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332-FA38-4CDE-B9F8-FFD56AFB3E5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551D-7E75-4A29-A2CD-55BC12C74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332-FA38-4CDE-B9F8-FFD56AFB3E5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551D-7E75-4A29-A2CD-55BC12C74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9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332-FA38-4CDE-B9F8-FFD56AFB3E5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551D-7E75-4A29-A2CD-55BC12C74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1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332-FA38-4CDE-B9F8-FFD56AFB3E5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551D-7E75-4A29-A2CD-55BC12C74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5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332-FA38-4CDE-B9F8-FFD56AFB3E5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551D-7E75-4A29-A2CD-55BC12C74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3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332-FA38-4CDE-B9F8-FFD56AFB3E5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551D-7E75-4A29-A2CD-55BC12C74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8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332-FA38-4CDE-B9F8-FFD56AFB3E5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551D-7E75-4A29-A2CD-55BC12C74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8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332-FA38-4CDE-B9F8-FFD56AFB3E5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551D-7E75-4A29-A2CD-55BC12C74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0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332-FA38-4CDE-B9F8-FFD56AFB3E5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551D-7E75-4A29-A2CD-55BC12C74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8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332-FA38-4CDE-B9F8-FFD56AFB3E5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551D-7E75-4A29-A2CD-55BC12C74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7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332-FA38-4CDE-B9F8-FFD56AFB3E5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551D-7E75-4A29-A2CD-55BC12C74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4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21332-FA38-4CDE-B9F8-FFD56AFB3E5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7551D-7E75-4A29-A2CD-55BC12C74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4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FTP Quiz</a:t>
            </a:r>
            <a:endParaRPr lang="en-US" sz="9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Presented by:- </a:t>
            </a:r>
            <a:r>
              <a:rPr lang="en-US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Ashutosh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Swain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825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63" y="204716"/>
            <a:ext cx="11709779" cy="65099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9. </a:t>
            </a:r>
            <a:r>
              <a:rPr lang="en-US" dirty="0"/>
              <a:t>Everything below the system call interface and above the physical hardware is known as ______. </a:t>
            </a:r>
            <a:endParaRPr lang="en-US" dirty="0" smtClean="0"/>
          </a:p>
          <a:p>
            <a:pPr marL="514350" indent="-514350">
              <a:buAutoNum type="alphaLcPeriod"/>
            </a:pPr>
            <a:r>
              <a:rPr lang="en-US" dirty="0" smtClean="0"/>
              <a:t>Kernel</a:t>
            </a:r>
          </a:p>
          <a:p>
            <a:pPr marL="514350" indent="-514350">
              <a:buAutoNum type="alphaLcPeriod"/>
            </a:pPr>
            <a:r>
              <a:rPr lang="en-US" dirty="0" smtClean="0"/>
              <a:t>Bus</a:t>
            </a:r>
          </a:p>
          <a:p>
            <a:pPr marL="514350" indent="-514350">
              <a:buAutoNum type="alphaLcPeriod"/>
            </a:pPr>
            <a:r>
              <a:rPr lang="en-US" dirty="0" smtClean="0"/>
              <a:t>Shell</a:t>
            </a:r>
          </a:p>
          <a:p>
            <a:pPr marL="514350" indent="-514350">
              <a:buAutoNum type="alphaLcPeriod"/>
            </a:pPr>
            <a:r>
              <a:rPr lang="en-US" dirty="0" smtClean="0"/>
              <a:t>Stub</a:t>
            </a:r>
          </a:p>
          <a:p>
            <a:pPr marL="0" indent="0">
              <a:buNone/>
            </a:pPr>
            <a:r>
              <a:rPr lang="en-US" dirty="0" smtClean="0"/>
              <a:t>Answer: a. Kernel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10. </a:t>
            </a:r>
            <a:r>
              <a:rPr lang="en-US" dirty="0"/>
              <a:t>What does the following command do 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grep</a:t>
            </a:r>
            <a:r>
              <a:rPr lang="en-US" dirty="0"/>
              <a:t> − </a:t>
            </a:r>
            <a:r>
              <a:rPr lang="en-US" dirty="0" err="1"/>
              <a:t>vn</a:t>
            </a:r>
            <a:r>
              <a:rPr lang="en-US" dirty="0"/>
              <a:t>  "</a:t>
            </a:r>
            <a:r>
              <a:rPr lang="en-US" dirty="0" err="1"/>
              <a:t>abc</a:t>
            </a:r>
            <a:r>
              <a:rPr lang="en-US" dirty="0"/>
              <a:t>" </a:t>
            </a:r>
            <a:r>
              <a:rPr lang="en-US" dirty="0" smtClean="0"/>
              <a:t>x</a:t>
            </a:r>
          </a:p>
          <a:p>
            <a:pPr marL="514350" indent="-514350">
              <a:buAutoNum type="alphaLcPeriod"/>
            </a:pPr>
            <a:r>
              <a:rPr lang="en-US" dirty="0" smtClean="0"/>
              <a:t>It </a:t>
            </a:r>
            <a:r>
              <a:rPr lang="en-US" dirty="0"/>
              <a:t>will print all of the lines in the file x that match the search string "</a:t>
            </a:r>
            <a:r>
              <a:rPr lang="en-US" dirty="0" err="1" smtClean="0"/>
              <a:t>abc</a:t>
            </a:r>
            <a:r>
              <a:rPr lang="en-US" dirty="0" smtClean="0"/>
              <a:t>“</a:t>
            </a:r>
          </a:p>
          <a:p>
            <a:pPr marL="514350" indent="-514350">
              <a:buAutoNum type="alphaLcPeriod"/>
            </a:pPr>
            <a:r>
              <a:rPr lang="en-US" dirty="0"/>
              <a:t>It will print all of the lines in file x that do not match the search string "</a:t>
            </a:r>
            <a:r>
              <a:rPr lang="en-US" dirty="0" err="1" smtClean="0"/>
              <a:t>abc</a:t>
            </a:r>
            <a:r>
              <a:rPr lang="en-US" dirty="0" smtClean="0"/>
              <a:t>“</a:t>
            </a:r>
          </a:p>
          <a:p>
            <a:pPr marL="514350" indent="-514350">
              <a:buAutoNum type="alphaLcPeriod"/>
            </a:pPr>
            <a:r>
              <a:rPr lang="en-US" dirty="0"/>
              <a:t>It will print total no of the lines in file x that match the search string "</a:t>
            </a:r>
            <a:r>
              <a:rPr lang="en-US" dirty="0" err="1" smtClean="0"/>
              <a:t>abc</a:t>
            </a:r>
            <a:r>
              <a:rPr lang="en-US" dirty="0" smtClean="0"/>
              <a:t>“</a:t>
            </a:r>
          </a:p>
          <a:p>
            <a:pPr marL="514350" indent="-514350">
              <a:buAutoNum type="alphaLcPeriod"/>
            </a:pPr>
            <a:r>
              <a:rPr lang="en-US" dirty="0"/>
              <a:t>It will print the specific line numbers of file x in which there is a match for the string "</a:t>
            </a:r>
            <a:r>
              <a:rPr lang="en-US" dirty="0" err="1" smtClean="0"/>
              <a:t>abc</a:t>
            </a:r>
            <a:r>
              <a:rPr lang="en-US" dirty="0" smtClean="0"/>
              <a:t>“</a:t>
            </a:r>
          </a:p>
          <a:p>
            <a:pPr marL="0" indent="0">
              <a:buNone/>
            </a:pPr>
            <a:r>
              <a:rPr lang="en-US" dirty="0" smtClean="0"/>
              <a:t>Answer: a. </a:t>
            </a:r>
            <a:r>
              <a:rPr lang="en-US" dirty="0" smtClean="0"/>
              <a:t>It will print all of the lines in the file x that match the search string "</a:t>
            </a:r>
            <a:r>
              <a:rPr lang="en-US" dirty="0" err="1" smtClean="0"/>
              <a:t>abc</a:t>
            </a:r>
            <a:r>
              <a:rPr lang="en-US" dirty="0" smtClean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64325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71150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US" sz="9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378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609" y="2507824"/>
            <a:ext cx="10515600" cy="1968642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SQL</a:t>
            </a:r>
            <a:endParaRPr lang="en-US" sz="8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887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51597" y="187894"/>
            <a:ext cx="10515600" cy="65404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1.The </a:t>
            </a:r>
            <a:r>
              <a:rPr lang="en-US" dirty="0"/>
              <a:t>language used in application program to request data from the </a:t>
            </a:r>
            <a:r>
              <a:rPr lang="en-US" dirty="0" smtClean="0"/>
              <a:t>DBMS </a:t>
            </a:r>
            <a:r>
              <a:rPr lang="en-US" dirty="0"/>
              <a:t>is referred to as the :</a:t>
            </a:r>
          </a:p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 DML</a:t>
            </a:r>
          </a:p>
          <a:p>
            <a:pPr marL="0" indent="0">
              <a:buNone/>
            </a:pPr>
            <a:r>
              <a:rPr lang="en-US" b="1" dirty="0"/>
              <a:t>B</a:t>
            </a:r>
            <a:r>
              <a:rPr lang="en-US" dirty="0"/>
              <a:t> DDL</a:t>
            </a:r>
          </a:p>
          <a:p>
            <a:pPr marL="0" indent="0">
              <a:buNone/>
            </a:pPr>
            <a:r>
              <a:rPr lang="en-US" b="1" dirty="0"/>
              <a:t>C</a:t>
            </a:r>
            <a:r>
              <a:rPr lang="en-US" dirty="0"/>
              <a:t> Query language</a:t>
            </a:r>
          </a:p>
          <a:p>
            <a:pPr marL="0" indent="0">
              <a:buNone/>
            </a:pPr>
            <a:r>
              <a:rPr lang="en-US" b="1" dirty="0"/>
              <a:t>D</a:t>
            </a:r>
            <a:r>
              <a:rPr lang="en-US" dirty="0"/>
              <a:t> All of the above</a:t>
            </a:r>
          </a:p>
          <a:p>
            <a:pPr marL="0" indent="0">
              <a:buNone/>
            </a:pPr>
            <a:r>
              <a:rPr lang="en-US" dirty="0"/>
              <a:t>Answer: Option [A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Which of the following is an aggregate function in SQL ?</a:t>
            </a:r>
          </a:p>
          <a:p>
            <a:pPr marL="0" indent="0">
              <a:buNone/>
            </a:pPr>
            <a:r>
              <a:rPr lang="en-US" b="1" dirty="0" smtClean="0"/>
              <a:t>A</a:t>
            </a:r>
            <a:r>
              <a:rPr lang="en-US" dirty="0" smtClean="0"/>
              <a:t> Union</a:t>
            </a:r>
          </a:p>
          <a:p>
            <a:pPr marL="0" indent="0">
              <a:buNone/>
            </a:pPr>
            <a:r>
              <a:rPr lang="en-US" b="1" dirty="0" smtClean="0"/>
              <a:t>B</a:t>
            </a:r>
            <a:r>
              <a:rPr lang="en-US" dirty="0" smtClean="0"/>
              <a:t> Like</a:t>
            </a:r>
          </a:p>
          <a:p>
            <a:pPr marL="0" indent="0">
              <a:buNone/>
            </a:pPr>
            <a:r>
              <a:rPr lang="en-US" b="1" dirty="0" smtClean="0"/>
              <a:t>C</a:t>
            </a:r>
            <a:r>
              <a:rPr lang="en-US" dirty="0" smtClean="0"/>
              <a:t> Group By</a:t>
            </a:r>
          </a:p>
          <a:p>
            <a:pPr marL="0" indent="0">
              <a:buNone/>
            </a:pPr>
            <a:r>
              <a:rPr lang="en-US" b="1" dirty="0" smtClean="0"/>
              <a:t>D</a:t>
            </a:r>
            <a:r>
              <a:rPr lang="en-US" dirty="0" smtClean="0"/>
              <a:t> Max</a:t>
            </a:r>
          </a:p>
          <a:p>
            <a:pPr marL="0" indent="0">
              <a:buNone/>
            </a:pPr>
            <a:r>
              <a:rPr lang="en-US" dirty="0" smtClean="0"/>
              <a:t>Answer: Option [D]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1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420"/>
            <a:ext cx="10515600" cy="64690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3.</a:t>
            </a:r>
            <a:r>
              <a:rPr lang="en-US" dirty="0"/>
              <a:t> Which one of the following is a valid join type ?</a:t>
            </a:r>
          </a:p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 natural</a:t>
            </a:r>
          </a:p>
          <a:p>
            <a:pPr marL="0" indent="0">
              <a:buNone/>
            </a:pPr>
            <a:r>
              <a:rPr lang="en-US" b="1" dirty="0"/>
              <a:t>B</a:t>
            </a:r>
            <a:r>
              <a:rPr lang="en-US" dirty="0"/>
              <a:t> full outer join</a:t>
            </a:r>
          </a:p>
          <a:p>
            <a:pPr marL="0" indent="0">
              <a:buNone/>
            </a:pPr>
            <a:r>
              <a:rPr lang="en-US" b="1" dirty="0"/>
              <a:t>C</a:t>
            </a:r>
            <a:r>
              <a:rPr lang="en-US" dirty="0"/>
              <a:t> on</a:t>
            </a:r>
          </a:p>
          <a:p>
            <a:pPr marL="0" indent="0">
              <a:buNone/>
            </a:pPr>
            <a:r>
              <a:rPr lang="en-US" b="1" dirty="0"/>
              <a:t>D</a:t>
            </a:r>
            <a:r>
              <a:rPr lang="en-US" dirty="0"/>
              <a:t> using</a:t>
            </a:r>
          </a:p>
          <a:p>
            <a:pPr marL="0" indent="0">
              <a:buNone/>
            </a:pPr>
            <a:r>
              <a:rPr lang="en-US" dirty="0" smtClean="0"/>
              <a:t>Answer</a:t>
            </a:r>
            <a:r>
              <a:rPr lang="en-US" dirty="0"/>
              <a:t>: Option [B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4.Which </a:t>
            </a:r>
            <a:r>
              <a:rPr lang="en-US" dirty="0"/>
              <a:t>of the following statement on the view concept in SQL is invalid ?</a:t>
            </a:r>
          </a:p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 all views are not updatable</a:t>
            </a:r>
          </a:p>
          <a:p>
            <a:pPr marL="0" indent="0">
              <a:buNone/>
            </a:pPr>
            <a:r>
              <a:rPr lang="en-US" b="1" dirty="0"/>
              <a:t>B</a:t>
            </a:r>
            <a:r>
              <a:rPr lang="en-US" dirty="0"/>
              <a:t> the views may be referenced in an SQL statement whenever tables are referenced</a:t>
            </a:r>
          </a:p>
          <a:p>
            <a:pPr marL="0" indent="0">
              <a:buNone/>
            </a:pPr>
            <a:r>
              <a:rPr lang="en-US" b="1" dirty="0"/>
              <a:t>C</a:t>
            </a:r>
            <a:r>
              <a:rPr lang="en-US" dirty="0"/>
              <a:t> the views are instantiated at the time they are referenced and not when they are defined</a:t>
            </a:r>
          </a:p>
          <a:p>
            <a:pPr marL="0" indent="0">
              <a:buNone/>
            </a:pPr>
            <a:r>
              <a:rPr lang="en-US" b="1" dirty="0"/>
              <a:t>D</a:t>
            </a:r>
            <a:r>
              <a:rPr lang="en-US" dirty="0"/>
              <a:t> the definition of a view should not have GROUP BY clause in it</a:t>
            </a:r>
          </a:p>
          <a:p>
            <a:pPr marL="0" indent="0">
              <a:buNone/>
            </a:pPr>
            <a:r>
              <a:rPr lang="en-US" dirty="0"/>
              <a:t>Answer: Option [D]</a:t>
            </a:r>
          </a:p>
        </p:txBody>
      </p:sp>
    </p:spTree>
    <p:extLst>
      <p:ext uri="{BB962C8B-B14F-4D97-AF65-F5344CB8AC3E}">
        <p14:creationId xmlns:p14="http://schemas.microsoft.com/office/powerpoint/2010/main" val="54560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069"/>
            <a:ext cx="10515600" cy="648268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5.</a:t>
            </a:r>
            <a:r>
              <a:rPr lang="en-US" dirty="0"/>
              <a:t> Complex calculations can be performed using the following operation :</a:t>
            </a:r>
          </a:p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 Union</a:t>
            </a:r>
          </a:p>
          <a:p>
            <a:pPr marL="0" indent="0">
              <a:buNone/>
            </a:pPr>
            <a:r>
              <a:rPr lang="en-US" b="1" dirty="0"/>
              <a:t>B</a:t>
            </a:r>
            <a:r>
              <a:rPr lang="en-US" dirty="0"/>
              <a:t> Aggregation</a:t>
            </a:r>
          </a:p>
          <a:p>
            <a:pPr marL="0" indent="0">
              <a:buNone/>
            </a:pPr>
            <a:r>
              <a:rPr lang="en-US" b="1" dirty="0"/>
              <a:t>C</a:t>
            </a:r>
            <a:r>
              <a:rPr lang="en-US" dirty="0"/>
              <a:t> Nested IF</a:t>
            </a:r>
          </a:p>
          <a:p>
            <a:pPr marL="0" indent="0">
              <a:buNone/>
            </a:pPr>
            <a:r>
              <a:rPr lang="en-US" b="1" dirty="0"/>
              <a:t>D</a:t>
            </a:r>
            <a:r>
              <a:rPr lang="en-US" dirty="0"/>
              <a:t> None of these</a:t>
            </a:r>
          </a:p>
          <a:p>
            <a:pPr marL="0" indent="0">
              <a:buNone/>
            </a:pPr>
            <a:r>
              <a:rPr lang="en-US" dirty="0"/>
              <a:t>Answer: Option [B]</a:t>
            </a:r>
          </a:p>
        </p:txBody>
      </p:sp>
    </p:spTree>
    <p:extLst>
      <p:ext uri="{BB962C8B-B14F-4D97-AF65-F5344CB8AC3E}">
        <p14:creationId xmlns:p14="http://schemas.microsoft.com/office/powerpoint/2010/main" val="276161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70" y="230310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Git</a:t>
            </a:r>
            <a:endParaRPr lang="en-US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2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125"/>
            <a:ext cx="10515600" cy="65645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6.Which of these </a:t>
            </a:r>
            <a:r>
              <a:rPr lang="en-US" dirty="0" err="1" smtClean="0"/>
              <a:t>Git</a:t>
            </a:r>
            <a:r>
              <a:rPr lang="en-US" dirty="0" smtClean="0"/>
              <a:t> client commands creates a copy of the repository and a working directory in the client’s workspace. (Choose one.) </a:t>
            </a:r>
          </a:p>
          <a:p>
            <a:pPr marL="514350" indent="-514350">
              <a:buAutoNum type="alphaLcPeriod"/>
            </a:pPr>
            <a:r>
              <a:rPr lang="en-US" dirty="0" smtClean="0"/>
              <a:t>update </a:t>
            </a:r>
          </a:p>
          <a:p>
            <a:pPr marL="514350" indent="-514350">
              <a:buAutoNum type="alphaLcPeriod"/>
            </a:pPr>
            <a:r>
              <a:rPr lang="en-US" dirty="0" smtClean="0"/>
              <a:t>checkout </a:t>
            </a:r>
          </a:p>
          <a:p>
            <a:pPr marL="514350" indent="-514350">
              <a:buAutoNum type="alphaLcPeriod"/>
            </a:pPr>
            <a:r>
              <a:rPr lang="en-US" dirty="0" smtClean="0"/>
              <a:t>clone </a:t>
            </a:r>
          </a:p>
          <a:p>
            <a:pPr marL="514350" indent="-514350">
              <a:buAutoNum type="alphaLcPeriod"/>
            </a:pPr>
            <a:r>
              <a:rPr lang="en-US" dirty="0" smtClean="0"/>
              <a:t>import </a:t>
            </a:r>
          </a:p>
          <a:p>
            <a:pPr marL="514350" indent="-514350">
              <a:buAutoNum type="alphaLcPeriod"/>
            </a:pPr>
            <a:r>
              <a:rPr lang="en-US" dirty="0" smtClean="0"/>
              <a:t>None of the above</a:t>
            </a:r>
          </a:p>
          <a:p>
            <a:pPr marL="0" indent="0">
              <a:buNone/>
            </a:pPr>
            <a:r>
              <a:rPr lang="en-US" dirty="0" smtClean="0"/>
              <a:t>Answer: 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7.Now, imagine that you have a local repository, but other team members have pushed changes into the remote repository. What </a:t>
            </a:r>
            <a:r>
              <a:rPr lang="en-US" dirty="0" err="1" smtClean="0"/>
              <a:t>Git</a:t>
            </a:r>
            <a:r>
              <a:rPr lang="en-US" dirty="0" smtClean="0"/>
              <a:t> operation would you use to download those changes into your working copy? </a:t>
            </a:r>
          </a:p>
          <a:p>
            <a:pPr marL="514350" indent="-514350">
              <a:buAutoNum type="alphaLcPeriod"/>
            </a:pPr>
            <a:r>
              <a:rPr lang="en-US" dirty="0" smtClean="0"/>
              <a:t>checkout</a:t>
            </a:r>
          </a:p>
          <a:p>
            <a:pPr marL="514350" indent="-514350">
              <a:buAutoNum type="alphaLcPeriod"/>
            </a:pPr>
            <a:r>
              <a:rPr lang="en-US" dirty="0" smtClean="0"/>
              <a:t>commit </a:t>
            </a:r>
          </a:p>
          <a:p>
            <a:pPr marL="514350" indent="-514350">
              <a:buAutoNum type="alphaLcPeriod"/>
            </a:pPr>
            <a:r>
              <a:rPr lang="en-US" dirty="0" smtClean="0"/>
              <a:t>export</a:t>
            </a:r>
          </a:p>
          <a:p>
            <a:pPr marL="514350" indent="-514350">
              <a:buAutoNum type="alphaLcPeriod"/>
            </a:pPr>
            <a:r>
              <a:rPr lang="en-US" dirty="0" smtClean="0"/>
              <a:t>pull </a:t>
            </a:r>
          </a:p>
          <a:p>
            <a:pPr marL="514350" indent="-514350">
              <a:buAutoNum type="alphaLcPeriod"/>
            </a:pPr>
            <a:r>
              <a:rPr lang="en-US" dirty="0" smtClean="0"/>
              <a:t>Update</a:t>
            </a:r>
          </a:p>
          <a:p>
            <a:pPr marL="0" indent="0">
              <a:buNone/>
            </a:pPr>
            <a:r>
              <a:rPr lang="en-US" dirty="0" smtClean="0"/>
              <a:t>Answer: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49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314" y="297076"/>
            <a:ext cx="10515600" cy="64585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8. Imagine that you just joined a development team that uses </a:t>
            </a:r>
            <a:r>
              <a:rPr lang="en-US" dirty="0" err="1" smtClean="0"/>
              <a:t>Git</a:t>
            </a:r>
            <a:r>
              <a:rPr lang="en-US" dirty="0" smtClean="0"/>
              <a:t> for version control and collaboration. To start contributing to the project, what </a:t>
            </a:r>
            <a:r>
              <a:rPr lang="en-US" dirty="0" err="1" smtClean="0"/>
              <a:t>Git</a:t>
            </a:r>
            <a:r>
              <a:rPr lang="en-US" dirty="0" smtClean="0"/>
              <a:t> operation would you most likely invoke first? </a:t>
            </a:r>
          </a:p>
          <a:p>
            <a:pPr marL="514350" indent="-514350">
              <a:buAutoNum type="alphaLcPeriod"/>
            </a:pPr>
            <a:r>
              <a:rPr lang="en-US" dirty="0" smtClean="0"/>
              <a:t>checkout</a:t>
            </a:r>
          </a:p>
          <a:p>
            <a:pPr marL="514350" indent="-514350">
              <a:buAutoNum type="alphaLcPeriod"/>
            </a:pPr>
            <a:r>
              <a:rPr lang="en-US" dirty="0" smtClean="0"/>
              <a:t>clone</a:t>
            </a:r>
          </a:p>
          <a:p>
            <a:pPr marL="514350" indent="-514350">
              <a:buAutoNum type="alphaLcPeriod"/>
            </a:pPr>
            <a:r>
              <a:rPr lang="en-US" dirty="0" smtClean="0"/>
              <a:t>export </a:t>
            </a:r>
          </a:p>
          <a:p>
            <a:pPr marL="514350" indent="-514350">
              <a:buAutoNum type="alphaLcPeriod"/>
            </a:pPr>
            <a:r>
              <a:rPr lang="en-US" dirty="0" smtClean="0"/>
              <a:t>revert</a:t>
            </a:r>
          </a:p>
          <a:p>
            <a:pPr marL="514350" indent="-514350">
              <a:buAutoNum type="alphaLcPeriod"/>
            </a:pPr>
            <a:r>
              <a:rPr lang="en-US" dirty="0" smtClean="0"/>
              <a:t>Update</a:t>
            </a:r>
          </a:p>
          <a:p>
            <a:pPr marL="0" indent="0">
              <a:buNone/>
            </a:pPr>
            <a:r>
              <a:rPr lang="en-US" dirty="0" smtClean="0"/>
              <a:t>Answer: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8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70" y="271254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Unix</a:t>
            </a:r>
            <a:endParaRPr lang="en-US" sz="9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43150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200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FTP Quiz</vt:lpstr>
      <vt:lpstr>SQL</vt:lpstr>
      <vt:lpstr>PowerPoint Presentation</vt:lpstr>
      <vt:lpstr>PowerPoint Presentation</vt:lpstr>
      <vt:lpstr>PowerPoint Presentation</vt:lpstr>
      <vt:lpstr>Git</vt:lpstr>
      <vt:lpstr>PowerPoint Presentation</vt:lpstr>
      <vt:lpstr>PowerPoint Presentation</vt:lpstr>
      <vt:lpstr>Unix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FTP Quiz</dc:title>
  <dc:creator>Hvuser</dc:creator>
  <cp:lastModifiedBy>Hvuser</cp:lastModifiedBy>
  <cp:revision>4</cp:revision>
  <dcterms:created xsi:type="dcterms:W3CDTF">2018-12-04T03:12:21Z</dcterms:created>
  <dcterms:modified xsi:type="dcterms:W3CDTF">2018-12-04T03:48:22Z</dcterms:modified>
</cp:coreProperties>
</file>