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71" r:id="rId4"/>
    <p:sldId id="272" r:id="rId5"/>
    <p:sldId id="273" r:id="rId6"/>
    <p:sldId id="275" r:id="rId7"/>
    <p:sldId id="274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63BEFC-788B-4ABF-A4A9-A1BA0591A2C8}">
          <p14:sldIdLst>
            <p14:sldId id="261"/>
          </p14:sldIdLst>
        </p14:section>
        <p14:section name="Untitled Section" id="{736E60E3-F7C5-41AC-A9E6-86031575CAB4}">
          <p14:sldIdLst>
            <p14:sldId id="271"/>
            <p14:sldId id="272"/>
            <p14:sldId id="273"/>
            <p14:sldId id="275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531808"/>
            <a:ext cx="9604310" cy="203326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Finding Promising Locations using </a:t>
            </a:r>
            <a:r>
              <a:rPr lang="en-US" sz="5400" dirty="0" smtClean="0"/>
              <a:t>Facebook </a:t>
            </a:r>
            <a:r>
              <a:rPr lang="en-US" sz="5400" dirty="0" smtClean="0"/>
              <a:t>Data Analytics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3776353"/>
            <a:ext cx="9604310" cy="18050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Mid-Term Evaluation</a:t>
            </a:r>
          </a:p>
          <a:p>
            <a:pPr algn="ctr"/>
            <a:r>
              <a:rPr lang="en-US" sz="2400" dirty="0" smtClean="0"/>
              <a:t>Supervisor: Prof. J.K. </a:t>
            </a:r>
            <a:r>
              <a:rPr lang="en-US" sz="2400" dirty="0" err="1" smtClean="0"/>
              <a:t>Jha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r"/>
            <a:r>
              <a:rPr lang="en-US" dirty="0" smtClean="0"/>
              <a:t>By Ashutosh Yadav (13IM30022)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Location is a crucial factor of retail success as 94% of retail sales are still transacted in physical stores.</a:t>
            </a:r>
          </a:p>
          <a:p>
            <a:r>
              <a:rPr lang="en-IN" dirty="0" smtClean="0"/>
              <a:t>It is important assess the potential success values of property locations so as to determine the appropriate business to lease the property to and for the right amount.</a:t>
            </a:r>
          </a:p>
          <a:p>
            <a:r>
              <a:rPr lang="en-IN" dirty="0" smtClean="0"/>
              <a:t>Choosing an optimal physical location is a critical decision for business as many factors contribute to the final choice of the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1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data collected through </a:t>
            </a:r>
            <a:r>
              <a:rPr lang="en-IN" dirty="0"/>
              <a:t>F</a:t>
            </a:r>
            <a:r>
              <a:rPr lang="en-IN" dirty="0" smtClean="0"/>
              <a:t>acebook </a:t>
            </a:r>
            <a:r>
              <a:rPr lang="en-IN" dirty="0" smtClean="0"/>
              <a:t>to answer the following questions:</a:t>
            </a:r>
          </a:p>
          <a:p>
            <a:pPr lvl="1"/>
            <a:r>
              <a:rPr lang="en-IN" dirty="0" smtClean="0"/>
              <a:t>Where should an owner set up his physical store so as to optimize store’s popularity?</a:t>
            </a:r>
          </a:p>
          <a:p>
            <a:pPr lvl="1"/>
            <a:r>
              <a:rPr lang="en-IN" dirty="0" smtClean="0"/>
              <a:t>What are the important factors influencing a store’s popularity?</a:t>
            </a:r>
          </a:p>
          <a:p>
            <a:r>
              <a:rPr lang="en-IN" dirty="0" smtClean="0"/>
              <a:t>Given a target location where a business is to be setup, extract relevant data of businesses within the vicinity of the target location and use them to estimate the popularity of the target location?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571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Harvesting:</a:t>
            </a:r>
          </a:p>
          <a:p>
            <a:pPr lvl="1"/>
            <a:r>
              <a:rPr lang="en-IN" dirty="0" smtClean="0"/>
              <a:t>Collect data about store locations and number of Check-ins and the number of likes to the store on its Facebook Page using Facebook Graph API.</a:t>
            </a:r>
          </a:p>
          <a:p>
            <a:r>
              <a:rPr lang="en-IN" dirty="0" smtClean="0"/>
              <a:t>We use the number of “Check-ins” as a measure of popularity.</a:t>
            </a:r>
          </a:p>
          <a:p>
            <a:r>
              <a:rPr lang="en-IN" dirty="0" smtClean="0"/>
              <a:t>Extract features from the collected data which will be used to train the framework.</a:t>
            </a:r>
          </a:p>
          <a:p>
            <a:r>
              <a:rPr lang="en-IN" dirty="0" smtClean="0"/>
              <a:t>Develop the location analytics framework using Gradient Boosting algorithm for machine learning.</a:t>
            </a:r>
          </a:p>
          <a:p>
            <a:r>
              <a:rPr lang="en-IN" dirty="0" smtClean="0"/>
              <a:t>Evaluation of the developed framework.</a:t>
            </a:r>
          </a:p>
        </p:txBody>
      </p:sp>
    </p:spTree>
    <p:extLst>
      <p:ext uri="{BB962C8B-B14F-4D97-AF65-F5344CB8AC3E}">
        <p14:creationId xmlns:p14="http://schemas.microsoft.com/office/powerpoint/2010/main" val="28314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WORK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python script was created to harvest data from Facebook pages and create a database in which we collected the details of approx. 8000 physical stores.</a:t>
            </a:r>
          </a:p>
          <a:p>
            <a:r>
              <a:rPr lang="en-US" sz="2400" dirty="0" smtClean="0"/>
              <a:t>Studied about the various machine learning algorithms that could be used in predicting the approximate number of </a:t>
            </a:r>
            <a:r>
              <a:rPr lang="en-US" sz="2400" dirty="0" err="1" smtClean="0"/>
              <a:t>checkins</a:t>
            </a:r>
            <a:r>
              <a:rPr lang="en-US" sz="2400" dirty="0" smtClean="0"/>
              <a:t> at the location of our interest.</a:t>
            </a:r>
          </a:p>
          <a:p>
            <a:r>
              <a:rPr lang="en-US" sz="2400" dirty="0" smtClean="0"/>
              <a:t>Used machine learning algorithm( logistic regression ) to create the predicting model for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354433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FRAMEWORK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7" y="1981200"/>
            <a:ext cx="7831666" cy="3810000"/>
          </a:xfrm>
        </p:spPr>
      </p:pic>
    </p:spTree>
    <p:extLst>
      <p:ext uri="{BB962C8B-B14F-4D97-AF65-F5344CB8AC3E}">
        <p14:creationId xmlns:p14="http://schemas.microsoft.com/office/powerpoint/2010/main" val="21069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Increase the size of the database to include data about as many places as possible to improve the accuracy of the model.</a:t>
            </a:r>
          </a:p>
          <a:p>
            <a:r>
              <a:rPr lang="en-US" sz="2400" dirty="0" smtClean="0"/>
              <a:t>Check among different machine learning algorithms to be used in the prediction model to select the algorithm that provides the highest accuracy.</a:t>
            </a:r>
          </a:p>
          <a:p>
            <a:r>
              <a:rPr lang="en-US" sz="2400" dirty="0" smtClean="0"/>
              <a:t>Identify the different factors that affect the popularity of a physical retail stores and perform sensitivity analysis on the identified parameters.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811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3" y="1981201"/>
            <a:ext cx="9601200" cy="1142385"/>
          </a:xfrm>
        </p:spPr>
        <p:txBody>
          <a:bodyPr/>
          <a:lstStyle/>
          <a:p>
            <a:pPr algn="ctr"/>
            <a:r>
              <a:rPr lang="en-IN" dirty="0" smtClean="0"/>
              <a:t>Thank You!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46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396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Finding Promising Locations using Facebook Data Analytics</vt:lpstr>
      <vt:lpstr>INTRODUCTION</vt:lpstr>
      <vt:lpstr>OBJECTIVE</vt:lpstr>
      <vt:lpstr>METHODOLOGY</vt:lpstr>
      <vt:lpstr>WORK DONE SO FAR</vt:lpstr>
      <vt:lpstr>FRAMEWORK</vt:lpstr>
      <vt:lpstr>FUTURE WORK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2016-09-05T08:50:16Z</dcterms:created>
  <dcterms:modified xsi:type="dcterms:W3CDTF">2016-09-06T17:05:10Z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