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6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8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101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6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02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0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3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6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7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9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2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9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2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3081-64A8-437F-BC08-B16E4741389B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A0060-9FD7-43C4-BAE2-996D3CE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12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D4556A-47F8-3899-F445-FF85A0EE3B1B}"/>
              </a:ext>
            </a:extLst>
          </p:cNvPr>
          <p:cNvSpPr txBox="1"/>
          <p:nvPr/>
        </p:nvSpPr>
        <p:spPr>
          <a:xfrm>
            <a:off x="573985" y="918578"/>
            <a:ext cx="1017021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Title: </a:t>
            </a:r>
            <a:r>
              <a:rPr lang="en-IN" sz="3300" dirty="0"/>
              <a:t>EcoTracker – </a:t>
            </a:r>
          </a:p>
          <a:p>
            <a:r>
              <a:rPr lang="en-IN" sz="3300" dirty="0"/>
              <a:t>Your Guide to a Greener Lifestyle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E341E4-0E40-3ED7-8F4A-BFF82B7C5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r="19386"/>
          <a:stretch/>
        </p:blipFill>
        <p:spPr>
          <a:xfrm>
            <a:off x="7106479" y="675862"/>
            <a:ext cx="4880154" cy="50788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53ACC6-33A1-C8D2-F8FF-7BB0B90EA1D8}"/>
              </a:ext>
            </a:extLst>
          </p:cNvPr>
          <p:cNvSpPr/>
          <p:nvPr/>
        </p:nvSpPr>
        <p:spPr>
          <a:xfrm>
            <a:off x="636975" y="3429000"/>
            <a:ext cx="5459025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Submitted by:-</a:t>
            </a:r>
          </a:p>
          <a:p>
            <a:pPr algn="just"/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Ashutosh Verma</a:t>
            </a:r>
          </a:p>
          <a:p>
            <a:pPr algn="just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21SCSE1011016</a:t>
            </a:r>
          </a:p>
          <a:p>
            <a:pPr algn="just"/>
            <a:r>
              <a: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Section:- 7</a:t>
            </a:r>
          </a:p>
        </p:txBody>
      </p:sp>
    </p:spTree>
    <p:extLst>
      <p:ext uri="{BB962C8B-B14F-4D97-AF65-F5344CB8AC3E}">
        <p14:creationId xmlns:p14="http://schemas.microsoft.com/office/powerpoint/2010/main" val="422332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1B9C30-5ABB-EA12-9451-0353D070539C}"/>
              </a:ext>
            </a:extLst>
          </p:cNvPr>
          <p:cNvSpPr txBox="1"/>
          <p:nvPr/>
        </p:nvSpPr>
        <p:spPr>
          <a:xfrm>
            <a:off x="1013792" y="412764"/>
            <a:ext cx="96111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Overview</a:t>
            </a:r>
          </a:p>
          <a:p>
            <a:pPr algn="ctr"/>
            <a:r>
              <a:rPr lang="en-IN" sz="4000" dirty="0"/>
              <a:t> </a:t>
            </a:r>
          </a:p>
          <a:p>
            <a:r>
              <a:rPr lang="en-IN" sz="2400" dirty="0"/>
              <a:t>EcoTracker is a comprehensive mobile app developed to empower individuals and communities to take actionable steps towards reducing their carbon footprint. It aims to be a personal guide for a more sustainable lifestyle. </a:t>
            </a:r>
          </a:p>
          <a:p>
            <a:r>
              <a:rPr lang="en-IN" sz="2400" dirty="0"/>
              <a:t>The app leverages advanced technology to gather data on users' daily activities, including transportation choices, energy consumption, diet, and shopping habits. This information is then </a:t>
            </a:r>
            <a:r>
              <a:rPr lang="en-IN" sz="2400" dirty="0" err="1"/>
              <a:t>analyzed</a:t>
            </a:r>
            <a:r>
              <a:rPr lang="en-IN" sz="2400" dirty="0"/>
              <a:t> to calculate the users' overall carbon footprint. Based on the collected data, EcoTracker provides personalized suggestions to help users make environmentally conscious decisions</a:t>
            </a:r>
          </a:p>
        </p:txBody>
      </p:sp>
    </p:spTree>
    <p:extLst>
      <p:ext uri="{BB962C8B-B14F-4D97-AF65-F5344CB8AC3E}">
        <p14:creationId xmlns:p14="http://schemas.microsoft.com/office/powerpoint/2010/main" val="2580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96F08F-EE83-6F54-4835-F41A6E24F1E6}"/>
              </a:ext>
            </a:extLst>
          </p:cNvPr>
          <p:cNvSpPr txBox="1"/>
          <p:nvPr/>
        </p:nvSpPr>
        <p:spPr>
          <a:xfrm>
            <a:off x="387625" y="413414"/>
            <a:ext cx="11052313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Key Features of EcoTracker</a:t>
            </a:r>
          </a:p>
          <a:p>
            <a:pPr algn="ctr"/>
            <a:endParaRPr lang="en-IN" sz="3200" dirty="0"/>
          </a:p>
          <a:p>
            <a:r>
              <a:rPr lang="en-IN" sz="2400" dirty="0"/>
              <a:t>1. Carbon Footprint Calculator: Allows users to input information about transportation, energy usage, diet, and consumption habits. Calculates their carbon footprint and provides a detailed breakdown. </a:t>
            </a:r>
          </a:p>
          <a:p>
            <a:r>
              <a:rPr lang="en-IN" sz="2400" dirty="0"/>
              <a:t>2. Activity Tracking: Uses GPS and motion sensors to track modes of transportation (walking, cycling, driving, etc.). Provides feedback on the environmental impact of each choice. </a:t>
            </a:r>
          </a:p>
          <a:p>
            <a:r>
              <a:rPr lang="en-IN" sz="2400" dirty="0"/>
              <a:t>3. Purchase Analyzer: Users can scan barcodes or manually input product information to see the environmental impact of their purchases (carbon emissions, water usage, waste generation. </a:t>
            </a:r>
          </a:p>
          <a:p>
            <a:r>
              <a:rPr lang="en-IN" sz="2400" dirty="0"/>
              <a:t>4. Community Challenges: Users can participate in challenges and competitions with friends, family, or local communities to reduce their collective carbon footprint. Tracks progress and offers incentives for achieving sustainability goals.</a:t>
            </a:r>
          </a:p>
        </p:txBody>
      </p:sp>
    </p:spTree>
    <p:extLst>
      <p:ext uri="{BB962C8B-B14F-4D97-AF65-F5344CB8AC3E}">
        <p14:creationId xmlns:p14="http://schemas.microsoft.com/office/powerpoint/2010/main" val="371666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DB0ED-633A-EC90-32A0-1C166479CDDF}"/>
              </a:ext>
            </a:extLst>
          </p:cNvPr>
          <p:cNvSpPr txBox="1"/>
          <p:nvPr/>
        </p:nvSpPr>
        <p:spPr>
          <a:xfrm>
            <a:off x="924339" y="388995"/>
            <a:ext cx="98099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Software Requirements </a:t>
            </a:r>
          </a:p>
          <a:p>
            <a:endParaRPr lang="en-IN" sz="3600" dirty="0"/>
          </a:p>
          <a:p>
            <a:pPr marL="342900" indent="-342900">
              <a:buAutoNum type="arabicPeriod"/>
            </a:pPr>
            <a:r>
              <a:rPr lang="en-IN" sz="2400" dirty="0"/>
              <a:t>Programming Languages: Swift or Objective-C for iOS development, Kotlin or Java for Android development, and JavaScript for web development. </a:t>
            </a:r>
          </a:p>
          <a:p>
            <a:pPr marL="342900" indent="-342900">
              <a:buAutoNum type="arabicPeriod"/>
            </a:pPr>
            <a:r>
              <a:rPr lang="en-IN" sz="2400" dirty="0"/>
              <a:t>Development Frameworks: React Native or Flutter for cross-platform development, ensuring compatibility across different devices.</a:t>
            </a:r>
          </a:p>
          <a:p>
            <a:pPr marL="342900" indent="-342900">
              <a:buAutoNum type="arabicPeriod"/>
            </a:pPr>
            <a:r>
              <a:rPr lang="en-IN" sz="2400" dirty="0"/>
              <a:t>APIs: Integrate APIs for barcode scanning, geolocation, environmental data, and product databases. </a:t>
            </a:r>
          </a:p>
          <a:p>
            <a:pPr marL="342900" indent="-342900">
              <a:buAutoNum type="arabicPeriod"/>
            </a:pPr>
            <a:r>
              <a:rPr lang="en-IN" sz="2400" dirty="0"/>
              <a:t>Cloud Services: AWS or Google Cloud for data storage, analytics, and machine learning to improve recommendations. </a:t>
            </a:r>
          </a:p>
          <a:p>
            <a:pPr marL="342900" indent="-342900">
              <a:buAutoNum type="arabicPeriod"/>
            </a:pPr>
            <a:r>
              <a:rPr lang="en-IN" sz="2400" dirty="0"/>
              <a:t>UI/UX Design Tools: Sketch, Adobe XD, or Figma for designing an intuitive and visually appealing interface.</a:t>
            </a:r>
          </a:p>
        </p:txBody>
      </p:sp>
    </p:spTree>
    <p:extLst>
      <p:ext uri="{BB962C8B-B14F-4D97-AF65-F5344CB8AC3E}">
        <p14:creationId xmlns:p14="http://schemas.microsoft.com/office/powerpoint/2010/main" val="32880920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355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verma</dc:creator>
  <cp:lastModifiedBy>ashutosh verma</cp:lastModifiedBy>
  <cp:revision>1</cp:revision>
  <dcterms:created xsi:type="dcterms:W3CDTF">2024-04-29T03:26:35Z</dcterms:created>
  <dcterms:modified xsi:type="dcterms:W3CDTF">2024-04-29T04:00:40Z</dcterms:modified>
</cp:coreProperties>
</file>