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ta-IN" dirty="0" sz="2400" lang="en-US"/>
              <a:t>S</a:t>
            </a:r>
            <a:r>
              <a:rPr altLang="ta-IN" dirty="0" sz="2400" lang="en-US"/>
              <a:t>H</a:t>
            </a:r>
            <a:r>
              <a:rPr altLang="ta-IN" dirty="0" sz="2400" lang="en-US"/>
              <a:t>U</a:t>
            </a:r>
            <a:r>
              <a:rPr altLang="ta-IN" dirty="0" sz="2400" lang="en-US"/>
              <a:t>W</a:t>
            </a:r>
            <a:r>
              <a:rPr altLang="ta-IN" dirty="0" sz="2400" lang="en-US"/>
              <a:t>E</a:t>
            </a:r>
            <a:r>
              <a:rPr altLang="ta-IN" dirty="0" sz="2400" lang="en-US"/>
              <a:t>T</a:t>
            </a:r>
            <a:r>
              <a:rPr altLang="ta-IN" dirty="0" sz="2400" lang="en-US"/>
              <a:t>H</a:t>
            </a:r>
            <a:r>
              <a:rPr altLang="ta-IN" dirty="0" sz="2400" lang="en-US"/>
              <a:t>A</a:t>
            </a:r>
            <a:r>
              <a:rPr altLang="ta-IN" dirty="0" sz="2400" lang="en-US"/>
              <a:t>.</a:t>
            </a:r>
            <a:r>
              <a:rPr altLang="ta-IN" dirty="0" sz="2400" lang="en-US"/>
              <a:t>A</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altLang="ta-IN" dirty="0" sz="2400" lang="en-US"/>
              <a:t>0</a:t>
            </a:r>
            <a:r>
              <a:rPr altLang="ta-IN" dirty="0" sz="2400" lang="en-US"/>
              <a:t>0</a:t>
            </a:r>
            <a:r>
              <a:rPr altLang="ta-IN" dirty="0" sz="2400" lang="en-US"/>
              <a:t>6</a:t>
            </a:r>
            <a:endParaRPr sz="2800"/>
          </a:p>
          <a:p>
            <a:r>
              <a:rPr dirty="0" sz="2400" lang="en-US"/>
              <a:t>DEPARTMENT:</a:t>
            </a:r>
            <a:r>
              <a:rPr dirty="0" sz="2400" lang="en-IN"/>
              <a:t> B.COM </a:t>
            </a:r>
            <a:r>
              <a:rPr altLang="ta-IN" dirty="0" sz="2400" lang="en-US"/>
              <a:t>(</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a:t>
            </a:r>
            <a:r>
              <a:rPr dirty="0" sz="2400" lang="en-US"/>
              <a:t>e</a:t>
            </a:r>
            <a:r>
              <a:rPr dirty="0" sz="2400" lang="en-US"/>
              <a:t>c</a:t>
            </a:r>
            <a:r>
              <a:rPr dirty="0" sz="2400" lang="en-US"/>
              <a:t>r</a:t>
            </a:r>
            <a:r>
              <a:rPr dirty="0" sz="2400" lang="en-US"/>
              <a:t>etary</a:t>
            </a:r>
            <a:r>
              <a:rPr dirty="0" sz="2400" lang="en-US"/>
              <a:t>s</a:t>
            </a:r>
            <a:r>
              <a:rPr dirty="0" sz="2400" lang="en-US"/>
              <a:t>h</a:t>
            </a:r>
            <a:r>
              <a:rPr dirty="0" sz="2400" lang="en-US"/>
              <a:t>i</a:t>
            </a:r>
            <a:r>
              <a:rPr dirty="0" sz="2400" lang="en-US"/>
              <a:t>p</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2024-09-12T04:56:02Z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bd1c132d96604ba98bd14b67839698c2</vt:lpwstr>
  </property>
</Properties>
</file>