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6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1855-2BE0-4B70-9F23-625BAAE9C0D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0123-4DD9-46E1-AECC-BCE4C1E05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swagger/index.html" TargetMode="External"/><Relationship Id="rId7" Type="http://schemas.openxmlformats.org/officeDocument/2006/relationships/hyperlink" Target="http://192.168.252.186:8082/login.do" TargetMode="External"/><Relationship Id="rId2" Type="http://schemas.openxmlformats.org/officeDocument/2006/relationships/hyperlink" Target="http://localhost:8095/swagger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161/admin/queues.jsp" TargetMode="External"/><Relationship Id="rId5" Type="http://schemas.openxmlformats.org/officeDocument/2006/relationships/hyperlink" Target="http://localhost:8094/" TargetMode="External"/><Relationship Id="rId4" Type="http://schemas.openxmlformats.org/officeDocument/2006/relationships/hyperlink" Target="http://localhost:8093/swagger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http://localhost:8095/swagger/index.html</a:t>
            </a:r>
            <a:r>
              <a:rPr lang="en-US" dirty="0" smtClean="0"/>
              <a:t> - post (new) order</a:t>
            </a:r>
          </a:p>
          <a:p>
            <a:r>
              <a:rPr lang="en-US" dirty="0" smtClean="0">
                <a:hlinkClick r:id="rId3"/>
              </a:rPr>
              <a:t>http://localhost:8091/swagger/index.html</a:t>
            </a:r>
            <a:r>
              <a:rPr lang="en-US" dirty="0" smtClean="0"/>
              <a:t> - get order</a:t>
            </a:r>
          </a:p>
          <a:p>
            <a:r>
              <a:rPr lang="en-US" dirty="0" smtClean="0">
                <a:hlinkClick r:id="rId4"/>
              </a:rPr>
              <a:t>http://localhost:8093/swagger/index.html</a:t>
            </a:r>
            <a:r>
              <a:rPr lang="en-US" dirty="0" smtClean="0"/>
              <a:t> - put(update) order</a:t>
            </a:r>
          </a:p>
          <a:p>
            <a:r>
              <a:rPr lang="en-US" dirty="0" smtClean="0">
                <a:hlinkClick r:id="rId5"/>
              </a:rPr>
              <a:t>http://localhost:8094</a:t>
            </a:r>
            <a:r>
              <a:rPr lang="en-US" dirty="0" smtClean="0"/>
              <a:t> –Notification(Parallel order processor)</a:t>
            </a:r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http://localhost:8092/service/apigateway?wsdl </a:t>
            </a:r>
            <a:r>
              <a:rPr lang="en-US" dirty="0" smtClean="0"/>
              <a:t>– soap gateway </a:t>
            </a:r>
            <a:r>
              <a:rPr lang="en-US" dirty="0" err="1" smtClean="0"/>
              <a:t>wsdl</a:t>
            </a:r>
            <a:endParaRPr lang="en-US" dirty="0" smtClean="0">
              <a:hlinkClick r:id="rId6"/>
            </a:endParaRPr>
          </a:p>
          <a:p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http://localhost:8161/admin/queues.jsp</a:t>
            </a:r>
            <a:r>
              <a:rPr lang="en-US" dirty="0" smtClean="0"/>
              <a:t> - Active MQ(D:\sw\apache-activemq-5.11.1\bin\activemq start), admin/admin</a:t>
            </a:r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://192.168.252.186:8082/login.do</a:t>
            </a:r>
            <a:r>
              <a:rPr lang="en-US" dirty="0" smtClean="0"/>
              <a:t>   - h2 console(</a:t>
            </a:r>
            <a:r>
              <a:rPr lang="en-US" u="sng" dirty="0" err="1"/>
              <a:t>jdbc</a:t>
            </a:r>
            <a:r>
              <a:rPr lang="en-US" u="sng" dirty="0"/>
              <a:t> url: jdbc:h2:~/</a:t>
            </a:r>
            <a:r>
              <a:rPr lang="en-US" u="sng" dirty="0" err="1" smtClean="0"/>
              <a:t>testdb</a:t>
            </a:r>
            <a:r>
              <a:rPr lang="en-US" u="sng" dirty="0" smtClean="0"/>
              <a:t>), login: </a:t>
            </a:r>
            <a:r>
              <a:rPr lang="en-US" u="sng" dirty="0" err="1" smtClean="0"/>
              <a:t>sa</a:t>
            </a:r>
            <a:endParaRPr lang="en-US" u="sng" dirty="0" smtClean="0"/>
          </a:p>
          <a:p>
            <a:r>
              <a:rPr lang="en-US" u="sng" dirty="0" err="1"/>
              <a:t>mvn</a:t>
            </a:r>
            <a:r>
              <a:rPr lang="en-US" u="sng" dirty="0"/>
              <a:t> </a:t>
            </a:r>
            <a:r>
              <a:rPr lang="en-US" u="sng" dirty="0" err="1"/>
              <a:t>spring-boot:run</a:t>
            </a:r>
            <a:r>
              <a:rPr lang="en-US" u="sng" dirty="0"/>
              <a:t> -Dlog4j.debug</a:t>
            </a:r>
            <a:endParaRPr lang="en-US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2018-08-17 09:33:51,477 | INFO | OrderServiceProcessor.java 48 | - 257997-0-1 - route1     - 257997-0-1 </a:t>
            </a:r>
            <a:r>
              <a:rPr lang="en-US" dirty="0" err="1"/>
              <a:t>saveOrderProcessor</a:t>
            </a:r>
            <a:r>
              <a:rPr lang="en-US" dirty="0"/>
              <a:t> **********************: </a:t>
            </a:r>
          </a:p>
          <a:p>
            <a:r>
              <a:rPr lang="en-US" dirty="0"/>
              <a:t>2018-08-17 09:33:51,477 | INFO | OrderServiceProcessor.java 48 | - 257997-0-1 - route1     - 257997-0-1 </a:t>
            </a:r>
            <a:r>
              <a:rPr lang="en-US" dirty="0" err="1"/>
              <a:t>saveOrderProcessor</a:t>
            </a:r>
            <a:r>
              <a:rPr lang="en-US" dirty="0"/>
              <a:t> **********************: </a:t>
            </a:r>
          </a:p>
          <a:p>
            <a:r>
              <a:rPr lang="en-US" dirty="0"/>
              <a:t>2018-08-17 09:33:51,484 | INFO | OrderServiceProcessor.java 56 | - 257997-0-1 - route1     - 257997-0-1 </a:t>
            </a:r>
            <a:r>
              <a:rPr lang="en-US" dirty="0" err="1"/>
              <a:t>saveOrderProcessor</a:t>
            </a:r>
            <a:r>
              <a:rPr lang="en-US" dirty="0"/>
              <a:t> called with: 3000</a:t>
            </a:r>
          </a:p>
          <a:p>
            <a:r>
              <a:rPr lang="en-US" dirty="0"/>
              <a:t>2018-08-17 09:33:51,484 | INFO | OrderServiceProcessor.java 56 | - 257997-0-1 - route1     - 257997-0-1 </a:t>
            </a:r>
            <a:r>
              <a:rPr lang="en-US" dirty="0" err="1"/>
              <a:t>saveOrderProcessor</a:t>
            </a:r>
            <a:r>
              <a:rPr lang="en-US" dirty="0"/>
              <a:t> called with: 3000</a:t>
            </a:r>
          </a:p>
        </p:txBody>
      </p:sp>
    </p:spTree>
    <p:extLst>
      <p:ext uri="{BB962C8B-B14F-4D97-AF65-F5344CB8AC3E}">
        <p14:creationId xmlns:p14="http://schemas.microsoft.com/office/powerpoint/2010/main" val="26258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62781"/>
            <a:ext cx="10515600" cy="47279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77" y="1031437"/>
            <a:ext cx="10515600" cy="503237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6915" y="1740310"/>
            <a:ext cx="2330245" cy="38935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Soap API Gateway</a:t>
            </a:r>
          </a:p>
          <a:p>
            <a:pPr algn="ctr"/>
            <a:r>
              <a:rPr lang="en-US" dirty="0" smtClean="0"/>
              <a:t>Port:8092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6852" y="2927554"/>
            <a:ext cx="1079093" cy="57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9827" y="459811"/>
            <a:ext cx="2197510" cy="1725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Order Rest API</a:t>
            </a:r>
          </a:p>
          <a:p>
            <a:pPr algn="ctr"/>
            <a:r>
              <a:rPr lang="en-US" dirty="0" smtClean="0"/>
              <a:t>Port:8091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8454" y="2483514"/>
            <a:ext cx="2197510" cy="1725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Order Rest API</a:t>
            </a:r>
          </a:p>
          <a:p>
            <a:pPr algn="ctr"/>
            <a:r>
              <a:rPr lang="en-US" dirty="0" smtClean="0"/>
              <a:t>Port:8095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37819" y="4616245"/>
            <a:ext cx="2197510" cy="17255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Order Rest API</a:t>
            </a:r>
          </a:p>
          <a:p>
            <a:pPr algn="ctr"/>
            <a:r>
              <a:rPr lang="en-US" dirty="0" smtClean="0"/>
              <a:t>Port:8093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800666" y="4254908"/>
            <a:ext cx="2197510" cy="1990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Processor</a:t>
            </a:r>
          </a:p>
          <a:p>
            <a:pPr algn="ctr"/>
            <a:r>
              <a:rPr lang="en-US" dirty="0" smtClean="0"/>
              <a:t>Port:8094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7028829" y="0"/>
            <a:ext cx="2231927" cy="1317369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Active MQ</a:t>
            </a:r>
          </a:p>
          <a:p>
            <a:pPr algn="ctr"/>
            <a:r>
              <a:rPr lang="en-US" sz="900" dirty="0" smtClean="0"/>
              <a:t>Queue://Order</a:t>
            </a:r>
          </a:p>
          <a:p>
            <a:pPr algn="ctr"/>
            <a:r>
              <a:rPr lang="en-US" sz="900" dirty="0" smtClean="0"/>
              <a:t>Queue://ordernotify</a:t>
            </a:r>
            <a:endParaRPr lang="en-US" sz="9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9099755" y="2035276"/>
            <a:ext cx="914400" cy="1124977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DB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3554362" y="1093991"/>
            <a:ext cx="636636" cy="5013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</a:t>
            </a:r>
            <a:endParaRPr lang="en-US" sz="800" dirty="0"/>
          </a:p>
        </p:txBody>
      </p:sp>
      <p:sp>
        <p:nvSpPr>
          <p:cNvPr id="16" name="Flowchart: Connector 15"/>
          <p:cNvSpPr/>
          <p:nvPr/>
        </p:nvSpPr>
        <p:spPr>
          <a:xfrm>
            <a:off x="491614" y="3346295"/>
            <a:ext cx="503901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cxf</a:t>
            </a:r>
            <a:endParaRPr lang="en-US" sz="1000" dirty="0"/>
          </a:p>
        </p:txBody>
      </p:sp>
      <p:sp>
        <p:nvSpPr>
          <p:cNvPr id="17" name="Flowchart: Connector 16"/>
          <p:cNvSpPr/>
          <p:nvPr/>
        </p:nvSpPr>
        <p:spPr>
          <a:xfrm>
            <a:off x="2657166" y="2380276"/>
            <a:ext cx="71529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http4</a:t>
            </a:r>
            <a:endParaRPr lang="en-US" sz="900" dirty="0"/>
          </a:p>
        </p:txBody>
      </p:sp>
      <p:sp>
        <p:nvSpPr>
          <p:cNvPr id="21" name="Flowchart: Connector 20"/>
          <p:cNvSpPr/>
          <p:nvPr/>
        </p:nvSpPr>
        <p:spPr>
          <a:xfrm>
            <a:off x="6098454" y="1093991"/>
            <a:ext cx="624347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SQL</a:t>
            </a:r>
            <a:endParaRPr lang="en-US" sz="900" dirty="0"/>
          </a:p>
        </p:txBody>
      </p:sp>
      <p:sp>
        <p:nvSpPr>
          <p:cNvPr id="22" name="Flowchart: Connector 21"/>
          <p:cNvSpPr/>
          <p:nvPr/>
        </p:nvSpPr>
        <p:spPr>
          <a:xfrm>
            <a:off x="8030489" y="2665203"/>
            <a:ext cx="51251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JPA</a:t>
            </a:r>
            <a:endParaRPr lang="en-US" sz="9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5882149" y="5117689"/>
            <a:ext cx="65138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AMQ</a:t>
            </a:r>
            <a:endParaRPr lang="en-US" sz="900" dirty="0"/>
          </a:p>
        </p:txBody>
      </p:sp>
      <p:sp>
        <p:nvSpPr>
          <p:cNvPr id="32" name="Flowchart: Connector 31"/>
          <p:cNvSpPr/>
          <p:nvPr/>
        </p:nvSpPr>
        <p:spPr>
          <a:xfrm>
            <a:off x="2722304" y="3408542"/>
            <a:ext cx="71529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http4</a:t>
            </a:r>
            <a:endParaRPr lang="en-US" sz="900" dirty="0"/>
          </a:p>
        </p:txBody>
      </p:sp>
      <p:sp>
        <p:nvSpPr>
          <p:cNvPr id="33" name="Flowchart: Connector 32"/>
          <p:cNvSpPr/>
          <p:nvPr/>
        </p:nvSpPr>
        <p:spPr>
          <a:xfrm>
            <a:off x="2700184" y="4599115"/>
            <a:ext cx="71529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http4</a:t>
            </a:r>
            <a:endParaRPr lang="en-US" sz="900" dirty="0"/>
          </a:p>
        </p:txBody>
      </p:sp>
      <p:sp>
        <p:nvSpPr>
          <p:cNvPr id="35" name="Flowchart: Connector 34"/>
          <p:cNvSpPr/>
          <p:nvPr/>
        </p:nvSpPr>
        <p:spPr>
          <a:xfrm>
            <a:off x="8056302" y="3648637"/>
            <a:ext cx="624347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SQL</a:t>
            </a:r>
            <a:endParaRPr lang="en-US" sz="9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7397544" y="4358146"/>
            <a:ext cx="624347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SQL</a:t>
            </a:r>
            <a:endParaRPr lang="en-US" sz="900" dirty="0"/>
          </a:p>
        </p:txBody>
      </p:sp>
      <p:sp>
        <p:nvSpPr>
          <p:cNvPr id="37" name="Flowchart: Connector 36"/>
          <p:cNvSpPr/>
          <p:nvPr/>
        </p:nvSpPr>
        <p:spPr>
          <a:xfrm>
            <a:off x="9630697" y="5336341"/>
            <a:ext cx="624347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SQL</a:t>
            </a:r>
            <a:endParaRPr lang="en-US" sz="900" dirty="0"/>
          </a:p>
        </p:txBody>
      </p:sp>
      <p:sp>
        <p:nvSpPr>
          <p:cNvPr id="38" name="Flowchart: Connector 37"/>
          <p:cNvSpPr/>
          <p:nvPr/>
        </p:nvSpPr>
        <p:spPr>
          <a:xfrm>
            <a:off x="9630697" y="4497029"/>
            <a:ext cx="65138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AMQ</a:t>
            </a:r>
            <a:endParaRPr lang="en-US" sz="900" dirty="0"/>
          </a:p>
        </p:txBody>
      </p:sp>
      <p:sp>
        <p:nvSpPr>
          <p:cNvPr id="39" name="Flowchart: Connector 38"/>
          <p:cNvSpPr/>
          <p:nvPr/>
        </p:nvSpPr>
        <p:spPr>
          <a:xfrm>
            <a:off x="5780139" y="2588644"/>
            <a:ext cx="636636" cy="5013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</a:t>
            </a:r>
            <a:endParaRPr lang="en-US" sz="800" dirty="0"/>
          </a:p>
        </p:txBody>
      </p:sp>
      <p:sp>
        <p:nvSpPr>
          <p:cNvPr id="40" name="Flowchart: Connector 39"/>
          <p:cNvSpPr/>
          <p:nvPr/>
        </p:nvSpPr>
        <p:spPr>
          <a:xfrm>
            <a:off x="3554362" y="5117688"/>
            <a:ext cx="636636" cy="5013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Rest</a:t>
            </a:r>
            <a:endParaRPr lang="en-US" sz="800" dirty="0"/>
          </a:p>
        </p:txBody>
      </p:sp>
      <p:sp>
        <p:nvSpPr>
          <p:cNvPr id="42" name="Flowchart: Connector 41"/>
          <p:cNvSpPr/>
          <p:nvPr/>
        </p:nvSpPr>
        <p:spPr>
          <a:xfrm>
            <a:off x="5724832" y="3662473"/>
            <a:ext cx="651385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AMQ</a:t>
            </a:r>
            <a:endParaRPr lang="en-US" sz="9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6904702" y="4954229"/>
            <a:ext cx="1319982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File://ordersimulator</a:t>
            </a:r>
            <a:endParaRPr lang="en-US" sz="900" dirty="0"/>
          </a:p>
        </p:txBody>
      </p:sp>
      <p:sp>
        <p:nvSpPr>
          <p:cNvPr id="45" name="Flowchart: Connector 44"/>
          <p:cNvSpPr/>
          <p:nvPr/>
        </p:nvSpPr>
        <p:spPr>
          <a:xfrm>
            <a:off x="6835881" y="5509020"/>
            <a:ext cx="1527684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File://orderproces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5988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192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MDC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15</cp:revision>
  <dcterms:created xsi:type="dcterms:W3CDTF">2018-08-16T09:41:36Z</dcterms:created>
  <dcterms:modified xsi:type="dcterms:W3CDTF">2018-08-17T11:17:22Z</dcterms:modified>
</cp:coreProperties>
</file>