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1855-2BE0-4B70-9F23-625BAAE9C0D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swagger/index.html" TargetMode="External"/><Relationship Id="rId7" Type="http://schemas.openxmlformats.org/officeDocument/2006/relationships/hyperlink" Target="http://192.168.252.186:8082/login.do" TargetMode="External"/><Relationship Id="rId2" Type="http://schemas.openxmlformats.org/officeDocument/2006/relationships/hyperlink" Target="http://localhost:8095/swagg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161/admin/queues.jsp" TargetMode="External"/><Relationship Id="rId5" Type="http://schemas.openxmlformats.org/officeDocument/2006/relationships/hyperlink" Target="http://localhost:8094/" TargetMode="External"/><Relationship Id="rId4" Type="http://schemas.openxmlformats.org/officeDocument/2006/relationships/hyperlink" Target="http://localhost:8093/swagge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http://localhost:8095/swagger/index.html</a:t>
            </a:r>
            <a:r>
              <a:rPr lang="en-US" dirty="0" smtClean="0"/>
              <a:t> - post (new) order</a:t>
            </a:r>
          </a:p>
          <a:p>
            <a:r>
              <a:rPr lang="en-US" dirty="0" smtClean="0">
                <a:hlinkClick r:id="rId3"/>
              </a:rPr>
              <a:t>http://localhost:8091/swagger/index.html</a:t>
            </a:r>
            <a:r>
              <a:rPr lang="en-US" dirty="0" smtClean="0"/>
              <a:t> - get order</a:t>
            </a:r>
          </a:p>
          <a:p>
            <a:r>
              <a:rPr lang="en-US" dirty="0" smtClean="0">
                <a:hlinkClick r:id="rId4"/>
              </a:rPr>
              <a:t>http://localhost:8093/swagger/index.html</a:t>
            </a:r>
            <a:r>
              <a:rPr lang="en-US" dirty="0" smtClean="0"/>
              <a:t> - put(update) order</a:t>
            </a:r>
          </a:p>
          <a:p>
            <a:r>
              <a:rPr lang="en-US" dirty="0" smtClean="0">
                <a:hlinkClick r:id="rId5"/>
              </a:rPr>
              <a:t>http://localhost:8094</a:t>
            </a:r>
            <a:r>
              <a:rPr lang="en-US" dirty="0" smtClean="0"/>
              <a:t> –Notification(Parallel </a:t>
            </a:r>
            <a:r>
              <a:rPr lang="en-US" smtClean="0"/>
              <a:t>order processor)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http://localhost:8092/service/apigateway?wsdl – soap gateway </a:t>
            </a:r>
            <a:r>
              <a:rPr lang="en-US" dirty="0" err="1" smtClean="0">
                <a:hlinkClick r:id="rId6"/>
              </a:rPr>
              <a:t>wsdl</a:t>
            </a:r>
            <a:endParaRPr lang="en-US" dirty="0" smtClean="0">
              <a:hlinkClick r:id="rId6"/>
            </a:endParaRPr>
          </a:p>
          <a:p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http://localhost:8161/admin/queues.jsp</a:t>
            </a:r>
            <a:r>
              <a:rPr lang="en-US" dirty="0" smtClean="0"/>
              <a:t> - Active MQ(D:\sw\apache-activemq-5.11.1\bin\activemq start), admin/admin</a:t>
            </a:r>
          </a:p>
          <a:p>
            <a:r>
              <a:rPr lang="en-US" dirty="0" smtClean="0">
                <a:hlinkClick r:id="rId7"/>
              </a:rPr>
              <a:t>http://192.168.252.186:8082/login.do</a:t>
            </a:r>
            <a:r>
              <a:rPr lang="en-US" dirty="0" smtClean="0"/>
              <a:t>   - h2 </a:t>
            </a:r>
            <a:r>
              <a:rPr lang="en-US" dirty="0" smtClean="0"/>
              <a:t>console(</a:t>
            </a:r>
            <a:r>
              <a:rPr lang="en-US" u="sng" dirty="0" err="1"/>
              <a:t>jdbc</a:t>
            </a:r>
            <a:r>
              <a:rPr lang="en-US" u="sng" dirty="0"/>
              <a:t> url: jdbc:h2:~/</a:t>
            </a:r>
            <a:r>
              <a:rPr lang="en-US" u="sng" dirty="0" err="1" smtClean="0"/>
              <a:t>testdb</a:t>
            </a:r>
            <a:r>
              <a:rPr lang="en-US" u="sng" dirty="0" smtClean="0"/>
              <a:t>), login: </a:t>
            </a:r>
            <a:r>
              <a:rPr lang="en-US" u="sng" dirty="0" err="1" smtClean="0"/>
              <a:t>sa</a:t>
            </a:r>
            <a:endParaRPr lang="en-US" u="sng" dirty="0" smtClean="0"/>
          </a:p>
          <a:p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6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4</cp:revision>
  <dcterms:created xsi:type="dcterms:W3CDTF">2018-08-16T09:41:36Z</dcterms:created>
  <dcterms:modified xsi:type="dcterms:W3CDTF">2018-08-16T11:07:12Z</dcterms:modified>
</cp:coreProperties>
</file>