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1" r:id="rId2"/>
    <p:sldId id="392" r:id="rId3"/>
    <p:sldId id="394" r:id="rId4"/>
    <p:sldId id="395" r:id="rId5"/>
    <p:sldId id="269" r:id="rId6"/>
  </p:sldIdLst>
  <p:sldSz cx="12188825" cy="6858000"/>
  <p:notesSz cx="6858000" cy="9144000"/>
  <p:defaultTextStyle>
    <a:defPPr>
      <a:defRPr lang="en-US"/>
    </a:defPPr>
    <a:lvl1pPr marL="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3">
          <p15:clr>
            <a:srgbClr val="A4A3A4"/>
          </p15:clr>
        </p15:guide>
        <p15:guide id="2" pos="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602"/>
    <a:srgbClr val="EBF3FA"/>
    <a:srgbClr val="558ED5"/>
    <a:srgbClr val="F78B1D"/>
    <a:srgbClr val="FCD3AA"/>
    <a:srgbClr val="F5800B"/>
    <a:srgbClr val="EE7455"/>
    <a:srgbClr val="4F4F4F"/>
    <a:srgbClr val="1E67AF"/>
    <a:srgbClr val="F9B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æµè²æ ·å¼ 2 - å¼ºè°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9806" autoAdjust="0"/>
  </p:normalViewPr>
  <p:slideViewPr>
    <p:cSldViewPr snapToGrid="0" snapToObjects="1">
      <p:cViewPr varScale="1">
        <p:scale>
          <a:sx n="69" d="100"/>
          <a:sy n="69" d="100"/>
        </p:scale>
        <p:origin x="492" y="32"/>
      </p:cViewPr>
      <p:guideLst>
        <p:guide orient="horz" pos="683"/>
        <p:guide pos="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5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7" Type="http://schemas.openxmlformats.org/officeDocument/2006/relationships/hyperlink" Target="https://www.youtube.com/user/niittechnologiesltd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hyperlink" Target="https://twitter.com/NIITTech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niit.tech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1" r="-1" b="-4444"/>
          <a:stretch>
            <a:fillRect/>
          </a:stretch>
        </p:blipFill>
        <p:spPr>
          <a:xfrm>
            <a:off x="-324853" y="1322"/>
            <a:ext cx="12511391" cy="7039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1" y="1526031"/>
            <a:ext cx="1385300" cy="1026669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5" y="4832688"/>
            <a:ext cx="705393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10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264381" y="6556595"/>
            <a:ext cx="3389069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1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Freeform 5"/>
          <p:cNvSpPr/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5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6" y="3312540"/>
            <a:ext cx="4785569" cy="247657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6" y="2691255"/>
            <a:ext cx="4785569" cy="487061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2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39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/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2" y="2818114"/>
            <a:ext cx="125730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14" b="9714"/>
          <a:stretch>
            <a:fillRect/>
          </a:stretch>
        </p:blipFill>
        <p:spPr>
          <a:xfrm>
            <a:off x="0" y="2139950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09" y="2652479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4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7" y="3997339"/>
            <a:ext cx="492315" cy="83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265" b="1" dirty="0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1" y="2684385"/>
            <a:ext cx="492315" cy="83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265" b="1" dirty="0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/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5" y="3254484"/>
            <a:ext cx="5708435" cy="867574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5" y="4241804"/>
            <a:ext cx="5708435" cy="30842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5" y="4594499"/>
            <a:ext cx="5708435" cy="271524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99588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09" y="1911237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09" y="4701009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8"/>
            <a:ext cx="10917442" cy="570589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7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3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3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0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1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1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1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89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3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2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2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49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1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/>
          <p:nvPr/>
        </p:nvSpPr>
        <p:spPr bwMode="auto">
          <a:xfrm>
            <a:off x="7486461" y="2536891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/>
          <p:nvPr/>
        </p:nvSpPr>
        <p:spPr bwMode="auto">
          <a:xfrm>
            <a:off x="7439315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/>
          <p:nvPr/>
        </p:nvSpPr>
        <p:spPr bwMode="auto">
          <a:xfrm>
            <a:off x="7456288" y="2531234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4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/>
          <p:nvPr/>
        </p:nvSpPr>
        <p:spPr bwMode="auto">
          <a:xfrm>
            <a:off x="8391652" y="255197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/>
          <p:nvPr/>
        </p:nvSpPr>
        <p:spPr bwMode="auto">
          <a:xfrm>
            <a:off x="8429369" y="253123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/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/>
          <p:nvPr/>
        </p:nvSpPr>
        <p:spPr bwMode="auto">
          <a:xfrm>
            <a:off x="7535492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/>
          <p:nvPr/>
        </p:nvSpPr>
        <p:spPr bwMode="auto">
          <a:xfrm>
            <a:off x="760149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/>
          <p:nvPr/>
        </p:nvSpPr>
        <p:spPr bwMode="auto">
          <a:xfrm>
            <a:off x="7622239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/>
          <p:nvPr/>
        </p:nvSpPr>
        <p:spPr bwMode="auto">
          <a:xfrm>
            <a:off x="766749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/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/>
          <p:nvPr/>
        </p:nvSpPr>
        <p:spPr bwMode="auto">
          <a:xfrm>
            <a:off x="7688243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/>
          <p:nvPr/>
        </p:nvSpPr>
        <p:spPr bwMode="auto">
          <a:xfrm>
            <a:off x="775424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/>
          <p:nvPr/>
        </p:nvSpPr>
        <p:spPr bwMode="auto">
          <a:xfrm>
            <a:off x="7776876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/>
          <p:nvPr/>
        </p:nvSpPr>
        <p:spPr bwMode="auto">
          <a:xfrm>
            <a:off x="7799506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/>
          <p:nvPr/>
        </p:nvSpPr>
        <p:spPr bwMode="auto">
          <a:xfrm>
            <a:off x="7820250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/>
          <p:nvPr/>
        </p:nvSpPr>
        <p:spPr bwMode="auto">
          <a:xfrm>
            <a:off x="7842880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/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/>
          <p:nvPr/>
        </p:nvSpPr>
        <p:spPr bwMode="auto">
          <a:xfrm>
            <a:off x="8091808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/>
          <p:nvPr/>
        </p:nvSpPr>
        <p:spPr bwMode="auto">
          <a:xfrm>
            <a:off x="8114437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/>
          <p:nvPr/>
        </p:nvSpPr>
        <p:spPr bwMode="auto">
          <a:xfrm>
            <a:off x="8157811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/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/>
          <p:nvPr/>
        </p:nvSpPr>
        <p:spPr bwMode="auto">
          <a:xfrm>
            <a:off x="8180441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/>
          <p:nvPr/>
        </p:nvSpPr>
        <p:spPr bwMode="auto">
          <a:xfrm>
            <a:off x="8246444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/>
          <p:nvPr/>
        </p:nvSpPr>
        <p:spPr bwMode="auto">
          <a:xfrm>
            <a:off x="8267188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/>
          <p:nvPr/>
        </p:nvSpPr>
        <p:spPr bwMode="auto">
          <a:xfrm>
            <a:off x="8289818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/>
          <p:nvPr/>
        </p:nvSpPr>
        <p:spPr bwMode="auto">
          <a:xfrm>
            <a:off x="8312448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/>
          <p:nvPr/>
        </p:nvSpPr>
        <p:spPr bwMode="auto">
          <a:xfrm>
            <a:off x="8333192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/>
          <p:nvPr/>
        </p:nvSpPr>
        <p:spPr bwMode="auto">
          <a:xfrm>
            <a:off x="8165354" y="1201733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/>
          <p:nvPr/>
        </p:nvSpPr>
        <p:spPr bwMode="auto">
          <a:xfrm>
            <a:off x="7844766" y="1201733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/>
          <p:nvPr/>
        </p:nvSpPr>
        <p:spPr bwMode="auto">
          <a:xfrm>
            <a:off x="8121981" y="1205505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/>
          <p:nvPr/>
        </p:nvSpPr>
        <p:spPr bwMode="auto">
          <a:xfrm>
            <a:off x="8093693" y="1205505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/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/>
          <p:nvPr/>
        </p:nvSpPr>
        <p:spPr bwMode="auto">
          <a:xfrm>
            <a:off x="8057863" y="1199848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8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8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4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/>
          <p:nvPr/>
        </p:nvSpPr>
        <p:spPr bwMode="auto">
          <a:xfrm>
            <a:off x="7263934" y="1199848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/>
          <p:nvPr/>
        </p:nvSpPr>
        <p:spPr bwMode="auto">
          <a:xfrm>
            <a:off x="7295993" y="1199848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8" y="1199848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/>
          <p:nvPr/>
        </p:nvSpPr>
        <p:spPr bwMode="auto">
          <a:xfrm>
            <a:off x="7216789" y="1199848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/>
          <p:nvPr/>
        </p:nvSpPr>
        <p:spPr bwMode="auto">
          <a:xfrm>
            <a:off x="7927742" y="1196076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6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/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/>
          <p:nvPr/>
        </p:nvSpPr>
        <p:spPr bwMode="auto">
          <a:xfrm>
            <a:off x="7865510" y="1196076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/>
          <p:nvPr/>
        </p:nvSpPr>
        <p:spPr bwMode="auto">
          <a:xfrm>
            <a:off x="7371426" y="2553864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/>
          <p:nvPr/>
        </p:nvSpPr>
        <p:spPr bwMode="auto">
          <a:xfrm>
            <a:off x="7409142" y="2533120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/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/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/>
          <p:nvPr/>
        </p:nvSpPr>
        <p:spPr bwMode="auto">
          <a:xfrm>
            <a:off x="7071581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/>
          <p:nvPr/>
        </p:nvSpPr>
        <p:spPr bwMode="auto">
          <a:xfrm>
            <a:off x="7094211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/>
          <p:nvPr/>
        </p:nvSpPr>
        <p:spPr bwMode="auto">
          <a:xfrm>
            <a:off x="7137585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/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/>
          <p:nvPr/>
        </p:nvSpPr>
        <p:spPr bwMode="auto">
          <a:xfrm>
            <a:off x="7160214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/>
          <p:nvPr/>
        </p:nvSpPr>
        <p:spPr bwMode="auto">
          <a:xfrm>
            <a:off x="7226218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/>
          <p:nvPr/>
        </p:nvSpPr>
        <p:spPr bwMode="auto">
          <a:xfrm>
            <a:off x="724696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/>
          <p:nvPr/>
        </p:nvSpPr>
        <p:spPr bwMode="auto">
          <a:xfrm>
            <a:off x="726959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/>
          <p:nvPr/>
        </p:nvSpPr>
        <p:spPr bwMode="auto">
          <a:xfrm>
            <a:off x="729222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/>
          <p:nvPr/>
        </p:nvSpPr>
        <p:spPr bwMode="auto">
          <a:xfrm>
            <a:off x="7312966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/>
          <p:nvPr/>
        </p:nvSpPr>
        <p:spPr bwMode="auto">
          <a:xfrm>
            <a:off x="6969747" y="1394087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6" y="3867149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6" y="3856037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3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4" y="1195651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/>
          <p:nvPr userDrawn="1"/>
        </p:nvSpPr>
        <p:spPr bwMode="auto">
          <a:xfrm>
            <a:off x="2054489" y="2547781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/>
          <p:nvPr userDrawn="1"/>
        </p:nvSpPr>
        <p:spPr bwMode="auto">
          <a:xfrm>
            <a:off x="2007343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/>
          <p:nvPr userDrawn="1"/>
        </p:nvSpPr>
        <p:spPr bwMode="auto">
          <a:xfrm>
            <a:off x="2024316" y="2542124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0" y="2542124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/>
          <p:nvPr userDrawn="1"/>
        </p:nvSpPr>
        <p:spPr bwMode="auto">
          <a:xfrm>
            <a:off x="2959680" y="256286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/>
          <p:nvPr userDrawn="1"/>
        </p:nvSpPr>
        <p:spPr bwMode="auto">
          <a:xfrm>
            <a:off x="2997397" y="254212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/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/>
          <p:nvPr userDrawn="1"/>
        </p:nvSpPr>
        <p:spPr bwMode="auto">
          <a:xfrm>
            <a:off x="2103520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/>
          <p:nvPr userDrawn="1"/>
        </p:nvSpPr>
        <p:spPr bwMode="auto">
          <a:xfrm>
            <a:off x="216952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/>
          <p:nvPr userDrawn="1"/>
        </p:nvSpPr>
        <p:spPr bwMode="auto">
          <a:xfrm>
            <a:off x="2190267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/>
          <p:nvPr userDrawn="1"/>
        </p:nvSpPr>
        <p:spPr bwMode="auto">
          <a:xfrm>
            <a:off x="223552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/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/>
          <p:nvPr userDrawn="1"/>
        </p:nvSpPr>
        <p:spPr bwMode="auto">
          <a:xfrm>
            <a:off x="2256271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/>
          <p:nvPr userDrawn="1"/>
        </p:nvSpPr>
        <p:spPr bwMode="auto">
          <a:xfrm>
            <a:off x="232227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/>
          <p:nvPr userDrawn="1"/>
        </p:nvSpPr>
        <p:spPr bwMode="auto">
          <a:xfrm>
            <a:off x="2344904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/>
          <p:nvPr userDrawn="1"/>
        </p:nvSpPr>
        <p:spPr bwMode="auto">
          <a:xfrm>
            <a:off x="2367534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/>
          <p:nvPr userDrawn="1"/>
        </p:nvSpPr>
        <p:spPr bwMode="auto">
          <a:xfrm>
            <a:off x="2388278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/>
          <p:nvPr userDrawn="1"/>
        </p:nvSpPr>
        <p:spPr bwMode="auto">
          <a:xfrm>
            <a:off x="2410908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/>
          <p:nvPr userDrawn="1"/>
        </p:nvSpPr>
        <p:spPr bwMode="auto">
          <a:xfrm>
            <a:off x="2593832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/>
          <p:nvPr userDrawn="1"/>
        </p:nvSpPr>
        <p:spPr bwMode="auto">
          <a:xfrm>
            <a:off x="2659836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/>
          <p:nvPr userDrawn="1"/>
        </p:nvSpPr>
        <p:spPr bwMode="auto">
          <a:xfrm>
            <a:off x="2682465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/>
          <p:nvPr userDrawn="1"/>
        </p:nvSpPr>
        <p:spPr bwMode="auto">
          <a:xfrm>
            <a:off x="2725839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/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/>
          <p:nvPr userDrawn="1"/>
        </p:nvSpPr>
        <p:spPr bwMode="auto">
          <a:xfrm>
            <a:off x="2748469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/>
          <p:nvPr userDrawn="1"/>
        </p:nvSpPr>
        <p:spPr bwMode="auto">
          <a:xfrm>
            <a:off x="2814472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/>
          <p:nvPr userDrawn="1"/>
        </p:nvSpPr>
        <p:spPr bwMode="auto">
          <a:xfrm>
            <a:off x="2835216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/>
          <p:nvPr userDrawn="1"/>
        </p:nvSpPr>
        <p:spPr bwMode="auto">
          <a:xfrm>
            <a:off x="2857846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/>
          <p:nvPr userDrawn="1"/>
        </p:nvSpPr>
        <p:spPr bwMode="auto">
          <a:xfrm>
            <a:off x="2880476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/>
          <p:nvPr userDrawn="1"/>
        </p:nvSpPr>
        <p:spPr bwMode="auto">
          <a:xfrm>
            <a:off x="2901220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/>
          <p:nvPr userDrawn="1"/>
        </p:nvSpPr>
        <p:spPr bwMode="auto">
          <a:xfrm>
            <a:off x="2733382" y="1212623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/>
          <p:nvPr userDrawn="1"/>
        </p:nvSpPr>
        <p:spPr bwMode="auto">
          <a:xfrm>
            <a:off x="2412794" y="1212623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/>
          <p:nvPr userDrawn="1"/>
        </p:nvSpPr>
        <p:spPr bwMode="auto">
          <a:xfrm>
            <a:off x="2690009" y="1216395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/>
          <p:nvPr userDrawn="1"/>
        </p:nvSpPr>
        <p:spPr bwMode="auto">
          <a:xfrm>
            <a:off x="2661721" y="1216395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/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/>
          <p:nvPr userDrawn="1"/>
        </p:nvSpPr>
        <p:spPr bwMode="auto">
          <a:xfrm>
            <a:off x="2625891" y="1210738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8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8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8" y="1225824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/>
          <p:nvPr userDrawn="1"/>
        </p:nvSpPr>
        <p:spPr bwMode="auto">
          <a:xfrm>
            <a:off x="1831962" y="1210738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/>
          <p:nvPr userDrawn="1"/>
        </p:nvSpPr>
        <p:spPr bwMode="auto">
          <a:xfrm>
            <a:off x="1864021" y="1210738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6" y="1210738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/>
          <p:nvPr userDrawn="1"/>
        </p:nvSpPr>
        <p:spPr bwMode="auto">
          <a:xfrm>
            <a:off x="1784817" y="1210738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/>
          <p:nvPr userDrawn="1"/>
        </p:nvSpPr>
        <p:spPr bwMode="auto">
          <a:xfrm>
            <a:off x="2495770" y="1206966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6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/>
          <p:nvPr userDrawn="1"/>
        </p:nvSpPr>
        <p:spPr bwMode="auto">
          <a:xfrm>
            <a:off x="2463711" y="120885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/>
          <p:nvPr userDrawn="1"/>
        </p:nvSpPr>
        <p:spPr bwMode="auto">
          <a:xfrm>
            <a:off x="2433538" y="1206966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/>
          <p:nvPr userDrawn="1"/>
        </p:nvSpPr>
        <p:spPr bwMode="auto">
          <a:xfrm>
            <a:off x="1939454" y="256475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/>
          <p:nvPr userDrawn="1"/>
        </p:nvSpPr>
        <p:spPr bwMode="auto">
          <a:xfrm>
            <a:off x="1977170" y="254401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/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/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/>
          <p:nvPr userDrawn="1"/>
        </p:nvSpPr>
        <p:spPr bwMode="auto">
          <a:xfrm>
            <a:off x="1639608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/>
          <p:nvPr userDrawn="1"/>
        </p:nvSpPr>
        <p:spPr bwMode="auto">
          <a:xfrm>
            <a:off x="1662238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/>
          <p:nvPr userDrawn="1"/>
        </p:nvSpPr>
        <p:spPr bwMode="auto">
          <a:xfrm>
            <a:off x="1705612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/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/>
          <p:nvPr userDrawn="1"/>
        </p:nvSpPr>
        <p:spPr bwMode="auto">
          <a:xfrm>
            <a:off x="1728241" y="2545897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/>
          <p:nvPr userDrawn="1"/>
        </p:nvSpPr>
        <p:spPr bwMode="auto">
          <a:xfrm>
            <a:off x="1794245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/>
          <p:nvPr userDrawn="1"/>
        </p:nvSpPr>
        <p:spPr bwMode="auto">
          <a:xfrm>
            <a:off x="181498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/>
          <p:nvPr userDrawn="1"/>
        </p:nvSpPr>
        <p:spPr bwMode="auto">
          <a:xfrm>
            <a:off x="183761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/>
          <p:nvPr userDrawn="1"/>
        </p:nvSpPr>
        <p:spPr bwMode="auto">
          <a:xfrm>
            <a:off x="186024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/>
          <p:nvPr userDrawn="1"/>
        </p:nvSpPr>
        <p:spPr bwMode="auto">
          <a:xfrm>
            <a:off x="1880993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/>
          <p:nvPr userDrawn="1"/>
        </p:nvSpPr>
        <p:spPr bwMode="auto">
          <a:xfrm>
            <a:off x="1537775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7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/>
          <p:nvPr/>
        </p:nvSpPr>
        <p:spPr bwMode="auto">
          <a:xfrm>
            <a:off x="4721485" y="2547777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/>
          <p:nvPr/>
        </p:nvSpPr>
        <p:spPr bwMode="auto">
          <a:xfrm>
            <a:off x="4674339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/>
          <p:nvPr/>
        </p:nvSpPr>
        <p:spPr bwMode="auto">
          <a:xfrm>
            <a:off x="4691312" y="2542120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6" y="2542120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/>
          <p:nvPr/>
        </p:nvSpPr>
        <p:spPr bwMode="auto">
          <a:xfrm>
            <a:off x="5626676" y="2562864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/>
          <p:nvPr/>
        </p:nvSpPr>
        <p:spPr bwMode="auto">
          <a:xfrm>
            <a:off x="5664393" y="2542120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/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/>
          <p:nvPr/>
        </p:nvSpPr>
        <p:spPr bwMode="auto">
          <a:xfrm>
            <a:off x="4770516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/>
          <p:nvPr/>
        </p:nvSpPr>
        <p:spPr bwMode="auto">
          <a:xfrm>
            <a:off x="483651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/>
          <p:nvPr/>
        </p:nvSpPr>
        <p:spPr bwMode="auto">
          <a:xfrm>
            <a:off x="4857263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/>
          <p:nvPr/>
        </p:nvSpPr>
        <p:spPr bwMode="auto">
          <a:xfrm>
            <a:off x="490252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/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/>
          <p:nvPr/>
        </p:nvSpPr>
        <p:spPr bwMode="auto">
          <a:xfrm>
            <a:off x="4923267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/>
          <p:nvPr/>
        </p:nvSpPr>
        <p:spPr bwMode="auto">
          <a:xfrm>
            <a:off x="498927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/>
          <p:nvPr/>
        </p:nvSpPr>
        <p:spPr bwMode="auto">
          <a:xfrm>
            <a:off x="5011900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/>
          <p:nvPr/>
        </p:nvSpPr>
        <p:spPr bwMode="auto">
          <a:xfrm>
            <a:off x="5034530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/>
          <p:nvPr/>
        </p:nvSpPr>
        <p:spPr bwMode="auto">
          <a:xfrm>
            <a:off x="5055274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/>
          <p:nvPr/>
        </p:nvSpPr>
        <p:spPr bwMode="auto">
          <a:xfrm>
            <a:off x="5077904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/>
          <p:nvPr/>
        </p:nvSpPr>
        <p:spPr bwMode="auto">
          <a:xfrm>
            <a:off x="5260828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/>
          <p:nvPr/>
        </p:nvSpPr>
        <p:spPr bwMode="auto">
          <a:xfrm>
            <a:off x="5326832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/>
          <p:nvPr/>
        </p:nvSpPr>
        <p:spPr bwMode="auto">
          <a:xfrm>
            <a:off x="5349461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/>
          <p:nvPr/>
        </p:nvSpPr>
        <p:spPr bwMode="auto">
          <a:xfrm>
            <a:off x="5392835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/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/>
          <p:nvPr/>
        </p:nvSpPr>
        <p:spPr bwMode="auto">
          <a:xfrm>
            <a:off x="5415465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/>
          <p:nvPr/>
        </p:nvSpPr>
        <p:spPr bwMode="auto">
          <a:xfrm>
            <a:off x="5481468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/>
          <p:nvPr/>
        </p:nvSpPr>
        <p:spPr bwMode="auto">
          <a:xfrm>
            <a:off x="5502212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/>
          <p:nvPr/>
        </p:nvSpPr>
        <p:spPr bwMode="auto">
          <a:xfrm>
            <a:off x="5524842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/>
          <p:nvPr/>
        </p:nvSpPr>
        <p:spPr bwMode="auto">
          <a:xfrm>
            <a:off x="5547472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/>
          <p:nvPr/>
        </p:nvSpPr>
        <p:spPr bwMode="auto">
          <a:xfrm>
            <a:off x="5568216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/>
          <p:nvPr/>
        </p:nvSpPr>
        <p:spPr bwMode="auto">
          <a:xfrm>
            <a:off x="5400378" y="1212619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/>
          <p:nvPr/>
        </p:nvSpPr>
        <p:spPr bwMode="auto">
          <a:xfrm>
            <a:off x="5079790" y="121261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/>
          <p:nvPr/>
        </p:nvSpPr>
        <p:spPr bwMode="auto">
          <a:xfrm>
            <a:off x="5357005" y="1216391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/>
          <p:nvPr/>
        </p:nvSpPr>
        <p:spPr bwMode="auto">
          <a:xfrm>
            <a:off x="5328717" y="1216391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/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/>
          <p:nvPr/>
        </p:nvSpPr>
        <p:spPr bwMode="auto">
          <a:xfrm>
            <a:off x="5292887" y="1210734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4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4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4" y="1225820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/>
          <p:nvPr/>
        </p:nvSpPr>
        <p:spPr bwMode="auto">
          <a:xfrm>
            <a:off x="4498958" y="1210734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/>
          <p:nvPr/>
        </p:nvSpPr>
        <p:spPr bwMode="auto">
          <a:xfrm>
            <a:off x="4531017" y="1210734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2" y="1210734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/>
          <p:nvPr/>
        </p:nvSpPr>
        <p:spPr bwMode="auto">
          <a:xfrm>
            <a:off x="4451813" y="1210734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/>
          <p:nvPr/>
        </p:nvSpPr>
        <p:spPr bwMode="auto">
          <a:xfrm>
            <a:off x="5162766" y="1206962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/>
          <p:nvPr/>
        </p:nvSpPr>
        <p:spPr bwMode="auto">
          <a:xfrm>
            <a:off x="5130707" y="1208848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/>
          <p:nvPr/>
        </p:nvSpPr>
        <p:spPr bwMode="auto">
          <a:xfrm>
            <a:off x="5100534" y="1206962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/>
          <p:nvPr/>
        </p:nvSpPr>
        <p:spPr bwMode="auto">
          <a:xfrm>
            <a:off x="4606450" y="2564750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/>
          <p:nvPr/>
        </p:nvSpPr>
        <p:spPr bwMode="auto">
          <a:xfrm>
            <a:off x="4644166" y="2544006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/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/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/>
          <p:nvPr/>
        </p:nvSpPr>
        <p:spPr bwMode="auto">
          <a:xfrm>
            <a:off x="4306605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/>
          <p:nvPr/>
        </p:nvSpPr>
        <p:spPr bwMode="auto">
          <a:xfrm>
            <a:off x="4329235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/>
          <p:nvPr/>
        </p:nvSpPr>
        <p:spPr bwMode="auto">
          <a:xfrm>
            <a:off x="4372609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/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/>
          <p:nvPr/>
        </p:nvSpPr>
        <p:spPr bwMode="auto">
          <a:xfrm>
            <a:off x="4395238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/>
          <p:nvPr/>
        </p:nvSpPr>
        <p:spPr bwMode="auto">
          <a:xfrm>
            <a:off x="4461242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/>
          <p:nvPr/>
        </p:nvSpPr>
        <p:spPr bwMode="auto">
          <a:xfrm>
            <a:off x="448198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/>
          <p:nvPr/>
        </p:nvSpPr>
        <p:spPr bwMode="auto">
          <a:xfrm>
            <a:off x="450461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/>
          <p:nvPr/>
        </p:nvSpPr>
        <p:spPr bwMode="auto">
          <a:xfrm>
            <a:off x="452724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/>
          <p:nvPr/>
        </p:nvSpPr>
        <p:spPr bwMode="auto">
          <a:xfrm>
            <a:off x="4547990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/>
          <p:nvPr/>
        </p:nvSpPr>
        <p:spPr bwMode="auto">
          <a:xfrm>
            <a:off x="4204771" y="1404973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5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/>
          <p:nvPr/>
        </p:nvSpPr>
        <p:spPr bwMode="auto">
          <a:xfrm>
            <a:off x="3463100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/>
          <p:nvPr/>
        </p:nvSpPr>
        <p:spPr bwMode="auto">
          <a:xfrm>
            <a:off x="341595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/>
          <p:nvPr/>
        </p:nvSpPr>
        <p:spPr bwMode="auto">
          <a:xfrm>
            <a:off x="3432927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1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/>
          <p:nvPr/>
        </p:nvSpPr>
        <p:spPr bwMode="auto">
          <a:xfrm>
            <a:off x="4368291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/>
          <p:nvPr/>
        </p:nvSpPr>
        <p:spPr bwMode="auto">
          <a:xfrm>
            <a:off x="4406008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/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/>
          <p:nvPr/>
        </p:nvSpPr>
        <p:spPr bwMode="auto">
          <a:xfrm>
            <a:off x="351213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/>
          <p:nvPr/>
        </p:nvSpPr>
        <p:spPr bwMode="auto">
          <a:xfrm>
            <a:off x="357813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/>
          <p:nvPr/>
        </p:nvSpPr>
        <p:spPr bwMode="auto">
          <a:xfrm>
            <a:off x="359887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/>
          <p:nvPr/>
        </p:nvSpPr>
        <p:spPr bwMode="auto">
          <a:xfrm>
            <a:off x="364413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/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/>
          <p:nvPr/>
        </p:nvSpPr>
        <p:spPr bwMode="auto">
          <a:xfrm>
            <a:off x="366488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/>
          <p:nvPr/>
        </p:nvSpPr>
        <p:spPr bwMode="auto">
          <a:xfrm>
            <a:off x="37308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/>
          <p:nvPr/>
        </p:nvSpPr>
        <p:spPr bwMode="auto">
          <a:xfrm>
            <a:off x="375351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/>
          <p:nvPr/>
        </p:nvSpPr>
        <p:spPr bwMode="auto">
          <a:xfrm>
            <a:off x="377614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/>
          <p:nvPr/>
        </p:nvSpPr>
        <p:spPr bwMode="auto">
          <a:xfrm>
            <a:off x="379688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/>
          <p:nvPr/>
        </p:nvSpPr>
        <p:spPr bwMode="auto">
          <a:xfrm>
            <a:off x="381951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/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/>
          <p:nvPr/>
        </p:nvSpPr>
        <p:spPr bwMode="auto">
          <a:xfrm>
            <a:off x="406844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/>
          <p:nvPr/>
        </p:nvSpPr>
        <p:spPr bwMode="auto">
          <a:xfrm>
            <a:off x="409107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/>
          <p:nvPr/>
        </p:nvSpPr>
        <p:spPr bwMode="auto">
          <a:xfrm>
            <a:off x="413445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/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/>
          <p:nvPr/>
        </p:nvSpPr>
        <p:spPr bwMode="auto">
          <a:xfrm>
            <a:off x="415708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/>
          <p:nvPr/>
        </p:nvSpPr>
        <p:spPr bwMode="auto">
          <a:xfrm>
            <a:off x="422308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/>
          <p:nvPr/>
        </p:nvSpPr>
        <p:spPr bwMode="auto">
          <a:xfrm>
            <a:off x="424382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/>
          <p:nvPr/>
        </p:nvSpPr>
        <p:spPr bwMode="auto">
          <a:xfrm>
            <a:off x="426645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/>
          <p:nvPr/>
        </p:nvSpPr>
        <p:spPr bwMode="auto">
          <a:xfrm>
            <a:off x="428908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/>
          <p:nvPr/>
        </p:nvSpPr>
        <p:spPr bwMode="auto">
          <a:xfrm>
            <a:off x="430983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/>
          <p:nvPr/>
        </p:nvSpPr>
        <p:spPr bwMode="auto">
          <a:xfrm>
            <a:off x="4141993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/>
          <p:nvPr/>
        </p:nvSpPr>
        <p:spPr bwMode="auto">
          <a:xfrm>
            <a:off x="3821405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/>
          <p:nvPr/>
        </p:nvSpPr>
        <p:spPr bwMode="auto">
          <a:xfrm>
            <a:off x="4098620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/>
          <p:nvPr/>
        </p:nvSpPr>
        <p:spPr bwMode="auto">
          <a:xfrm>
            <a:off x="4070332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/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/>
          <p:nvPr/>
        </p:nvSpPr>
        <p:spPr bwMode="auto">
          <a:xfrm>
            <a:off x="4034502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49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/>
          <p:nvPr/>
        </p:nvSpPr>
        <p:spPr bwMode="auto">
          <a:xfrm>
            <a:off x="3240573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/>
          <p:nvPr/>
        </p:nvSpPr>
        <p:spPr bwMode="auto">
          <a:xfrm>
            <a:off x="3272632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7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/>
          <p:nvPr/>
        </p:nvSpPr>
        <p:spPr bwMode="auto">
          <a:xfrm>
            <a:off x="3193428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/>
          <p:nvPr/>
        </p:nvSpPr>
        <p:spPr bwMode="auto">
          <a:xfrm>
            <a:off x="3904381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/>
          <p:nvPr/>
        </p:nvSpPr>
        <p:spPr bwMode="auto">
          <a:xfrm>
            <a:off x="3872322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/>
          <p:nvPr/>
        </p:nvSpPr>
        <p:spPr bwMode="auto">
          <a:xfrm>
            <a:off x="3842149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/>
          <p:nvPr/>
        </p:nvSpPr>
        <p:spPr bwMode="auto">
          <a:xfrm>
            <a:off x="3348065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/>
          <p:nvPr/>
        </p:nvSpPr>
        <p:spPr bwMode="auto">
          <a:xfrm>
            <a:off x="3385781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/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/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/>
          <p:nvPr/>
        </p:nvSpPr>
        <p:spPr bwMode="auto">
          <a:xfrm>
            <a:off x="304822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/>
          <p:nvPr/>
        </p:nvSpPr>
        <p:spPr bwMode="auto">
          <a:xfrm>
            <a:off x="307085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/>
          <p:nvPr/>
        </p:nvSpPr>
        <p:spPr bwMode="auto">
          <a:xfrm>
            <a:off x="311422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/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/>
          <p:nvPr/>
        </p:nvSpPr>
        <p:spPr bwMode="auto">
          <a:xfrm>
            <a:off x="313685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/>
          <p:nvPr/>
        </p:nvSpPr>
        <p:spPr bwMode="auto">
          <a:xfrm>
            <a:off x="320285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/>
          <p:nvPr/>
        </p:nvSpPr>
        <p:spPr bwMode="auto">
          <a:xfrm>
            <a:off x="322360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/>
          <p:nvPr/>
        </p:nvSpPr>
        <p:spPr bwMode="auto">
          <a:xfrm>
            <a:off x="324623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/>
          <p:nvPr/>
        </p:nvSpPr>
        <p:spPr bwMode="auto">
          <a:xfrm>
            <a:off x="32688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/>
          <p:nvPr/>
        </p:nvSpPr>
        <p:spPr bwMode="auto">
          <a:xfrm>
            <a:off x="328960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/>
          <p:nvPr/>
        </p:nvSpPr>
        <p:spPr bwMode="auto">
          <a:xfrm>
            <a:off x="2946386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1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/>
          <p:nvPr/>
        </p:nvSpPr>
        <p:spPr bwMode="auto">
          <a:xfrm>
            <a:off x="6278146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/>
          <p:nvPr/>
        </p:nvSpPr>
        <p:spPr bwMode="auto">
          <a:xfrm>
            <a:off x="6231000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/>
          <p:nvPr/>
        </p:nvSpPr>
        <p:spPr bwMode="auto">
          <a:xfrm>
            <a:off x="6247973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7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/>
          <p:nvPr/>
        </p:nvSpPr>
        <p:spPr bwMode="auto">
          <a:xfrm>
            <a:off x="7183337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/>
          <p:nvPr/>
        </p:nvSpPr>
        <p:spPr bwMode="auto">
          <a:xfrm>
            <a:off x="7221054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/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/>
          <p:nvPr/>
        </p:nvSpPr>
        <p:spPr bwMode="auto">
          <a:xfrm>
            <a:off x="6327177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/>
          <p:nvPr/>
        </p:nvSpPr>
        <p:spPr bwMode="auto">
          <a:xfrm>
            <a:off x="639318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/>
          <p:nvPr/>
        </p:nvSpPr>
        <p:spPr bwMode="auto">
          <a:xfrm>
            <a:off x="6413924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/>
          <p:nvPr/>
        </p:nvSpPr>
        <p:spPr bwMode="auto">
          <a:xfrm>
            <a:off x="64591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/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/>
          <p:nvPr/>
        </p:nvSpPr>
        <p:spPr bwMode="auto">
          <a:xfrm>
            <a:off x="6479928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/>
          <p:nvPr/>
        </p:nvSpPr>
        <p:spPr bwMode="auto">
          <a:xfrm>
            <a:off x="654593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/>
          <p:nvPr/>
        </p:nvSpPr>
        <p:spPr bwMode="auto">
          <a:xfrm>
            <a:off x="6568561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/>
          <p:nvPr/>
        </p:nvSpPr>
        <p:spPr bwMode="auto">
          <a:xfrm>
            <a:off x="6591191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/>
          <p:nvPr/>
        </p:nvSpPr>
        <p:spPr bwMode="auto">
          <a:xfrm>
            <a:off x="661193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/>
          <p:nvPr/>
        </p:nvSpPr>
        <p:spPr bwMode="auto">
          <a:xfrm>
            <a:off x="6634565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/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/>
          <p:nvPr/>
        </p:nvSpPr>
        <p:spPr bwMode="auto">
          <a:xfrm>
            <a:off x="688349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/>
          <p:nvPr/>
        </p:nvSpPr>
        <p:spPr bwMode="auto">
          <a:xfrm>
            <a:off x="6906122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/>
          <p:nvPr/>
        </p:nvSpPr>
        <p:spPr bwMode="auto">
          <a:xfrm>
            <a:off x="694949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/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/>
          <p:nvPr/>
        </p:nvSpPr>
        <p:spPr bwMode="auto">
          <a:xfrm>
            <a:off x="6972126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/>
          <p:nvPr/>
        </p:nvSpPr>
        <p:spPr bwMode="auto">
          <a:xfrm>
            <a:off x="703812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/>
          <p:nvPr/>
        </p:nvSpPr>
        <p:spPr bwMode="auto">
          <a:xfrm>
            <a:off x="7058873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/>
          <p:nvPr/>
        </p:nvSpPr>
        <p:spPr bwMode="auto">
          <a:xfrm>
            <a:off x="7081503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/>
          <p:nvPr/>
        </p:nvSpPr>
        <p:spPr bwMode="auto">
          <a:xfrm>
            <a:off x="7104133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/>
          <p:nvPr/>
        </p:nvSpPr>
        <p:spPr bwMode="auto">
          <a:xfrm>
            <a:off x="7124877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/>
          <p:nvPr/>
        </p:nvSpPr>
        <p:spPr bwMode="auto">
          <a:xfrm>
            <a:off x="6957039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/>
          <p:nvPr/>
        </p:nvSpPr>
        <p:spPr bwMode="auto">
          <a:xfrm>
            <a:off x="6636451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/>
          <p:nvPr/>
        </p:nvSpPr>
        <p:spPr bwMode="auto">
          <a:xfrm>
            <a:off x="6913666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/>
          <p:nvPr/>
        </p:nvSpPr>
        <p:spPr bwMode="auto">
          <a:xfrm>
            <a:off x="6885378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/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/>
          <p:nvPr/>
        </p:nvSpPr>
        <p:spPr bwMode="auto">
          <a:xfrm>
            <a:off x="6849548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5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/>
          <p:nvPr/>
        </p:nvSpPr>
        <p:spPr bwMode="auto">
          <a:xfrm>
            <a:off x="6055619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/>
          <p:nvPr/>
        </p:nvSpPr>
        <p:spPr bwMode="auto">
          <a:xfrm>
            <a:off x="6087678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3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/>
          <p:nvPr/>
        </p:nvSpPr>
        <p:spPr bwMode="auto">
          <a:xfrm>
            <a:off x="6008474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/>
          <p:nvPr/>
        </p:nvSpPr>
        <p:spPr bwMode="auto">
          <a:xfrm>
            <a:off x="6719427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/>
          <p:nvPr/>
        </p:nvSpPr>
        <p:spPr bwMode="auto">
          <a:xfrm>
            <a:off x="6687368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/>
          <p:nvPr/>
        </p:nvSpPr>
        <p:spPr bwMode="auto">
          <a:xfrm>
            <a:off x="6657195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/>
          <p:nvPr/>
        </p:nvSpPr>
        <p:spPr bwMode="auto">
          <a:xfrm>
            <a:off x="6163111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/>
          <p:nvPr/>
        </p:nvSpPr>
        <p:spPr bwMode="auto">
          <a:xfrm>
            <a:off x="6200827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/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/>
          <p:nvPr/>
        </p:nvSpPr>
        <p:spPr bwMode="auto">
          <a:xfrm>
            <a:off x="5797263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/>
          <p:nvPr/>
        </p:nvSpPr>
        <p:spPr bwMode="auto">
          <a:xfrm>
            <a:off x="5863266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/>
          <p:nvPr/>
        </p:nvSpPr>
        <p:spPr bwMode="auto">
          <a:xfrm>
            <a:off x="5885896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/>
          <p:nvPr/>
        </p:nvSpPr>
        <p:spPr bwMode="auto">
          <a:xfrm>
            <a:off x="592927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/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/>
          <p:nvPr/>
        </p:nvSpPr>
        <p:spPr bwMode="auto">
          <a:xfrm>
            <a:off x="5951899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/>
          <p:nvPr/>
        </p:nvSpPr>
        <p:spPr bwMode="auto">
          <a:xfrm>
            <a:off x="6017903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/>
          <p:nvPr/>
        </p:nvSpPr>
        <p:spPr bwMode="auto">
          <a:xfrm>
            <a:off x="603864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/>
          <p:nvPr/>
        </p:nvSpPr>
        <p:spPr bwMode="auto">
          <a:xfrm>
            <a:off x="606127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/>
          <p:nvPr/>
        </p:nvSpPr>
        <p:spPr bwMode="auto">
          <a:xfrm>
            <a:off x="608390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/>
          <p:nvPr/>
        </p:nvSpPr>
        <p:spPr bwMode="auto">
          <a:xfrm>
            <a:off x="6104651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/>
          <p:nvPr/>
        </p:nvSpPr>
        <p:spPr bwMode="auto">
          <a:xfrm>
            <a:off x="5761432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4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/>
          <p:nvPr/>
        </p:nvSpPr>
        <p:spPr bwMode="auto">
          <a:xfrm>
            <a:off x="9010459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/>
          <p:nvPr/>
        </p:nvSpPr>
        <p:spPr bwMode="auto">
          <a:xfrm>
            <a:off x="8963313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/>
          <p:nvPr/>
        </p:nvSpPr>
        <p:spPr bwMode="auto">
          <a:xfrm>
            <a:off x="8980286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0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/>
          <p:nvPr/>
        </p:nvSpPr>
        <p:spPr bwMode="auto">
          <a:xfrm>
            <a:off x="9915650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/>
          <p:nvPr/>
        </p:nvSpPr>
        <p:spPr bwMode="auto">
          <a:xfrm>
            <a:off x="9953367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/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/>
          <p:nvPr/>
        </p:nvSpPr>
        <p:spPr bwMode="auto">
          <a:xfrm>
            <a:off x="9059490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/>
          <p:nvPr/>
        </p:nvSpPr>
        <p:spPr bwMode="auto">
          <a:xfrm>
            <a:off x="912549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/>
          <p:nvPr/>
        </p:nvSpPr>
        <p:spPr bwMode="auto">
          <a:xfrm>
            <a:off x="914623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/>
          <p:nvPr/>
        </p:nvSpPr>
        <p:spPr bwMode="auto">
          <a:xfrm>
            <a:off x="9191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/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/>
          <p:nvPr/>
        </p:nvSpPr>
        <p:spPr bwMode="auto">
          <a:xfrm>
            <a:off x="921224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/>
          <p:nvPr/>
        </p:nvSpPr>
        <p:spPr bwMode="auto">
          <a:xfrm>
            <a:off x="927824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/>
          <p:nvPr/>
        </p:nvSpPr>
        <p:spPr bwMode="auto">
          <a:xfrm>
            <a:off x="930087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/>
          <p:nvPr/>
        </p:nvSpPr>
        <p:spPr bwMode="auto">
          <a:xfrm>
            <a:off x="9323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/>
          <p:nvPr/>
        </p:nvSpPr>
        <p:spPr bwMode="auto">
          <a:xfrm>
            <a:off x="934424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/>
          <p:nvPr/>
        </p:nvSpPr>
        <p:spPr bwMode="auto">
          <a:xfrm>
            <a:off x="9366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/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/>
          <p:nvPr/>
        </p:nvSpPr>
        <p:spPr bwMode="auto">
          <a:xfrm>
            <a:off x="961580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/>
          <p:nvPr/>
        </p:nvSpPr>
        <p:spPr bwMode="auto">
          <a:xfrm>
            <a:off x="963843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/>
          <p:nvPr/>
        </p:nvSpPr>
        <p:spPr bwMode="auto">
          <a:xfrm>
            <a:off x="968180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/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/>
          <p:nvPr/>
        </p:nvSpPr>
        <p:spPr bwMode="auto">
          <a:xfrm>
            <a:off x="970443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/>
          <p:nvPr/>
        </p:nvSpPr>
        <p:spPr bwMode="auto">
          <a:xfrm>
            <a:off x="977044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/>
          <p:nvPr/>
        </p:nvSpPr>
        <p:spPr bwMode="auto">
          <a:xfrm>
            <a:off x="9791186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/>
          <p:nvPr/>
        </p:nvSpPr>
        <p:spPr bwMode="auto">
          <a:xfrm>
            <a:off x="98138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/>
          <p:nvPr/>
        </p:nvSpPr>
        <p:spPr bwMode="auto">
          <a:xfrm>
            <a:off x="98364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/>
          <p:nvPr/>
        </p:nvSpPr>
        <p:spPr bwMode="auto">
          <a:xfrm>
            <a:off x="985719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/>
          <p:nvPr/>
        </p:nvSpPr>
        <p:spPr bwMode="auto">
          <a:xfrm>
            <a:off x="9689352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/>
          <p:nvPr/>
        </p:nvSpPr>
        <p:spPr bwMode="auto">
          <a:xfrm>
            <a:off x="9368764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/>
          <p:nvPr/>
        </p:nvSpPr>
        <p:spPr bwMode="auto">
          <a:xfrm>
            <a:off x="9645979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/>
          <p:nvPr/>
        </p:nvSpPr>
        <p:spPr bwMode="auto">
          <a:xfrm>
            <a:off x="9617691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/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/>
          <p:nvPr/>
        </p:nvSpPr>
        <p:spPr bwMode="auto">
          <a:xfrm>
            <a:off x="9581861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8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/>
          <p:nvPr/>
        </p:nvSpPr>
        <p:spPr bwMode="auto">
          <a:xfrm>
            <a:off x="8787932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/>
          <p:nvPr/>
        </p:nvSpPr>
        <p:spPr bwMode="auto">
          <a:xfrm>
            <a:off x="8819991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6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/>
          <p:nvPr/>
        </p:nvSpPr>
        <p:spPr bwMode="auto">
          <a:xfrm>
            <a:off x="8740787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/>
          <p:nvPr/>
        </p:nvSpPr>
        <p:spPr bwMode="auto">
          <a:xfrm>
            <a:off x="9451740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/>
          <p:nvPr/>
        </p:nvSpPr>
        <p:spPr bwMode="auto">
          <a:xfrm>
            <a:off x="9419681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/>
          <p:nvPr/>
        </p:nvSpPr>
        <p:spPr bwMode="auto">
          <a:xfrm>
            <a:off x="9389508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/>
          <p:nvPr/>
        </p:nvSpPr>
        <p:spPr bwMode="auto">
          <a:xfrm>
            <a:off x="8895424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/>
          <p:nvPr/>
        </p:nvSpPr>
        <p:spPr bwMode="auto">
          <a:xfrm>
            <a:off x="8933140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/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/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/>
          <p:nvPr/>
        </p:nvSpPr>
        <p:spPr bwMode="auto">
          <a:xfrm>
            <a:off x="8595579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/>
          <p:nvPr/>
        </p:nvSpPr>
        <p:spPr bwMode="auto">
          <a:xfrm>
            <a:off x="8618209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/>
          <p:nvPr/>
        </p:nvSpPr>
        <p:spPr bwMode="auto">
          <a:xfrm>
            <a:off x="8661583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/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/>
          <p:nvPr/>
        </p:nvSpPr>
        <p:spPr bwMode="auto">
          <a:xfrm>
            <a:off x="8684212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/>
          <p:nvPr/>
        </p:nvSpPr>
        <p:spPr bwMode="auto">
          <a:xfrm>
            <a:off x="8750216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/>
          <p:nvPr/>
        </p:nvSpPr>
        <p:spPr bwMode="auto">
          <a:xfrm>
            <a:off x="877096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/>
          <p:nvPr/>
        </p:nvSpPr>
        <p:spPr bwMode="auto">
          <a:xfrm>
            <a:off x="879359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/>
          <p:nvPr/>
        </p:nvSpPr>
        <p:spPr bwMode="auto">
          <a:xfrm>
            <a:off x="881622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/>
          <p:nvPr/>
        </p:nvSpPr>
        <p:spPr bwMode="auto">
          <a:xfrm>
            <a:off x="8836964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/>
          <p:nvPr/>
        </p:nvSpPr>
        <p:spPr bwMode="auto">
          <a:xfrm>
            <a:off x="8493745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4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6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6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3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3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5" y="1404978"/>
            <a:ext cx="1444442" cy="982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8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2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0" y="4264853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 pitchFamily="-111" charset="0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0" y="1865905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3"/>
            <a:ext cx="7749820" cy="357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 pitchFamily="-111" charset="0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2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8" y="1329614"/>
            <a:ext cx="8520113" cy="60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lvl="0">
              <a:defRPr/>
            </a:pPr>
            <a:endParaRPr lang="de-DE" sz="1600" kern="0" dirty="0">
              <a:solidFill>
                <a:srgbClr val="00B0F0"/>
              </a:solidFill>
              <a:latin typeface="Calibri" pitchFamily="-111" charset="0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2" y="1185722"/>
            <a:ext cx="5491039" cy="5788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1"/>
            <a:ext cx="3051276" cy="1296999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2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29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3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0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8" y="322262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8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6" y="4397141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anchor="ctr"/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none" rtlCol="0">
              <a:spAutoFit/>
            </a:bodyPr>
            <a:lstStyle/>
            <a:p>
              <a:pPr algn="l"/>
              <a:r>
                <a:rPr lang="da-DK" sz="200" b="0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grpSp>
        <p:nvGrpSpPr>
          <p:cNvPr id="99" name="Gruppe 199"/>
          <p:cNvGrpSpPr/>
          <p:nvPr userDrawn="1"/>
        </p:nvGrpSpPr>
        <p:grpSpPr bwMode="auto">
          <a:xfrm>
            <a:off x="5850910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01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grpSp>
        <p:nvGrpSpPr>
          <p:cNvPr id="105" name="Gruppe 199"/>
          <p:cNvGrpSpPr/>
          <p:nvPr userDrawn="1"/>
        </p:nvGrpSpPr>
        <p:grpSpPr bwMode="auto">
          <a:xfrm>
            <a:off x="4890789" y="2087881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07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grpSp>
        <p:nvGrpSpPr>
          <p:cNvPr id="111" name="Gruppe 199"/>
          <p:cNvGrpSpPr/>
          <p:nvPr userDrawn="1"/>
        </p:nvGrpSpPr>
        <p:grpSpPr bwMode="auto">
          <a:xfrm>
            <a:off x="5850908" y="3535681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13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6" y="4263392"/>
            <a:ext cx="153588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5"/>
            <a:ext cx="192637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8"/>
            <a:ext cx="153013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8" y="3706062"/>
            <a:ext cx="1271587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5" y="4664296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5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2" y="353293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8" y="3025084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4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7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3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8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8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4" y="1302689"/>
            <a:ext cx="197209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4" y="1776209"/>
            <a:ext cx="197209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4" y="2354736"/>
            <a:ext cx="192637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39"/>
            <a:ext cx="153013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69" y="4263392"/>
            <a:ext cx="1271587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8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1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6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3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69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6" y="5849869"/>
            <a:ext cx="3122515" cy="707886"/>
          </a:xfr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8965"/>
            <a:r>
              <a:rPr lang="en-US" dirty="0"/>
              <a:t>10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4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5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0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1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2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3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4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5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6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7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8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9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0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1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2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3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4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5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6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7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8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9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1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2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3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4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5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6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7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8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79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1"/>
            <a:ext cx="2005678" cy="860706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0" y="2367954"/>
            <a:ext cx="2005678" cy="399981"/>
          </a:xfrm>
          <a:noFill/>
        </p:spPr>
        <p:txBody>
          <a:bodyPr wrap="non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</p:spPr>
        <p:txBody>
          <a:bodyPr>
            <a:noAutofit/>
          </a:bodyPr>
          <a:lstStyle>
            <a:lvl1pPr marL="0" indent="0" algn="r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5" y="2167963"/>
            <a:ext cx="1990007" cy="399981"/>
          </a:xfrm>
          <a:noFill/>
        </p:spPr>
        <p:txBody>
          <a:bodyPr wrap="squar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7"/>
            <a:ext cx="2005678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1" y="3821540"/>
            <a:ext cx="2005678" cy="399981"/>
          </a:xfrm>
          <a:noFill/>
        </p:spPr>
        <p:txBody>
          <a:bodyPr wrap="non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3"/>
            <a:ext cx="2110684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0" y="3803336"/>
            <a:ext cx="2110684" cy="399981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8"/>
            <a:ext cx="7969239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6"/>
            <a:ext cx="9982200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3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89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7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3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89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7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6"/>
            <a:ext cx="9982200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5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0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3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227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635630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407053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171305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942941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9694312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665668" y="3064457"/>
            <a:ext cx="2857488" cy="461665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rgbClr val="F5AD99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8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" y="2292"/>
            <a:ext cx="8033173" cy="451979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486400" y="514350"/>
            <a:ext cx="4951413" cy="102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2" y="3425825"/>
            <a:ext cx="8764587" cy="63976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2" y="4202110"/>
            <a:ext cx="8764587" cy="50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437813" cy="61341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pic>
        <p:nvPicPr>
          <p:cNvPr id="22" name="Picture 21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23" name="Picture 22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24" name="Picture 23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25" name="Picture 24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73591" y="6400910"/>
            <a:ext cx="58053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0" y="1206499"/>
            <a:ext cx="9971267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6226"/>
            <a:ext cx="9972675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0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0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1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1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4670126" y="2195050"/>
            <a:ext cx="739736" cy="7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022" t="-69802" r="-143487" b="-69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Freeform 5"/>
          <p:cNvSpPr/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5"/>
            <a:ext cx="5841180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6" y="3312540"/>
            <a:ext cx="4785569" cy="247657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6" y="2691255"/>
            <a:ext cx="4785569" cy="487061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2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39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520" y="274640"/>
            <a:ext cx="9971267" cy="63976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 panose="02080604020202020204" charset="0"/>
            </a:pPr>
            <a:r>
              <a:rPr lang="en-US" dirty="0"/>
              <a:t>Enter Title Here</a:t>
            </a:r>
          </a:p>
        </p:txBody>
      </p:sp>
      <p:sp>
        <p:nvSpPr>
          <p:cNvPr id="69" name="Rectangle 68"/>
          <p:cNvSpPr/>
          <p:nvPr userDrawn="1"/>
        </p:nvSpPr>
        <p:spPr>
          <a:xfrm>
            <a:off x="464520" y="6477110"/>
            <a:ext cx="8125883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464520" y="1206499"/>
            <a:ext cx="9971267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500616" y="1048940"/>
            <a:ext cx="9971267" cy="2302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/>
          <p:nvPr userDrawn="1"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1313394" y="6271165"/>
            <a:ext cx="238146" cy="16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pPr algn="ctr"/>
            <a:fld id="{704BEB0C-9F9B-C848-816D-73082EC3925E}" type="slidenum">
              <a:rPr lang="en-US" sz="1065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‹#›</a:t>
            </a:fld>
            <a:endParaRPr lang="en-US" sz="1065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89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200" indent="-4572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3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9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2165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7240" y="4662994"/>
            <a:ext cx="7053935" cy="3393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Office Depot </a:t>
            </a:r>
            <a:r>
              <a:rPr lang="en-US" b="1" dirty="0" smtClean="0"/>
              <a:t>EAI – Capability Building Plan</a:t>
            </a:r>
            <a:endParaRPr lang="en-US" b="1" dirty="0"/>
          </a:p>
        </p:txBody>
      </p:sp>
      <p:sp>
        <p:nvSpPr>
          <p:cNvPr id="6" name="Text Placeholder 10"/>
          <p:cNvSpPr txBox="1"/>
          <p:nvPr/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3000" b="1" kern="12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66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400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13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13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165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NIIT Technologies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To build capability of resources around EAI technology stack i.e. Spring</a:t>
            </a:r>
            <a:r>
              <a:rPr lang="en-GB" sz="1600" smtClean="0"/>
              <a:t>, Spring Boot</a:t>
            </a:r>
            <a:r>
              <a:rPr lang="en-GB" sz="1600" dirty="0" smtClean="0"/>
              <a:t>, Camel, Java etc. so as to enable smooth engagement in the projects going forward.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GB" sz="1600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Pre-requisites: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Candidate knows Java and Spring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Understands EAI domain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/>
              <a:t>Is </a:t>
            </a:r>
            <a:r>
              <a:rPr lang="en-GB" sz="1600" dirty="0" smtClean="0"/>
              <a:t>familiar with development environment i.e. Eclipse, Maven &amp; Git.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Basics of Junit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Concept of CI/CD.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6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Plan:</a:t>
            </a:r>
            <a:endParaRPr lang="en-GB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Learn Camel.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Familiarity with popularly used components in EAI.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Development methodology and process awareness.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Post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Can contribute to the EAI team for modernization as well as other projects.</a:t>
            </a:r>
          </a:p>
        </p:txBody>
      </p:sp>
    </p:spTree>
    <p:extLst>
      <p:ext uri="{BB962C8B-B14F-4D97-AF65-F5344CB8AC3E}">
        <p14:creationId xmlns:p14="http://schemas.microsoft.com/office/powerpoint/2010/main" val="6545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26464"/>
              </p:ext>
            </p:extLst>
          </p:nvPr>
        </p:nvGraphicFramePr>
        <p:xfrm>
          <a:off x="465138" y="1107887"/>
          <a:ext cx="9964737" cy="5032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215">
                  <a:extLst>
                    <a:ext uri="{9D8B030D-6E8A-4147-A177-3AD203B41FA5}">
                      <a16:colId xmlns:a16="http://schemas.microsoft.com/office/drawing/2014/main" val="3299616596"/>
                    </a:ext>
                  </a:extLst>
                </a:gridCol>
                <a:gridCol w="3018564">
                  <a:extLst>
                    <a:ext uri="{9D8B030D-6E8A-4147-A177-3AD203B41FA5}">
                      <a16:colId xmlns:a16="http://schemas.microsoft.com/office/drawing/2014/main" val="3225032338"/>
                    </a:ext>
                  </a:extLst>
                </a:gridCol>
                <a:gridCol w="5976958">
                  <a:extLst>
                    <a:ext uri="{9D8B030D-6E8A-4147-A177-3AD203B41FA5}">
                      <a16:colId xmlns:a16="http://schemas.microsoft.com/office/drawing/2014/main" val="1970566331"/>
                    </a:ext>
                  </a:extLst>
                </a:gridCol>
              </a:tblGrid>
              <a:tr h="50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Exercise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12368"/>
                  </a:ext>
                </a:extLst>
              </a:tr>
              <a:tr h="195339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Introduction to Camel, components, routes.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Camel Context, Application Context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Project Structure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 routes with data transformation using spring boot &amp; Java. 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Build and testing in Camel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Use Git as source control and may use Jenkins for the class to build each project (make sure it has test coverage report).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Setup spring boot-camel project to print hello-world on a regular frequency.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use camel test component to write a test. This test keep updating with each step.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11348"/>
                  </a:ext>
                </a:extLst>
              </a:tr>
              <a:tr h="12854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 2-3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Implement REST services - Enable REST support on Camel with Java REST APIs.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Implement CXF services - SOAP based endpoints.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 it to move a file from a folder to another.</a:t>
                      </a:r>
                      <a:endParaRPr lang="en-US" sz="12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Extend it further to expose a rest-endpoint to return hello-world.</a:t>
                      </a:r>
                      <a:endParaRPr lang="en-US" sz="12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Expose another cxf (soap)endpoint to do the same with 'name' as payload.</a:t>
                      </a:r>
                      <a:endParaRPr lang="en-US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88572"/>
                  </a:ext>
                </a:extLst>
              </a:tr>
              <a:tr h="12854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 4-5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Both the above includes security.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Connect using JMS (AMQ) &amp; JCA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Connect both the above routes i.e. soap proxying rest. Use transformation to convert the xml payload to </a:t>
                      </a:r>
                      <a:r>
                        <a:rPr lang="en-US" sz="12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rest call.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upgrade the test to mock rest component.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Upgrade the rest and soap to support TLS.</a:t>
                      </a:r>
                      <a:endParaRPr lang="en-US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3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7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192189"/>
              </p:ext>
            </p:extLst>
          </p:nvPr>
        </p:nvGraphicFramePr>
        <p:xfrm>
          <a:off x="465136" y="1107886"/>
          <a:ext cx="11215876" cy="491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51">
                  <a:extLst>
                    <a:ext uri="{9D8B030D-6E8A-4147-A177-3AD203B41FA5}">
                      <a16:colId xmlns:a16="http://schemas.microsoft.com/office/drawing/2014/main" val="3299616596"/>
                    </a:ext>
                  </a:extLst>
                </a:gridCol>
                <a:gridCol w="2949756">
                  <a:extLst>
                    <a:ext uri="{9D8B030D-6E8A-4147-A177-3AD203B41FA5}">
                      <a16:colId xmlns:a16="http://schemas.microsoft.com/office/drawing/2014/main" val="3225032338"/>
                    </a:ext>
                  </a:extLst>
                </a:gridCol>
                <a:gridCol w="7387669">
                  <a:extLst>
                    <a:ext uri="{9D8B030D-6E8A-4147-A177-3AD203B41FA5}">
                      <a16:colId xmlns:a16="http://schemas.microsoft.com/office/drawing/2014/main" val="1970566331"/>
                    </a:ext>
                  </a:extLst>
                </a:gridCol>
              </a:tblGrid>
              <a:tr h="32228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Exercise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12368"/>
                  </a:ext>
                </a:extLst>
              </a:tr>
              <a:tr h="18571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</a:t>
                      </a:r>
                      <a:r>
                        <a:rPr lang="en-US" sz="1200" baseline="0" dirty="0" smtClean="0"/>
                        <a:t> 6-8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Implement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JMS, JCA components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Swagger integration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API Gateway in microservices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Move the model to a persistent layer and use JDBC call via JCA component to return the same.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upgrade the test to mock database component.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b="1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Upgrade the model from a name string to a 'Profile - name, identifiers, contact, payment, profile, membership-options etc.' object. Add extra steps in the route to validate, enrich (say city based on zip)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Expose multiple endpoints in SOAP -- proxying REST for </a:t>
                      </a:r>
                      <a:r>
                        <a:rPr lang="en-US" sz="12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create|get|search|validate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Profile.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Add swagger to document the rest API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Create branching via choice to call other components (e.g. contact-component, payment-component, options-component) as REST, SOAP, JMS, JCA (use mock for all except REST - but make sure we use transformation and mapping of data model).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3018"/>
                  </a:ext>
                </a:extLst>
              </a:tr>
              <a:tr h="12707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 9-11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Error handling, logging for debugging &amp; monitoring - includes brief introduction to ELK and Splunk ways of searching.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Introduce transactions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Introduce parallel processing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Handle Error and trace the flow using logging for a load of 10 users where every 3 &amp; 7th transaction fails - it can randomly fail at validate or enrich or transform steps - use route, step and transaction identifiers - MDC logging.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Create another notification component and use AMQ as JMS component to send notification in create use-case.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Use thread pool executors to handled increased load. May also try throttling to find a balance.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33856"/>
                  </a:ext>
                </a:extLst>
              </a:tr>
              <a:tr h="14662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 12-15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Hystrix &amp; microservices – fail-fast</a:t>
                      </a:r>
                    </a:p>
                    <a:p>
                      <a:pPr marL="171450" marR="0" lvl="0" indent="-17145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Package and deploy camel in Docker &amp; kubernetes environments.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Containers in microservices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Logging in microservices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Move both the components to Docker containers and bombard the notification component with 10,000 messages for each create so as to experience a failure.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Use hystrix on API component to handle fallback for notification - may also use re-attempt, retry mechanism of camel.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This will require additional help ------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Use Kubernetes pods to manage both the Docker containers.</a:t>
                      </a:r>
                    </a:p>
                    <a:p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Use ELK to collect log information from both the containers.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8338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5612" y="6025062"/>
            <a:ext cx="1122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dirty="0" smtClean="0">
                <a:solidFill>
                  <a:srgbClr val="FF0000"/>
                </a:solidFill>
              </a:rPr>
              <a:t>#</a:t>
            </a:r>
            <a:r>
              <a:rPr lang="en-GB" sz="1200" b="1" i="1" dirty="0" smtClean="0">
                <a:solidFill>
                  <a:schemeClr val="dk1"/>
                </a:solidFill>
              </a:rPr>
              <a:t> </a:t>
            </a:r>
            <a:r>
              <a:rPr lang="en-IN" sz="1200" b="1" i="1" dirty="0">
                <a:solidFill>
                  <a:schemeClr val="dk1"/>
                </a:solidFill>
              </a:rPr>
              <a:t>The use case for user-profile management could very well be replaced by cart-billing-invoice or info-inventory-procurement use cases. </a:t>
            </a:r>
            <a:endParaRPr lang="en-US" sz="1200" b="1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8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IT Office Theme">
  <a:themeElements>
    <a:clrScheme name="NIIT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EE7455"/>
      </a:accent1>
      <a:accent2>
        <a:srgbClr val="F5AD99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EE7455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</Template>
  <TotalTime>3617</TotalTime>
  <Words>730</Words>
  <Application>Microsoft Office PowerPoint</Application>
  <PresentationFormat>Custom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Arial Bold</vt:lpstr>
      <vt:lpstr>Arial Narrow</vt:lpstr>
      <vt:lpstr>Calibri</vt:lpstr>
      <vt:lpstr>Lato Light</vt:lpstr>
      <vt:lpstr>Tahoma</vt:lpstr>
      <vt:lpstr>Wingdings</vt:lpstr>
      <vt:lpstr>NIIT 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NIIT Technologies</dc:creator>
  <cp:keywords>RFP Response</cp:keywords>
  <cp:lastModifiedBy>Preeti Gujral</cp:lastModifiedBy>
  <cp:revision>207</cp:revision>
  <dcterms:created xsi:type="dcterms:W3CDTF">2017-06-29T12:21:52Z</dcterms:created>
  <dcterms:modified xsi:type="dcterms:W3CDTF">2018-07-30T08:58:23Z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16393-10.1.0.5503</vt:lpwstr>
  </property>
</Properties>
</file>