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6"/>
  </p:notesMasterIdLst>
  <p:handoutMasterIdLst>
    <p:handoutMasterId r:id="rId17"/>
  </p:handoutMasterIdLst>
  <p:sldIdLst>
    <p:sldId id="311" r:id="rId3"/>
    <p:sldId id="392" r:id="rId4"/>
    <p:sldId id="396" r:id="rId5"/>
    <p:sldId id="395" r:id="rId6"/>
    <p:sldId id="397" r:id="rId7"/>
    <p:sldId id="398" r:id="rId8"/>
    <p:sldId id="399" r:id="rId9"/>
    <p:sldId id="404" r:id="rId10"/>
    <p:sldId id="403" r:id="rId11"/>
    <p:sldId id="400" r:id="rId12"/>
    <p:sldId id="401" r:id="rId13"/>
    <p:sldId id="402" r:id="rId14"/>
    <p:sldId id="269" r:id="rId15"/>
  </p:sldIdLst>
  <p:sldSz cx="12188825" cy="6858000"/>
  <p:notesSz cx="6858000" cy="9144000"/>
  <p:defaultTextStyle>
    <a:defPPr>
      <a:defRPr lang="en-US"/>
    </a:defPPr>
    <a:lvl1pPr marL="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89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3">
          <p15:clr>
            <a:srgbClr val="A4A3A4"/>
          </p15:clr>
        </p15:guide>
        <p15:guide id="2" pos="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7AF"/>
    <a:srgbClr val="C90602"/>
    <a:srgbClr val="EBF3FA"/>
    <a:srgbClr val="558ED5"/>
    <a:srgbClr val="F78B1D"/>
    <a:srgbClr val="FCD3AA"/>
    <a:srgbClr val="F5800B"/>
    <a:srgbClr val="EE7455"/>
    <a:srgbClr val="4F4F4F"/>
    <a:srgbClr val="F9B8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æµè²æ ·å¼ 2 - å¼ºè°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9806" autoAdjust="0"/>
  </p:normalViewPr>
  <p:slideViewPr>
    <p:cSldViewPr snapToGrid="0" snapToObjects="1">
      <p:cViewPr varScale="1">
        <p:scale>
          <a:sx n="79" d="100"/>
          <a:sy n="79" d="100"/>
        </p:scale>
        <p:origin x="126" y="750"/>
      </p:cViewPr>
      <p:guideLst>
        <p:guide orient="horz" pos="683"/>
        <p:guide pos="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3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5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89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linkedin.com/company/niit-technologies-limited?trk=tyah&amp;trkInfo=clickedVertical:company,clickedEntityId:271908,idx:2-2-5,tarId:1452513262105,tas:NIIT" TargetMode="External"/><Relationship Id="rId7" Type="http://schemas.openxmlformats.org/officeDocument/2006/relationships/hyperlink" Target="https://www.youtube.com/user/niittechnologiesltd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hyperlink" Target="https://twitter.com/NIITTech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niit.tech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1" r="-1" b="-4444"/>
          <a:stretch>
            <a:fillRect/>
          </a:stretch>
        </p:blipFill>
        <p:spPr>
          <a:xfrm>
            <a:off x="-324853" y="1322"/>
            <a:ext cx="12511391" cy="7039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1" y="1526031"/>
            <a:ext cx="1385300" cy="1026669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470815" y="4832688"/>
            <a:ext cx="7053935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10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7610475" y="6096338"/>
            <a:ext cx="4042976" cy="379968"/>
          </a:xfrm>
          <a:prstGeom prst="rect">
            <a:avLst/>
          </a:prstGeom>
        </p:spPr>
        <p:txBody>
          <a:bodyPr wrap="square" lIns="91440" tIns="91440" rIns="91440" bIns="91440" anchor="ctr">
            <a:noAutofit/>
          </a:bodyPr>
          <a:lstStyle>
            <a:lvl1pPr marL="0" indent="0" algn="r">
              <a:buNone/>
              <a:defRPr sz="1600" b="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Date and Time</a:t>
            </a:r>
            <a:endParaRPr lang="en-IN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264381" y="6556595"/>
            <a:ext cx="3389069" cy="323165"/>
          </a:xfrm>
          <a:prstGeom prst="rect">
            <a:avLst/>
          </a:prstGeom>
        </p:spPr>
        <p:txBody>
          <a:bodyPr wrap="square" lIns="91440" tIns="91440" rIns="91440" bIns="91440">
            <a:noAutofit/>
          </a:bodyPr>
          <a:lstStyle/>
          <a:p>
            <a:pPr algn="r"/>
            <a:r>
              <a:rPr lang="en-IN" sz="900" b="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1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Freeform 5"/>
          <p:cNvSpPr/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44307" y="1418275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6" y="3312540"/>
            <a:ext cx="4785569" cy="247657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6" y="2691255"/>
            <a:ext cx="4785569" cy="487061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2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39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reeform 5"/>
          <p:cNvSpPr/>
          <p:nvPr userDrawn="1"/>
        </p:nvSpPr>
        <p:spPr bwMode="auto">
          <a:xfrm>
            <a:off x="963612" y="2077539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2" y="2818114"/>
            <a:ext cx="1257300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3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714" b="9714"/>
          <a:stretch>
            <a:fillRect/>
          </a:stretch>
        </p:blipFill>
        <p:spPr>
          <a:xfrm>
            <a:off x="0" y="2139950"/>
            <a:ext cx="12188825" cy="324167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136509" y="2652479"/>
            <a:ext cx="7915807" cy="23507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698764" y="2250884"/>
            <a:ext cx="798894" cy="798894"/>
            <a:chOff x="5568818" y="1490121"/>
            <a:chExt cx="1054364" cy="1054364"/>
          </a:xfrm>
        </p:grpSpPr>
        <p:sp>
          <p:nvSpPr>
            <p:cNvPr id="21" name="Rectangle 20"/>
            <p:cNvSpPr/>
            <p:nvPr/>
          </p:nvSpPr>
          <p:spPr>
            <a:xfrm>
              <a:off x="5568818" y="1490121"/>
              <a:ext cx="1054364" cy="1054364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8818" y="2457615"/>
              <a:ext cx="1054364" cy="86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</p:grpSp>
      <p:sp>
        <p:nvSpPr>
          <p:cNvPr id="25" name="TextBox 24"/>
          <p:cNvSpPr txBox="1"/>
          <p:nvPr userDrawn="1"/>
        </p:nvSpPr>
        <p:spPr>
          <a:xfrm>
            <a:off x="9365817" y="3997339"/>
            <a:ext cx="492315" cy="830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”</a:t>
            </a:r>
            <a:endParaRPr lang="id-ID" sz="4265" b="1" dirty="0">
              <a:latin typeface="+mj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2342461" y="2684385"/>
            <a:ext cx="492315" cy="830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“</a:t>
            </a:r>
            <a:endParaRPr lang="id-ID" sz="4265" b="1" dirty="0">
              <a:latin typeface="+mj-lt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942879" y="2453392"/>
            <a:ext cx="303070" cy="441684"/>
            <a:chOff x="785813" y="3876675"/>
            <a:chExt cx="614363" cy="895350"/>
          </a:xfrm>
        </p:grpSpPr>
        <p:sp>
          <p:nvSpPr>
            <p:cNvPr id="29" name="Freeform 5"/>
            <p:cNvSpPr/>
            <p:nvPr/>
          </p:nvSpPr>
          <p:spPr bwMode="auto">
            <a:xfrm>
              <a:off x="850900" y="3876675"/>
              <a:ext cx="487363" cy="682625"/>
            </a:xfrm>
            <a:custGeom>
              <a:avLst/>
              <a:gdLst>
                <a:gd name="T0" fmla="*/ 128 w 128"/>
                <a:gd name="T1" fmla="*/ 120 h 180"/>
                <a:gd name="T2" fmla="*/ 64 w 128"/>
                <a:gd name="T3" fmla="*/ 180 h 180"/>
                <a:gd name="T4" fmla="*/ 0 w 128"/>
                <a:gd name="T5" fmla="*/ 120 h 180"/>
                <a:gd name="T6" fmla="*/ 0 w 128"/>
                <a:gd name="T7" fmla="*/ 59 h 180"/>
                <a:gd name="T8" fmla="*/ 63 w 128"/>
                <a:gd name="T9" fmla="*/ 0 h 180"/>
                <a:gd name="T10" fmla="*/ 128 w 128"/>
                <a:gd name="T11" fmla="*/ 59 h 180"/>
                <a:gd name="T12" fmla="*/ 128 w 128"/>
                <a:gd name="T13" fmla="*/ 12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80">
                  <a:moveTo>
                    <a:pt x="128" y="120"/>
                  </a:moveTo>
                  <a:cubicBezTo>
                    <a:pt x="128" y="152"/>
                    <a:pt x="97" y="180"/>
                    <a:pt x="64" y="180"/>
                  </a:cubicBezTo>
                  <a:cubicBezTo>
                    <a:pt x="31" y="180"/>
                    <a:pt x="0" y="152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4"/>
                    <a:pt x="30" y="0"/>
                    <a:pt x="63" y="0"/>
                  </a:cubicBezTo>
                  <a:cubicBezTo>
                    <a:pt x="97" y="0"/>
                    <a:pt x="128" y="28"/>
                    <a:pt x="128" y="59"/>
                  </a:cubicBezTo>
                  <a:lnTo>
                    <a:pt x="128" y="120"/>
                  </a:lnTo>
                  <a:close/>
                </a:path>
              </a:pathLst>
            </a:cu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785813" y="4256088"/>
              <a:ext cx="614363" cy="382588"/>
            </a:xfrm>
            <a:custGeom>
              <a:avLst/>
              <a:gdLst>
                <a:gd name="T0" fmla="*/ 1 w 161"/>
                <a:gd name="T1" fmla="*/ 0 h 101"/>
                <a:gd name="T2" fmla="*/ 1 w 161"/>
                <a:gd name="T3" fmla="*/ 20 h 101"/>
                <a:gd name="T4" fmla="*/ 80 w 161"/>
                <a:gd name="T5" fmla="*/ 101 h 101"/>
                <a:gd name="T6" fmla="*/ 161 w 161"/>
                <a:gd name="T7" fmla="*/ 20 h 101"/>
                <a:gd name="T8" fmla="*/ 161 w 16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01">
                  <a:moveTo>
                    <a:pt x="1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65"/>
                    <a:pt x="35" y="101"/>
                    <a:pt x="80" y="101"/>
                  </a:cubicBezTo>
                  <a:cubicBezTo>
                    <a:pt x="125" y="101"/>
                    <a:pt x="161" y="65"/>
                    <a:pt x="161" y="20"/>
                  </a:cubicBezTo>
                  <a:cubicBezTo>
                    <a:pt x="161" y="0"/>
                    <a:pt x="161" y="0"/>
                    <a:pt x="161" y="0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095375" y="4638675"/>
              <a:ext cx="0" cy="13335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095375" y="3876675"/>
              <a:ext cx="0" cy="1063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1185863" y="3894138"/>
              <a:ext cx="0" cy="8890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3300" y="3890963"/>
              <a:ext cx="0" cy="920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788988" y="4332288"/>
              <a:ext cx="611188" cy="0"/>
            </a:xfrm>
            <a:prstGeom prst="line">
              <a:avLst/>
            </a:prstGeom>
            <a:noFill/>
            <a:ln w="15875" cap="flat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850900" y="4087813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850900" y="4179888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1166813" y="4087813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1166813" y="4179888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850900" y="4270375"/>
              <a:ext cx="16351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1166813" y="4270375"/>
              <a:ext cx="171450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id-ID" sz="2400"/>
            </a:p>
          </p:txBody>
        </p:sp>
      </p:grpSp>
      <p:sp>
        <p:nvSpPr>
          <p:cNvPr id="30" name="Text Placeholder 2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3240195" y="3254484"/>
            <a:ext cx="5708435" cy="867574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800" b="1" i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Quotes from the customer!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3240195" y="4241804"/>
            <a:ext cx="5708435" cy="308425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400" b="1" i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Name of Speaker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3240195" y="4594499"/>
            <a:ext cx="5708435" cy="271524"/>
          </a:xfrm>
        </p:spPr>
        <p:txBody>
          <a:bodyPr anchor="ctr">
            <a:noAutofit/>
          </a:bodyPr>
          <a:lstStyle>
            <a:lvl1pPr marL="0" indent="0" algn="ctr">
              <a:buFont typeface="Wingdings" panose="05000000000000000000" charset="2"/>
              <a:buNone/>
              <a:defRPr sz="1200" b="0" i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Designation and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999588"/>
            <a:ext cx="12188825" cy="27823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54809" y="1911237"/>
            <a:ext cx="7866509" cy="176702"/>
            <a:chOff x="2155371" y="1910842"/>
            <a:chExt cx="7868558" cy="176748"/>
          </a:xfrm>
        </p:grpSpPr>
        <p:sp>
          <p:nvSpPr>
            <p:cNvPr id="15" name="Rectangle 14"/>
            <p:cNvSpPr/>
            <p:nvPr/>
          </p:nvSpPr>
          <p:spPr>
            <a:xfrm>
              <a:off x="4782457" y="1910842"/>
              <a:ext cx="2627086" cy="176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5371" y="1910842"/>
              <a:ext cx="2627086" cy="176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96843" y="1910842"/>
              <a:ext cx="2627086" cy="176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2154809" y="4701009"/>
            <a:ext cx="7866509" cy="176702"/>
            <a:chOff x="2155371" y="4701340"/>
            <a:chExt cx="7868558" cy="176748"/>
          </a:xfrm>
        </p:grpSpPr>
        <p:sp>
          <p:nvSpPr>
            <p:cNvPr id="23" name="Rectangle 22"/>
            <p:cNvSpPr/>
            <p:nvPr/>
          </p:nvSpPr>
          <p:spPr>
            <a:xfrm>
              <a:off x="4782457" y="4701340"/>
              <a:ext cx="2627086" cy="1767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5371" y="4701340"/>
              <a:ext cx="2627086" cy="1767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96843" y="4701340"/>
              <a:ext cx="2627086" cy="1767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596056" y="5314948"/>
            <a:ext cx="10917442" cy="570589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algn="just"/>
            <a:r>
              <a:rPr lang="en-US" sz="1400" dirty="0">
                <a:solidFill>
                  <a:schemeClr val="accent5"/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3926901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572856" y="1365327"/>
            <a:ext cx="0" cy="457827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538737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8163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163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0" name="Snip Single Corner Rectangle 39"/>
          <p:cNvSpPr/>
          <p:nvPr userDrawn="1"/>
        </p:nvSpPr>
        <p:spPr>
          <a:xfrm>
            <a:off x="4166501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65927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165927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" name="Snip Single Corner Rectangle 42"/>
          <p:cNvSpPr/>
          <p:nvPr userDrawn="1"/>
        </p:nvSpPr>
        <p:spPr>
          <a:xfrm>
            <a:off x="7860287" y="1462633"/>
            <a:ext cx="2569546" cy="386806"/>
          </a:xfrm>
          <a:prstGeom prst="snip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859713" y="1482913"/>
            <a:ext cx="257016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859713" y="2032458"/>
            <a:ext cx="2570162" cy="3434892"/>
          </a:xfrm>
        </p:spPr>
        <p:txBody>
          <a:bodyPr>
            <a:noAutofit/>
          </a:bodyPr>
          <a:lstStyle>
            <a:lvl1pPr marL="171450" marR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 sz="14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  <a:p>
            <a:pPr marL="171450" marR="0" lvl="0" indent="-171450" algn="l" defTabSz="60896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Char char="§"/>
              <a:tabLst>
                <a:tab pos="171450" algn="l"/>
              </a:tabLst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14" name="Rectangle 135"/>
          <p:cNvSpPr>
            <a:spLocks noChangeArrowheads="1"/>
          </p:cNvSpPr>
          <p:nvPr userDrawn="1"/>
        </p:nvSpPr>
        <p:spPr bwMode="auto">
          <a:xfrm>
            <a:off x="1518727" y="3765550"/>
            <a:ext cx="8356600" cy="32067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-111" charset="0"/>
            </a:endParaRPr>
          </a:p>
        </p:txBody>
      </p:sp>
      <p:sp>
        <p:nvSpPr>
          <p:cNvPr id="15" name="Pentagon 780"/>
          <p:cNvSpPr>
            <a:spLocks noChangeArrowheads="1"/>
          </p:cNvSpPr>
          <p:nvPr userDrawn="1"/>
        </p:nvSpPr>
        <p:spPr bwMode="auto">
          <a:xfrm>
            <a:off x="8597391" y="3492499"/>
            <a:ext cx="1457325" cy="457200"/>
          </a:xfrm>
          <a:prstGeom prst="homePlate">
            <a:avLst>
              <a:gd name="adj" fmla="val 40316"/>
            </a:avLst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16" name="Rectangle 445"/>
          <p:cNvSpPr>
            <a:spLocks noChangeArrowheads="1"/>
          </p:cNvSpPr>
          <p:nvPr userDrawn="1"/>
        </p:nvSpPr>
        <p:spPr bwMode="auto">
          <a:xfrm>
            <a:off x="2926841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 userDrawn="1"/>
        </p:nvSpPr>
        <p:spPr bwMode="auto">
          <a:xfrm>
            <a:off x="4341302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1" name="Rectangle 447"/>
          <p:cNvSpPr>
            <a:spLocks noChangeArrowheads="1"/>
          </p:cNvSpPr>
          <p:nvPr userDrawn="1"/>
        </p:nvSpPr>
        <p:spPr bwMode="auto">
          <a:xfrm>
            <a:off x="5757351" y="3492499"/>
            <a:ext cx="1414463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2" name="Rectangle 448"/>
          <p:cNvSpPr>
            <a:spLocks noChangeArrowheads="1"/>
          </p:cNvSpPr>
          <p:nvPr userDrawn="1"/>
        </p:nvSpPr>
        <p:spPr bwMode="auto">
          <a:xfrm>
            <a:off x="7174989" y="3492499"/>
            <a:ext cx="1414461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3" name="Rectangle 445"/>
          <p:cNvSpPr>
            <a:spLocks noChangeArrowheads="1"/>
          </p:cNvSpPr>
          <p:nvPr userDrawn="1"/>
        </p:nvSpPr>
        <p:spPr bwMode="auto">
          <a:xfrm>
            <a:off x="1509203" y="3492499"/>
            <a:ext cx="1412875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indent="-342900" algn="ctr" defTabSz="914400"/>
            <a:endParaRPr lang="en-US" noProof="1">
              <a:latin typeface="Calibri" pitchFamily="-111" charset="0"/>
            </a:endParaRPr>
          </a:p>
        </p:txBody>
      </p:sp>
      <p:sp>
        <p:nvSpPr>
          <p:cNvPr id="29" name="Nedadgående pil 95"/>
          <p:cNvSpPr>
            <a:spLocks noChangeArrowheads="1"/>
          </p:cNvSpPr>
          <p:nvPr userDrawn="1"/>
        </p:nvSpPr>
        <p:spPr bwMode="auto">
          <a:xfrm>
            <a:off x="2141028" y="2976562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0" name="Nedadgående pil 229"/>
          <p:cNvSpPr>
            <a:spLocks noChangeArrowheads="1"/>
          </p:cNvSpPr>
          <p:nvPr userDrawn="1"/>
        </p:nvSpPr>
        <p:spPr bwMode="auto">
          <a:xfrm>
            <a:off x="4808028" y="2976562"/>
            <a:ext cx="250825" cy="538163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1" name="Nedadgående pil 296"/>
          <p:cNvSpPr>
            <a:spLocks noChangeArrowheads="1"/>
          </p:cNvSpPr>
          <p:nvPr userDrawn="1"/>
        </p:nvSpPr>
        <p:spPr bwMode="auto">
          <a:xfrm>
            <a:off x="7573452" y="2965449"/>
            <a:ext cx="249238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33" name="Freeform 1013"/>
          <p:cNvSpPr>
            <a:spLocks noEditPoints="1"/>
          </p:cNvSpPr>
          <p:nvPr/>
        </p:nvSpPr>
        <p:spPr bwMode="auto">
          <a:xfrm>
            <a:off x="6898086" y="1184761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" name="Freeform 1014"/>
          <p:cNvSpPr/>
          <p:nvPr/>
        </p:nvSpPr>
        <p:spPr bwMode="auto">
          <a:xfrm>
            <a:off x="7486461" y="2536891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" name="Freeform 1015"/>
          <p:cNvSpPr/>
          <p:nvPr/>
        </p:nvSpPr>
        <p:spPr bwMode="auto">
          <a:xfrm>
            <a:off x="7439315" y="255763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" name="Freeform 1016"/>
          <p:cNvSpPr/>
          <p:nvPr/>
        </p:nvSpPr>
        <p:spPr bwMode="auto">
          <a:xfrm>
            <a:off x="7456288" y="2531234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" name="Freeform 1017"/>
          <p:cNvSpPr>
            <a:spLocks noEditPoints="1"/>
          </p:cNvSpPr>
          <p:nvPr/>
        </p:nvSpPr>
        <p:spPr bwMode="auto">
          <a:xfrm>
            <a:off x="7477032" y="2531234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" name="Freeform 1018"/>
          <p:cNvSpPr/>
          <p:nvPr/>
        </p:nvSpPr>
        <p:spPr bwMode="auto">
          <a:xfrm>
            <a:off x="8391652" y="255197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6" name="Freeform 1019"/>
          <p:cNvSpPr/>
          <p:nvPr/>
        </p:nvSpPr>
        <p:spPr bwMode="auto">
          <a:xfrm>
            <a:off x="8429369" y="253123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7" name="Freeform 1020"/>
          <p:cNvSpPr/>
          <p:nvPr/>
        </p:nvSpPr>
        <p:spPr bwMode="auto">
          <a:xfrm>
            <a:off x="7939056" y="253123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8" name="Freeform 1021"/>
          <p:cNvSpPr/>
          <p:nvPr/>
        </p:nvSpPr>
        <p:spPr bwMode="auto">
          <a:xfrm>
            <a:off x="7535492" y="253312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9" name="Freeform 1022"/>
          <p:cNvSpPr/>
          <p:nvPr/>
        </p:nvSpPr>
        <p:spPr bwMode="auto">
          <a:xfrm>
            <a:off x="7601495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0" name="Freeform 1023"/>
          <p:cNvSpPr/>
          <p:nvPr/>
        </p:nvSpPr>
        <p:spPr bwMode="auto">
          <a:xfrm>
            <a:off x="7622239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1" name="Freeform 1024"/>
          <p:cNvSpPr/>
          <p:nvPr/>
        </p:nvSpPr>
        <p:spPr bwMode="auto">
          <a:xfrm>
            <a:off x="7667499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2" name="Freeform 1025"/>
          <p:cNvSpPr/>
          <p:nvPr/>
        </p:nvSpPr>
        <p:spPr bwMode="auto">
          <a:xfrm>
            <a:off x="7699558" y="253312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3" name="Freeform 1026"/>
          <p:cNvSpPr/>
          <p:nvPr/>
        </p:nvSpPr>
        <p:spPr bwMode="auto">
          <a:xfrm>
            <a:off x="7688243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4" name="Freeform 1027"/>
          <p:cNvSpPr/>
          <p:nvPr/>
        </p:nvSpPr>
        <p:spPr bwMode="auto">
          <a:xfrm>
            <a:off x="7754246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5" name="Freeform 1028"/>
          <p:cNvSpPr/>
          <p:nvPr/>
        </p:nvSpPr>
        <p:spPr bwMode="auto">
          <a:xfrm>
            <a:off x="7776876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6" name="Freeform 1029"/>
          <p:cNvSpPr/>
          <p:nvPr/>
        </p:nvSpPr>
        <p:spPr bwMode="auto">
          <a:xfrm>
            <a:off x="7799506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7" name="Freeform 1030"/>
          <p:cNvSpPr/>
          <p:nvPr/>
        </p:nvSpPr>
        <p:spPr bwMode="auto">
          <a:xfrm>
            <a:off x="7820250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8" name="Freeform 1031"/>
          <p:cNvSpPr/>
          <p:nvPr/>
        </p:nvSpPr>
        <p:spPr bwMode="auto">
          <a:xfrm>
            <a:off x="7842880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59" name="Freeform 1032"/>
          <p:cNvSpPr/>
          <p:nvPr/>
        </p:nvSpPr>
        <p:spPr bwMode="auto">
          <a:xfrm>
            <a:off x="8025804" y="253312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0" name="Freeform 1033"/>
          <p:cNvSpPr/>
          <p:nvPr/>
        </p:nvSpPr>
        <p:spPr bwMode="auto">
          <a:xfrm>
            <a:off x="8091808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1" name="Freeform 1034"/>
          <p:cNvSpPr/>
          <p:nvPr/>
        </p:nvSpPr>
        <p:spPr bwMode="auto">
          <a:xfrm>
            <a:off x="8114437" y="253312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2" name="Freeform 1035"/>
          <p:cNvSpPr/>
          <p:nvPr/>
        </p:nvSpPr>
        <p:spPr bwMode="auto">
          <a:xfrm>
            <a:off x="8157811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3" name="Freeform 1036"/>
          <p:cNvSpPr/>
          <p:nvPr/>
        </p:nvSpPr>
        <p:spPr bwMode="auto">
          <a:xfrm>
            <a:off x="8191756" y="253312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4" name="Freeform 1037"/>
          <p:cNvSpPr/>
          <p:nvPr/>
        </p:nvSpPr>
        <p:spPr bwMode="auto">
          <a:xfrm>
            <a:off x="8180441" y="253312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5" name="Freeform 1038"/>
          <p:cNvSpPr/>
          <p:nvPr/>
        </p:nvSpPr>
        <p:spPr bwMode="auto">
          <a:xfrm>
            <a:off x="8246444" y="253312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6" name="Freeform 1039"/>
          <p:cNvSpPr/>
          <p:nvPr/>
        </p:nvSpPr>
        <p:spPr bwMode="auto">
          <a:xfrm>
            <a:off x="8267188" y="253312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7" name="Freeform 1040"/>
          <p:cNvSpPr/>
          <p:nvPr/>
        </p:nvSpPr>
        <p:spPr bwMode="auto">
          <a:xfrm>
            <a:off x="8289818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8" name="Freeform 1041"/>
          <p:cNvSpPr/>
          <p:nvPr/>
        </p:nvSpPr>
        <p:spPr bwMode="auto">
          <a:xfrm>
            <a:off x="8312448" y="253312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69" name="Freeform 1042"/>
          <p:cNvSpPr/>
          <p:nvPr/>
        </p:nvSpPr>
        <p:spPr bwMode="auto">
          <a:xfrm>
            <a:off x="8333192" y="253312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0" name="Freeform 1043"/>
          <p:cNvSpPr/>
          <p:nvPr/>
        </p:nvSpPr>
        <p:spPr bwMode="auto">
          <a:xfrm>
            <a:off x="8165354" y="1201733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1" name="Freeform 1044"/>
          <p:cNvSpPr/>
          <p:nvPr/>
        </p:nvSpPr>
        <p:spPr bwMode="auto">
          <a:xfrm>
            <a:off x="7844766" y="1201733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2" name="Freeform 1045"/>
          <p:cNvSpPr/>
          <p:nvPr/>
        </p:nvSpPr>
        <p:spPr bwMode="auto">
          <a:xfrm>
            <a:off x="8121981" y="1205505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3" name="Freeform 1046"/>
          <p:cNvSpPr/>
          <p:nvPr/>
        </p:nvSpPr>
        <p:spPr bwMode="auto">
          <a:xfrm>
            <a:off x="8093693" y="1205505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4" name="Freeform 1047"/>
          <p:cNvSpPr/>
          <p:nvPr/>
        </p:nvSpPr>
        <p:spPr bwMode="auto">
          <a:xfrm>
            <a:off x="7652412" y="119796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5" name="Freeform 1048"/>
          <p:cNvSpPr/>
          <p:nvPr/>
        </p:nvSpPr>
        <p:spPr bwMode="auto">
          <a:xfrm>
            <a:off x="8057863" y="1199848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6" name="Freeform 1049"/>
          <p:cNvSpPr>
            <a:spLocks noEditPoints="1"/>
          </p:cNvSpPr>
          <p:nvPr/>
        </p:nvSpPr>
        <p:spPr bwMode="auto">
          <a:xfrm>
            <a:off x="8086150" y="1199848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7" name="Freeform 1050"/>
          <p:cNvSpPr>
            <a:spLocks noEditPoints="1"/>
          </p:cNvSpPr>
          <p:nvPr/>
        </p:nvSpPr>
        <p:spPr bwMode="auto">
          <a:xfrm>
            <a:off x="8114437" y="1199848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8" name="Rectangle 1051"/>
          <p:cNvSpPr>
            <a:spLocks noChangeArrowheads="1"/>
          </p:cNvSpPr>
          <p:nvPr/>
        </p:nvSpPr>
        <p:spPr bwMode="auto">
          <a:xfrm>
            <a:off x="8144610" y="1214934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79" name="Freeform 1052"/>
          <p:cNvSpPr/>
          <p:nvPr/>
        </p:nvSpPr>
        <p:spPr bwMode="auto">
          <a:xfrm>
            <a:off x="7263934" y="1199848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0" name="Freeform 1053"/>
          <p:cNvSpPr/>
          <p:nvPr/>
        </p:nvSpPr>
        <p:spPr bwMode="auto">
          <a:xfrm>
            <a:off x="7295993" y="1199848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1" name="Rectangle 1054"/>
          <p:cNvSpPr>
            <a:spLocks noChangeArrowheads="1"/>
          </p:cNvSpPr>
          <p:nvPr/>
        </p:nvSpPr>
        <p:spPr bwMode="auto">
          <a:xfrm>
            <a:off x="7248848" y="1199848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2" name="Freeform 1055"/>
          <p:cNvSpPr/>
          <p:nvPr/>
        </p:nvSpPr>
        <p:spPr bwMode="auto">
          <a:xfrm>
            <a:off x="7216789" y="1199848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3" name="Freeform 1056"/>
          <p:cNvSpPr/>
          <p:nvPr/>
        </p:nvSpPr>
        <p:spPr bwMode="auto">
          <a:xfrm>
            <a:off x="7927742" y="1196076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4" name="Freeform 1057"/>
          <p:cNvSpPr>
            <a:spLocks noEditPoints="1"/>
          </p:cNvSpPr>
          <p:nvPr/>
        </p:nvSpPr>
        <p:spPr bwMode="auto">
          <a:xfrm>
            <a:off x="7837222" y="1196076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5" name="Freeform 1058"/>
          <p:cNvSpPr/>
          <p:nvPr/>
        </p:nvSpPr>
        <p:spPr bwMode="auto">
          <a:xfrm>
            <a:off x="7895683" y="119796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6" name="Freeform 1059"/>
          <p:cNvSpPr/>
          <p:nvPr/>
        </p:nvSpPr>
        <p:spPr bwMode="auto">
          <a:xfrm>
            <a:off x="7865510" y="1196076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7" name="Freeform 1060"/>
          <p:cNvSpPr/>
          <p:nvPr/>
        </p:nvSpPr>
        <p:spPr bwMode="auto">
          <a:xfrm>
            <a:off x="7371426" y="2553864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8" name="Freeform 1061"/>
          <p:cNvSpPr/>
          <p:nvPr/>
        </p:nvSpPr>
        <p:spPr bwMode="auto">
          <a:xfrm>
            <a:off x="7409142" y="2533120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89" name="Freeform 1062"/>
          <p:cNvSpPr/>
          <p:nvPr/>
        </p:nvSpPr>
        <p:spPr bwMode="auto">
          <a:xfrm>
            <a:off x="6918830" y="2533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0" name="Freeform 1063"/>
          <p:cNvSpPr/>
          <p:nvPr/>
        </p:nvSpPr>
        <p:spPr bwMode="auto">
          <a:xfrm>
            <a:off x="7005578" y="2535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1" name="Freeform 1064"/>
          <p:cNvSpPr/>
          <p:nvPr/>
        </p:nvSpPr>
        <p:spPr bwMode="auto">
          <a:xfrm>
            <a:off x="7071581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2" name="Freeform 1065"/>
          <p:cNvSpPr/>
          <p:nvPr/>
        </p:nvSpPr>
        <p:spPr bwMode="auto">
          <a:xfrm>
            <a:off x="7094211" y="2535006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3" name="Freeform 1066"/>
          <p:cNvSpPr/>
          <p:nvPr/>
        </p:nvSpPr>
        <p:spPr bwMode="auto">
          <a:xfrm>
            <a:off x="7137585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4" name="Freeform 1067"/>
          <p:cNvSpPr/>
          <p:nvPr/>
        </p:nvSpPr>
        <p:spPr bwMode="auto">
          <a:xfrm>
            <a:off x="7171529" y="2535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5" name="Freeform 1068"/>
          <p:cNvSpPr/>
          <p:nvPr/>
        </p:nvSpPr>
        <p:spPr bwMode="auto">
          <a:xfrm>
            <a:off x="7160214" y="2535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6" name="Freeform 1069"/>
          <p:cNvSpPr/>
          <p:nvPr/>
        </p:nvSpPr>
        <p:spPr bwMode="auto">
          <a:xfrm>
            <a:off x="7226218" y="2535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7" name="Freeform 1070"/>
          <p:cNvSpPr/>
          <p:nvPr/>
        </p:nvSpPr>
        <p:spPr bwMode="auto">
          <a:xfrm>
            <a:off x="724696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8" name="Freeform 1071"/>
          <p:cNvSpPr/>
          <p:nvPr/>
        </p:nvSpPr>
        <p:spPr bwMode="auto">
          <a:xfrm>
            <a:off x="726959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99" name="Freeform 1072"/>
          <p:cNvSpPr/>
          <p:nvPr/>
        </p:nvSpPr>
        <p:spPr bwMode="auto">
          <a:xfrm>
            <a:off x="7292222" y="2535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0" name="Freeform 1073"/>
          <p:cNvSpPr/>
          <p:nvPr/>
        </p:nvSpPr>
        <p:spPr bwMode="auto">
          <a:xfrm>
            <a:off x="7312966" y="2535006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1" name="Freeform 1075"/>
          <p:cNvSpPr/>
          <p:nvPr/>
        </p:nvSpPr>
        <p:spPr bwMode="auto">
          <a:xfrm>
            <a:off x="6969747" y="1394087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102" name="Nedadgående pil 363"/>
          <p:cNvSpPr>
            <a:spLocks noChangeArrowheads="1"/>
          </p:cNvSpPr>
          <p:nvPr userDrawn="1"/>
        </p:nvSpPr>
        <p:spPr bwMode="auto">
          <a:xfrm rot="10800000">
            <a:off x="3698366" y="3867149"/>
            <a:ext cx="249237" cy="538162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3" name="Nedadgående pil 430"/>
          <p:cNvSpPr>
            <a:spLocks noChangeArrowheads="1"/>
          </p:cNvSpPr>
          <p:nvPr userDrawn="1"/>
        </p:nvSpPr>
        <p:spPr bwMode="auto">
          <a:xfrm rot="10800000">
            <a:off x="6298691" y="3844924"/>
            <a:ext cx="250825" cy="538162"/>
          </a:xfrm>
          <a:prstGeom prst="downArrow">
            <a:avLst>
              <a:gd name="adj1" fmla="val 50000"/>
              <a:gd name="adj2" fmla="val 50004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4" name="Nedadgående pil 497"/>
          <p:cNvSpPr>
            <a:spLocks noChangeArrowheads="1"/>
          </p:cNvSpPr>
          <p:nvPr userDrawn="1"/>
        </p:nvSpPr>
        <p:spPr bwMode="auto">
          <a:xfrm rot="10800000">
            <a:off x="9032366" y="3856037"/>
            <a:ext cx="249237" cy="538163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70C0"/>
          </a:solidFill>
          <a:ln w="9525">
            <a:noFill/>
            <a:miter lim="800000"/>
          </a:ln>
          <a:effectLst>
            <a:outerShdw blurRad="63500" dist="381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indent="-342900" algn="ctr">
              <a:buFont typeface="Calibri" pitchFamily="-111" charset="0"/>
              <a:buAutoNum type="arabicPeriod"/>
              <a:defRPr/>
            </a:pPr>
            <a:endParaRPr lang="en-US" dirty="0">
              <a:solidFill>
                <a:srgbClr val="FFFFFF"/>
              </a:solidFill>
              <a:latin typeface="Calibri" pitchFamily="-111" charset="0"/>
            </a:endParaRPr>
          </a:p>
        </p:txBody>
      </p:sp>
      <p:sp>
        <p:nvSpPr>
          <p:cNvPr id="105" name="Rektangel 298"/>
          <p:cNvSpPr>
            <a:spLocks noChangeArrowheads="1"/>
          </p:cNvSpPr>
          <p:nvPr userDrawn="1"/>
        </p:nvSpPr>
        <p:spPr bwMode="auto">
          <a:xfrm>
            <a:off x="6887653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107" name="Freeform 1013"/>
          <p:cNvSpPr>
            <a:spLocks noEditPoints="1"/>
          </p:cNvSpPr>
          <p:nvPr userDrawn="1"/>
        </p:nvSpPr>
        <p:spPr bwMode="auto">
          <a:xfrm>
            <a:off x="1466114" y="1195651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8" name="Freeform 1014"/>
          <p:cNvSpPr/>
          <p:nvPr userDrawn="1"/>
        </p:nvSpPr>
        <p:spPr bwMode="auto">
          <a:xfrm>
            <a:off x="2054489" y="2547781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09" name="Freeform 1015"/>
          <p:cNvSpPr/>
          <p:nvPr userDrawn="1"/>
        </p:nvSpPr>
        <p:spPr bwMode="auto">
          <a:xfrm>
            <a:off x="2007343" y="2568525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0" name="Freeform 1016"/>
          <p:cNvSpPr/>
          <p:nvPr userDrawn="1"/>
        </p:nvSpPr>
        <p:spPr bwMode="auto">
          <a:xfrm>
            <a:off x="2024316" y="2542124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1" name="Freeform 1017"/>
          <p:cNvSpPr>
            <a:spLocks noEditPoints="1"/>
          </p:cNvSpPr>
          <p:nvPr userDrawn="1"/>
        </p:nvSpPr>
        <p:spPr bwMode="auto">
          <a:xfrm>
            <a:off x="2045060" y="2542124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2" name="Freeform 1018"/>
          <p:cNvSpPr/>
          <p:nvPr userDrawn="1"/>
        </p:nvSpPr>
        <p:spPr bwMode="auto">
          <a:xfrm>
            <a:off x="2959680" y="256286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3" name="Freeform 1019"/>
          <p:cNvSpPr/>
          <p:nvPr userDrawn="1"/>
        </p:nvSpPr>
        <p:spPr bwMode="auto">
          <a:xfrm>
            <a:off x="2997397" y="254212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4" name="Freeform 1020"/>
          <p:cNvSpPr/>
          <p:nvPr userDrawn="1"/>
        </p:nvSpPr>
        <p:spPr bwMode="auto">
          <a:xfrm>
            <a:off x="2507084" y="254212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5" name="Freeform 1021"/>
          <p:cNvSpPr/>
          <p:nvPr userDrawn="1"/>
        </p:nvSpPr>
        <p:spPr bwMode="auto">
          <a:xfrm>
            <a:off x="2103520" y="2544010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6" name="Freeform 1022"/>
          <p:cNvSpPr/>
          <p:nvPr userDrawn="1"/>
        </p:nvSpPr>
        <p:spPr bwMode="auto">
          <a:xfrm>
            <a:off x="2169523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7" name="Freeform 1023"/>
          <p:cNvSpPr/>
          <p:nvPr userDrawn="1"/>
        </p:nvSpPr>
        <p:spPr bwMode="auto">
          <a:xfrm>
            <a:off x="2190267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8" name="Freeform 1024"/>
          <p:cNvSpPr/>
          <p:nvPr userDrawn="1"/>
        </p:nvSpPr>
        <p:spPr bwMode="auto">
          <a:xfrm>
            <a:off x="2235527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19" name="Freeform 1025"/>
          <p:cNvSpPr/>
          <p:nvPr userDrawn="1"/>
        </p:nvSpPr>
        <p:spPr bwMode="auto">
          <a:xfrm>
            <a:off x="2267586" y="2544010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0" name="Freeform 1026"/>
          <p:cNvSpPr/>
          <p:nvPr userDrawn="1"/>
        </p:nvSpPr>
        <p:spPr bwMode="auto">
          <a:xfrm>
            <a:off x="2256271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1" name="Freeform 1027"/>
          <p:cNvSpPr/>
          <p:nvPr userDrawn="1"/>
        </p:nvSpPr>
        <p:spPr bwMode="auto">
          <a:xfrm>
            <a:off x="2322274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2" name="Freeform 1028"/>
          <p:cNvSpPr/>
          <p:nvPr userDrawn="1"/>
        </p:nvSpPr>
        <p:spPr bwMode="auto">
          <a:xfrm>
            <a:off x="2344904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3" name="Freeform 1029"/>
          <p:cNvSpPr/>
          <p:nvPr userDrawn="1"/>
        </p:nvSpPr>
        <p:spPr bwMode="auto">
          <a:xfrm>
            <a:off x="2367534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4" name="Freeform 1030"/>
          <p:cNvSpPr/>
          <p:nvPr userDrawn="1"/>
        </p:nvSpPr>
        <p:spPr bwMode="auto">
          <a:xfrm>
            <a:off x="2388278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5" name="Freeform 1031"/>
          <p:cNvSpPr/>
          <p:nvPr userDrawn="1"/>
        </p:nvSpPr>
        <p:spPr bwMode="auto">
          <a:xfrm>
            <a:off x="2410908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6" name="Freeform 1032"/>
          <p:cNvSpPr/>
          <p:nvPr userDrawn="1"/>
        </p:nvSpPr>
        <p:spPr bwMode="auto">
          <a:xfrm>
            <a:off x="2593832" y="254401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7" name="Freeform 1033"/>
          <p:cNvSpPr/>
          <p:nvPr userDrawn="1"/>
        </p:nvSpPr>
        <p:spPr bwMode="auto">
          <a:xfrm>
            <a:off x="2659836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8" name="Freeform 1034"/>
          <p:cNvSpPr/>
          <p:nvPr userDrawn="1"/>
        </p:nvSpPr>
        <p:spPr bwMode="auto">
          <a:xfrm>
            <a:off x="2682465" y="2544010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29" name="Freeform 1035"/>
          <p:cNvSpPr/>
          <p:nvPr userDrawn="1"/>
        </p:nvSpPr>
        <p:spPr bwMode="auto">
          <a:xfrm>
            <a:off x="2725839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0" name="Freeform 1036"/>
          <p:cNvSpPr/>
          <p:nvPr userDrawn="1"/>
        </p:nvSpPr>
        <p:spPr bwMode="auto">
          <a:xfrm>
            <a:off x="2759784" y="254401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1" name="Freeform 1037"/>
          <p:cNvSpPr/>
          <p:nvPr userDrawn="1"/>
        </p:nvSpPr>
        <p:spPr bwMode="auto">
          <a:xfrm>
            <a:off x="2748469" y="254401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2" name="Freeform 1038"/>
          <p:cNvSpPr/>
          <p:nvPr userDrawn="1"/>
        </p:nvSpPr>
        <p:spPr bwMode="auto">
          <a:xfrm>
            <a:off x="2814472" y="254401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3" name="Freeform 1039"/>
          <p:cNvSpPr/>
          <p:nvPr userDrawn="1"/>
        </p:nvSpPr>
        <p:spPr bwMode="auto">
          <a:xfrm>
            <a:off x="2835216" y="2544010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4" name="Freeform 1040"/>
          <p:cNvSpPr/>
          <p:nvPr userDrawn="1"/>
        </p:nvSpPr>
        <p:spPr bwMode="auto">
          <a:xfrm>
            <a:off x="2857846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5" name="Freeform 1041"/>
          <p:cNvSpPr/>
          <p:nvPr userDrawn="1"/>
        </p:nvSpPr>
        <p:spPr bwMode="auto">
          <a:xfrm>
            <a:off x="2880476" y="254401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6" name="Freeform 1042"/>
          <p:cNvSpPr/>
          <p:nvPr userDrawn="1"/>
        </p:nvSpPr>
        <p:spPr bwMode="auto">
          <a:xfrm>
            <a:off x="2901220" y="2544010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7" name="Freeform 1043"/>
          <p:cNvSpPr/>
          <p:nvPr userDrawn="1"/>
        </p:nvSpPr>
        <p:spPr bwMode="auto">
          <a:xfrm>
            <a:off x="2733382" y="1212623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8" name="Freeform 1044"/>
          <p:cNvSpPr/>
          <p:nvPr userDrawn="1"/>
        </p:nvSpPr>
        <p:spPr bwMode="auto">
          <a:xfrm>
            <a:off x="2412794" y="1212623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39" name="Freeform 1045"/>
          <p:cNvSpPr/>
          <p:nvPr userDrawn="1"/>
        </p:nvSpPr>
        <p:spPr bwMode="auto">
          <a:xfrm>
            <a:off x="2690009" y="1216395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0" name="Freeform 1046"/>
          <p:cNvSpPr/>
          <p:nvPr userDrawn="1"/>
        </p:nvSpPr>
        <p:spPr bwMode="auto">
          <a:xfrm>
            <a:off x="2661721" y="1216395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1" name="Freeform 1047"/>
          <p:cNvSpPr/>
          <p:nvPr userDrawn="1"/>
        </p:nvSpPr>
        <p:spPr bwMode="auto">
          <a:xfrm>
            <a:off x="2220440" y="1208852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2" name="Freeform 1048"/>
          <p:cNvSpPr/>
          <p:nvPr userDrawn="1"/>
        </p:nvSpPr>
        <p:spPr bwMode="auto">
          <a:xfrm>
            <a:off x="2625891" y="1210738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3" name="Freeform 1049"/>
          <p:cNvSpPr>
            <a:spLocks noEditPoints="1"/>
          </p:cNvSpPr>
          <p:nvPr userDrawn="1"/>
        </p:nvSpPr>
        <p:spPr bwMode="auto">
          <a:xfrm>
            <a:off x="2654178" y="1210738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4" name="Freeform 1050"/>
          <p:cNvSpPr>
            <a:spLocks noEditPoints="1"/>
          </p:cNvSpPr>
          <p:nvPr userDrawn="1"/>
        </p:nvSpPr>
        <p:spPr bwMode="auto">
          <a:xfrm>
            <a:off x="2682465" y="1210738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5" name="Rectangle 1051"/>
          <p:cNvSpPr>
            <a:spLocks noChangeArrowheads="1"/>
          </p:cNvSpPr>
          <p:nvPr userDrawn="1"/>
        </p:nvSpPr>
        <p:spPr bwMode="auto">
          <a:xfrm>
            <a:off x="2712638" y="1225824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6" name="Freeform 1052"/>
          <p:cNvSpPr/>
          <p:nvPr userDrawn="1"/>
        </p:nvSpPr>
        <p:spPr bwMode="auto">
          <a:xfrm>
            <a:off x="1831962" y="1210738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7" name="Freeform 1053"/>
          <p:cNvSpPr/>
          <p:nvPr userDrawn="1"/>
        </p:nvSpPr>
        <p:spPr bwMode="auto">
          <a:xfrm>
            <a:off x="1864021" y="1210738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8" name="Rectangle 1054"/>
          <p:cNvSpPr>
            <a:spLocks noChangeArrowheads="1"/>
          </p:cNvSpPr>
          <p:nvPr userDrawn="1"/>
        </p:nvSpPr>
        <p:spPr bwMode="auto">
          <a:xfrm>
            <a:off x="1816876" y="1210738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49" name="Freeform 1055"/>
          <p:cNvSpPr/>
          <p:nvPr userDrawn="1"/>
        </p:nvSpPr>
        <p:spPr bwMode="auto">
          <a:xfrm>
            <a:off x="1784817" y="1210738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0" name="Freeform 1056"/>
          <p:cNvSpPr/>
          <p:nvPr userDrawn="1"/>
        </p:nvSpPr>
        <p:spPr bwMode="auto">
          <a:xfrm>
            <a:off x="2495770" y="1206966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1" name="Freeform 1057"/>
          <p:cNvSpPr>
            <a:spLocks noEditPoints="1"/>
          </p:cNvSpPr>
          <p:nvPr userDrawn="1"/>
        </p:nvSpPr>
        <p:spPr bwMode="auto">
          <a:xfrm>
            <a:off x="2405250" y="1206966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2" name="Freeform 1058"/>
          <p:cNvSpPr/>
          <p:nvPr userDrawn="1"/>
        </p:nvSpPr>
        <p:spPr bwMode="auto">
          <a:xfrm>
            <a:off x="2463711" y="1208852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3" name="Freeform 1059"/>
          <p:cNvSpPr/>
          <p:nvPr userDrawn="1"/>
        </p:nvSpPr>
        <p:spPr bwMode="auto">
          <a:xfrm>
            <a:off x="2433538" y="1206966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4" name="Freeform 1060"/>
          <p:cNvSpPr/>
          <p:nvPr userDrawn="1"/>
        </p:nvSpPr>
        <p:spPr bwMode="auto">
          <a:xfrm>
            <a:off x="1939454" y="2564755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5" name="Freeform 1061"/>
          <p:cNvSpPr/>
          <p:nvPr userDrawn="1"/>
        </p:nvSpPr>
        <p:spPr bwMode="auto">
          <a:xfrm>
            <a:off x="1977170" y="2544011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6" name="Freeform 1062"/>
          <p:cNvSpPr/>
          <p:nvPr userDrawn="1"/>
        </p:nvSpPr>
        <p:spPr bwMode="auto">
          <a:xfrm>
            <a:off x="1486857" y="2544011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7" name="Freeform 1063"/>
          <p:cNvSpPr/>
          <p:nvPr userDrawn="1"/>
        </p:nvSpPr>
        <p:spPr bwMode="auto">
          <a:xfrm>
            <a:off x="1573605" y="2545897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8" name="Freeform 1064"/>
          <p:cNvSpPr/>
          <p:nvPr userDrawn="1"/>
        </p:nvSpPr>
        <p:spPr bwMode="auto">
          <a:xfrm>
            <a:off x="1639608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59" name="Freeform 1065"/>
          <p:cNvSpPr/>
          <p:nvPr userDrawn="1"/>
        </p:nvSpPr>
        <p:spPr bwMode="auto">
          <a:xfrm>
            <a:off x="1662238" y="2545897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0" name="Freeform 1066"/>
          <p:cNvSpPr/>
          <p:nvPr userDrawn="1"/>
        </p:nvSpPr>
        <p:spPr bwMode="auto">
          <a:xfrm>
            <a:off x="1705612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1" name="Freeform 1067"/>
          <p:cNvSpPr/>
          <p:nvPr userDrawn="1"/>
        </p:nvSpPr>
        <p:spPr bwMode="auto">
          <a:xfrm>
            <a:off x="1739556" y="2545897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2" name="Freeform 1068"/>
          <p:cNvSpPr/>
          <p:nvPr userDrawn="1"/>
        </p:nvSpPr>
        <p:spPr bwMode="auto">
          <a:xfrm>
            <a:off x="1728241" y="2545897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3" name="Freeform 1069"/>
          <p:cNvSpPr/>
          <p:nvPr userDrawn="1"/>
        </p:nvSpPr>
        <p:spPr bwMode="auto">
          <a:xfrm>
            <a:off x="1794245" y="2545897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4" name="Freeform 1070"/>
          <p:cNvSpPr/>
          <p:nvPr userDrawn="1"/>
        </p:nvSpPr>
        <p:spPr bwMode="auto">
          <a:xfrm>
            <a:off x="181498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5" name="Freeform 1071"/>
          <p:cNvSpPr/>
          <p:nvPr userDrawn="1"/>
        </p:nvSpPr>
        <p:spPr bwMode="auto">
          <a:xfrm>
            <a:off x="183761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6" name="Freeform 1072"/>
          <p:cNvSpPr/>
          <p:nvPr userDrawn="1"/>
        </p:nvSpPr>
        <p:spPr bwMode="auto">
          <a:xfrm>
            <a:off x="1860249" y="2545897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7" name="Freeform 1073"/>
          <p:cNvSpPr/>
          <p:nvPr userDrawn="1"/>
        </p:nvSpPr>
        <p:spPr bwMode="auto">
          <a:xfrm>
            <a:off x="1880993" y="2545897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68" name="Freeform 1075"/>
          <p:cNvSpPr/>
          <p:nvPr userDrawn="1"/>
        </p:nvSpPr>
        <p:spPr bwMode="auto">
          <a:xfrm>
            <a:off x="1537775" y="1404978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0" name="Freeform 1013"/>
          <p:cNvSpPr>
            <a:spLocks noEditPoints="1"/>
          </p:cNvSpPr>
          <p:nvPr/>
        </p:nvSpPr>
        <p:spPr bwMode="auto">
          <a:xfrm>
            <a:off x="4133110" y="1195647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1" name="Freeform 1014"/>
          <p:cNvSpPr/>
          <p:nvPr/>
        </p:nvSpPr>
        <p:spPr bwMode="auto">
          <a:xfrm>
            <a:off x="4721485" y="2547777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2" name="Freeform 1015"/>
          <p:cNvSpPr/>
          <p:nvPr/>
        </p:nvSpPr>
        <p:spPr bwMode="auto">
          <a:xfrm>
            <a:off x="4674339" y="2568521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3" name="Freeform 1016"/>
          <p:cNvSpPr/>
          <p:nvPr/>
        </p:nvSpPr>
        <p:spPr bwMode="auto">
          <a:xfrm>
            <a:off x="4691312" y="2542120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4" name="Freeform 1017"/>
          <p:cNvSpPr>
            <a:spLocks noEditPoints="1"/>
          </p:cNvSpPr>
          <p:nvPr/>
        </p:nvSpPr>
        <p:spPr bwMode="auto">
          <a:xfrm>
            <a:off x="4712056" y="2542120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5" name="Freeform 1018"/>
          <p:cNvSpPr/>
          <p:nvPr/>
        </p:nvSpPr>
        <p:spPr bwMode="auto">
          <a:xfrm>
            <a:off x="5626676" y="2562864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6" name="Freeform 1019"/>
          <p:cNvSpPr/>
          <p:nvPr/>
        </p:nvSpPr>
        <p:spPr bwMode="auto">
          <a:xfrm>
            <a:off x="5664393" y="2542120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7" name="Freeform 1020"/>
          <p:cNvSpPr/>
          <p:nvPr/>
        </p:nvSpPr>
        <p:spPr bwMode="auto">
          <a:xfrm>
            <a:off x="5174080" y="2542120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8" name="Freeform 1021"/>
          <p:cNvSpPr/>
          <p:nvPr/>
        </p:nvSpPr>
        <p:spPr bwMode="auto">
          <a:xfrm>
            <a:off x="4770516" y="2544006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79" name="Freeform 1022"/>
          <p:cNvSpPr/>
          <p:nvPr/>
        </p:nvSpPr>
        <p:spPr bwMode="auto">
          <a:xfrm>
            <a:off x="4836519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0" name="Freeform 1023"/>
          <p:cNvSpPr/>
          <p:nvPr/>
        </p:nvSpPr>
        <p:spPr bwMode="auto">
          <a:xfrm>
            <a:off x="4857263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1" name="Freeform 1024"/>
          <p:cNvSpPr/>
          <p:nvPr/>
        </p:nvSpPr>
        <p:spPr bwMode="auto">
          <a:xfrm>
            <a:off x="4902523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2" name="Freeform 1025"/>
          <p:cNvSpPr/>
          <p:nvPr/>
        </p:nvSpPr>
        <p:spPr bwMode="auto">
          <a:xfrm>
            <a:off x="4934582" y="2544006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3" name="Freeform 1026"/>
          <p:cNvSpPr/>
          <p:nvPr/>
        </p:nvSpPr>
        <p:spPr bwMode="auto">
          <a:xfrm>
            <a:off x="4923267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4" name="Freeform 1027"/>
          <p:cNvSpPr/>
          <p:nvPr/>
        </p:nvSpPr>
        <p:spPr bwMode="auto">
          <a:xfrm>
            <a:off x="4989270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5" name="Freeform 1028"/>
          <p:cNvSpPr/>
          <p:nvPr/>
        </p:nvSpPr>
        <p:spPr bwMode="auto">
          <a:xfrm>
            <a:off x="5011900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6" name="Freeform 1029"/>
          <p:cNvSpPr/>
          <p:nvPr/>
        </p:nvSpPr>
        <p:spPr bwMode="auto">
          <a:xfrm>
            <a:off x="5034530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7" name="Freeform 1030"/>
          <p:cNvSpPr/>
          <p:nvPr/>
        </p:nvSpPr>
        <p:spPr bwMode="auto">
          <a:xfrm>
            <a:off x="5055274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8" name="Freeform 1031"/>
          <p:cNvSpPr/>
          <p:nvPr/>
        </p:nvSpPr>
        <p:spPr bwMode="auto">
          <a:xfrm>
            <a:off x="5077904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89" name="Freeform 1032"/>
          <p:cNvSpPr/>
          <p:nvPr/>
        </p:nvSpPr>
        <p:spPr bwMode="auto">
          <a:xfrm>
            <a:off x="5260828" y="2544006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0" name="Freeform 1033"/>
          <p:cNvSpPr/>
          <p:nvPr/>
        </p:nvSpPr>
        <p:spPr bwMode="auto">
          <a:xfrm>
            <a:off x="5326832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1" name="Freeform 1034"/>
          <p:cNvSpPr/>
          <p:nvPr/>
        </p:nvSpPr>
        <p:spPr bwMode="auto">
          <a:xfrm>
            <a:off x="5349461" y="2544006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2" name="Freeform 1035"/>
          <p:cNvSpPr/>
          <p:nvPr/>
        </p:nvSpPr>
        <p:spPr bwMode="auto">
          <a:xfrm>
            <a:off x="5392835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3" name="Freeform 1036"/>
          <p:cNvSpPr/>
          <p:nvPr/>
        </p:nvSpPr>
        <p:spPr bwMode="auto">
          <a:xfrm>
            <a:off x="5426780" y="2544006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4" name="Freeform 1037"/>
          <p:cNvSpPr/>
          <p:nvPr/>
        </p:nvSpPr>
        <p:spPr bwMode="auto">
          <a:xfrm>
            <a:off x="5415465" y="2544006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5" name="Freeform 1038"/>
          <p:cNvSpPr/>
          <p:nvPr/>
        </p:nvSpPr>
        <p:spPr bwMode="auto">
          <a:xfrm>
            <a:off x="5481468" y="2544006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6" name="Freeform 1039"/>
          <p:cNvSpPr/>
          <p:nvPr/>
        </p:nvSpPr>
        <p:spPr bwMode="auto">
          <a:xfrm>
            <a:off x="5502212" y="2544006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7" name="Freeform 1040"/>
          <p:cNvSpPr/>
          <p:nvPr/>
        </p:nvSpPr>
        <p:spPr bwMode="auto">
          <a:xfrm>
            <a:off x="5524842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8" name="Freeform 1041"/>
          <p:cNvSpPr/>
          <p:nvPr/>
        </p:nvSpPr>
        <p:spPr bwMode="auto">
          <a:xfrm>
            <a:off x="5547472" y="2544006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199" name="Freeform 1042"/>
          <p:cNvSpPr/>
          <p:nvPr/>
        </p:nvSpPr>
        <p:spPr bwMode="auto">
          <a:xfrm>
            <a:off x="5568216" y="2544006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0" name="Freeform 1043"/>
          <p:cNvSpPr/>
          <p:nvPr/>
        </p:nvSpPr>
        <p:spPr bwMode="auto">
          <a:xfrm>
            <a:off x="5400378" y="1212619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1" name="Freeform 1044"/>
          <p:cNvSpPr/>
          <p:nvPr/>
        </p:nvSpPr>
        <p:spPr bwMode="auto">
          <a:xfrm>
            <a:off x="5079790" y="121261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2" name="Freeform 1045"/>
          <p:cNvSpPr/>
          <p:nvPr/>
        </p:nvSpPr>
        <p:spPr bwMode="auto">
          <a:xfrm>
            <a:off x="5357005" y="1216391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3" name="Freeform 1046"/>
          <p:cNvSpPr/>
          <p:nvPr/>
        </p:nvSpPr>
        <p:spPr bwMode="auto">
          <a:xfrm>
            <a:off x="5328717" y="1216391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4" name="Freeform 1047"/>
          <p:cNvSpPr/>
          <p:nvPr/>
        </p:nvSpPr>
        <p:spPr bwMode="auto">
          <a:xfrm>
            <a:off x="4887436" y="1208848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5" name="Freeform 1048"/>
          <p:cNvSpPr/>
          <p:nvPr/>
        </p:nvSpPr>
        <p:spPr bwMode="auto">
          <a:xfrm>
            <a:off x="5292887" y="1210734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6" name="Freeform 1049"/>
          <p:cNvSpPr>
            <a:spLocks noEditPoints="1"/>
          </p:cNvSpPr>
          <p:nvPr/>
        </p:nvSpPr>
        <p:spPr bwMode="auto">
          <a:xfrm>
            <a:off x="5321174" y="1210734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7" name="Freeform 1050"/>
          <p:cNvSpPr>
            <a:spLocks noEditPoints="1"/>
          </p:cNvSpPr>
          <p:nvPr/>
        </p:nvSpPr>
        <p:spPr bwMode="auto">
          <a:xfrm>
            <a:off x="5349461" y="1210734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8" name="Rectangle 1051"/>
          <p:cNvSpPr>
            <a:spLocks noChangeArrowheads="1"/>
          </p:cNvSpPr>
          <p:nvPr/>
        </p:nvSpPr>
        <p:spPr bwMode="auto">
          <a:xfrm>
            <a:off x="5379634" y="1225820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09" name="Freeform 1052"/>
          <p:cNvSpPr/>
          <p:nvPr/>
        </p:nvSpPr>
        <p:spPr bwMode="auto">
          <a:xfrm>
            <a:off x="4498958" y="1210734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0" name="Freeform 1053"/>
          <p:cNvSpPr/>
          <p:nvPr/>
        </p:nvSpPr>
        <p:spPr bwMode="auto">
          <a:xfrm>
            <a:off x="4531017" y="1210734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1" name="Rectangle 1054"/>
          <p:cNvSpPr>
            <a:spLocks noChangeArrowheads="1"/>
          </p:cNvSpPr>
          <p:nvPr/>
        </p:nvSpPr>
        <p:spPr bwMode="auto">
          <a:xfrm>
            <a:off x="4483872" y="1210734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2" name="Freeform 1055"/>
          <p:cNvSpPr/>
          <p:nvPr/>
        </p:nvSpPr>
        <p:spPr bwMode="auto">
          <a:xfrm>
            <a:off x="4451813" y="1210734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3" name="Freeform 1056"/>
          <p:cNvSpPr/>
          <p:nvPr/>
        </p:nvSpPr>
        <p:spPr bwMode="auto">
          <a:xfrm>
            <a:off x="5162766" y="1206962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4" name="Freeform 1057"/>
          <p:cNvSpPr>
            <a:spLocks noEditPoints="1"/>
          </p:cNvSpPr>
          <p:nvPr/>
        </p:nvSpPr>
        <p:spPr bwMode="auto">
          <a:xfrm>
            <a:off x="5072246" y="120696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5" name="Freeform 1058"/>
          <p:cNvSpPr/>
          <p:nvPr/>
        </p:nvSpPr>
        <p:spPr bwMode="auto">
          <a:xfrm>
            <a:off x="5130707" y="1208848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6" name="Freeform 1059"/>
          <p:cNvSpPr/>
          <p:nvPr/>
        </p:nvSpPr>
        <p:spPr bwMode="auto">
          <a:xfrm>
            <a:off x="5100534" y="1206962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7" name="Freeform 1060"/>
          <p:cNvSpPr/>
          <p:nvPr/>
        </p:nvSpPr>
        <p:spPr bwMode="auto">
          <a:xfrm>
            <a:off x="4606450" y="2564750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8" name="Freeform 1061"/>
          <p:cNvSpPr/>
          <p:nvPr/>
        </p:nvSpPr>
        <p:spPr bwMode="auto">
          <a:xfrm>
            <a:off x="4644166" y="2544006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19" name="Freeform 1062"/>
          <p:cNvSpPr/>
          <p:nvPr/>
        </p:nvSpPr>
        <p:spPr bwMode="auto">
          <a:xfrm>
            <a:off x="4153854" y="2544006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0" name="Freeform 1063"/>
          <p:cNvSpPr/>
          <p:nvPr/>
        </p:nvSpPr>
        <p:spPr bwMode="auto">
          <a:xfrm>
            <a:off x="4240602" y="2545892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1" name="Freeform 1064"/>
          <p:cNvSpPr/>
          <p:nvPr/>
        </p:nvSpPr>
        <p:spPr bwMode="auto">
          <a:xfrm>
            <a:off x="4306605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2" name="Freeform 1065"/>
          <p:cNvSpPr/>
          <p:nvPr/>
        </p:nvSpPr>
        <p:spPr bwMode="auto">
          <a:xfrm>
            <a:off x="4329235" y="2545892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3" name="Freeform 1066"/>
          <p:cNvSpPr/>
          <p:nvPr/>
        </p:nvSpPr>
        <p:spPr bwMode="auto">
          <a:xfrm>
            <a:off x="4372609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4" name="Freeform 1067"/>
          <p:cNvSpPr/>
          <p:nvPr/>
        </p:nvSpPr>
        <p:spPr bwMode="auto">
          <a:xfrm>
            <a:off x="4406553" y="2545892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5" name="Freeform 1068"/>
          <p:cNvSpPr/>
          <p:nvPr/>
        </p:nvSpPr>
        <p:spPr bwMode="auto">
          <a:xfrm>
            <a:off x="4395238" y="2545892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6" name="Freeform 1069"/>
          <p:cNvSpPr/>
          <p:nvPr/>
        </p:nvSpPr>
        <p:spPr bwMode="auto">
          <a:xfrm>
            <a:off x="4461242" y="2545892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7" name="Freeform 1070"/>
          <p:cNvSpPr/>
          <p:nvPr/>
        </p:nvSpPr>
        <p:spPr bwMode="auto">
          <a:xfrm>
            <a:off x="448198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8" name="Freeform 1071"/>
          <p:cNvSpPr/>
          <p:nvPr/>
        </p:nvSpPr>
        <p:spPr bwMode="auto">
          <a:xfrm>
            <a:off x="450461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29" name="Freeform 1072"/>
          <p:cNvSpPr/>
          <p:nvPr/>
        </p:nvSpPr>
        <p:spPr bwMode="auto">
          <a:xfrm>
            <a:off x="4527246" y="2545892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0" name="Freeform 1073"/>
          <p:cNvSpPr/>
          <p:nvPr/>
        </p:nvSpPr>
        <p:spPr bwMode="auto">
          <a:xfrm>
            <a:off x="4547990" y="2545892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1" name="Freeform 1075"/>
          <p:cNvSpPr/>
          <p:nvPr/>
        </p:nvSpPr>
        <p:spPr bwMode="auto">
          <a:xfrm>
            <a:off x="4204771" y="1404973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233" name="Freeform 1013"/>
          <p:cNvSpPr>
            <a:spLocks noEditPoints="1"/>
          </p:cNvSpPr>
          <p:nvPr/>
        </p:nvSpPr>
        <p:spPr bwMode="auto">
          <a:xfrm>
            <a:off x="2874725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4" name="Freeform 1014"/>
          <p:cNvSpPr/>
          <p:nvPr/>
        </p:nvSpPr>
        <p:spPr bwMode="auto">
          <a:xfrm>
            <a:off x="3463100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5" name="Freeform 1015"/>
          <p:cNvSpPr/>
          <p:nvPr/>
        </p:nvSpPr>
        <p:spPr bwMode="auto">
          <a:xfrm>
            <a:off x="3415954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6" name="Freeform 1016"/>
          <p:cNvSpPr/>
          <p:nvPr/>
        </p:nvSpPr>
        <p:spPr bwMode="auto">
          <a:xfrm>
            <a:off x="3432927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7" name="Freeform 1017"/>
          <p:cNvSpPr>
            <a:spLocks noEditPoints="1"/>
          </p:cNvSpPr>
          <p:nvPr/>
        </p:nvSpPr>
        <p:spPr bwMode="auto">
          <a:xfrm>
            <a:off x="3453671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8" name="Freeform 1018"/>
          <p:cNvSpPr/>
          <p:nvPr/>
        </p:nvSpPr>
        <p:spPr bwMode="auto">
          <a:xfrm>
            <a:off x="4368291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39" name="Freeform 1019"/>
          <p:cNvSpPr/>
          <p:nvPr/>
        </p:nvSpPr>
        <p:spPr bwMode="auto">
          <a:xfrm>
            <a:off x="4406008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0" name="Freeform 1020"/>
          <p:cNvSpPr/>
          <p:nvPr/>
        </p:nvSpPr>
        <p:spPr bwMode="auto">
          <a:xfrm>
            <a:off x="3915695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1" name="Freeform 1021"/>
          <p:cNvSpPr/>
          <p:nvPr/>
        </p:nvSpPr>
        <p:spPr bwMode="auto">
          <a:xfrm>
            <a:off x="3512131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2" name="Freeform 1022"/>
          <p:cNvSpPr/>
          <p:nvPr/>
        </p:nvSpPr>
        <p:spPr bwMode="auto">
          <a:xfrm>
            <a:off x="357813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3" name="Freeform 1023"/>
          <p:cNvSpPr/>
          <p:nvPr/>
        </p:nvSpPr>
        <p:spPr bwMode="auto">
          <a:xfrm>
            <a:off x="3598878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4" name="Freeform 1024"/>
          <p:cNvSpPr/>
          <p:nvPr/>
        </p:nvSpPr>
        <p:spPr bwMode="auto">
          <a:xfrm>
            <a:off x="3644138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5" name="Freeform 1025"/>
          <p:cNvSpPr/>
          <p:nvPr/>
        </p:nvSpPr>
        <p:spPr bwMode="auto">
          <a:xfrm>
            <a:off x="3676197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6" name="Freeform 1026"/>
          <p:cNvSpPr/>
          <p:nvPr/>
        </p:nvSpPr>
        <p:spPr bwMode="auto">
          <a:xfrm>
            <a:off x="3664882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7" name="Freeform 1027"/>
          <p:cNvSpPr/>
          <p:nvPr/>
        </p:nvSpPr>
        <p:spPr bwMode="auto">
          <a:xfrm>
            <a:off x="3730885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8" name="Freeform 1028"/>
          <p:cNvSpPr/>
          <p:nvPr/>
        </p:nvSpPr>
        <p:spPr bwMode="auto">
          <a:xfrm>
            <a:off x="375351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49" name="Freeform 1029"/>
          <p:cNvSpPr/>
          <p:nvPr/>
        </p:nvSpPr>
        <p:spPr bwMode="auto">
          <a:xfrm>
            <a:off x="377614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0" name="Freeform 1030"/>
          <p:cNvSpPr/>
          <p:nvPr/>
        </p:nvSpPr>
        <p:spPr bwMode="auto">
          <a:xfrm>
            <a:off x="3796889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1" name="Freeform 1031"/>
          <p:cNvSpPr/>
          <p:nvPr/>
        </p:nvSpPr>
        <p:spPr bwMode="auto">
          <a:xfrm>
            <a:off x="3819519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2" name="Freeform 1032"/>
          <p:cNvSpPr/>
          <p:nvPr/>
        </p:nvSpPr>
        <p:spPr bwMode="auto">
          <a:xfrm>
            <a:off x="4002443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3" name="Freeform 1033"/>
          <p:cNvSpPr/>
          <p:nvPr/>
        </p:nvSpPr>
        <p:spPr bwMode="auto">
          <a:xfrm>
            <a:off x="406844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4" name="Freeform 1034"/>
          <p:cNvSpPr/>
          <p:nvPr/>
        </p:nvSpPr>
        <p:spPr bwMode="auto">
          <a:xfrm>
            <a:off x="4091076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5" name="Freeform 1035"/>
          <p:cNvSpPr/>
          <p:nvPr/>
        </p:nvSpPr>
        <p:spPr bwMode="auto">
          <a:xfrm>
            <a:off x="413445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6" name="Freeform 1036"/>
          <p:cNvSpPr/>
          <p:nvPr/>
        </p:nvSpPr>
        <p:spPr bwMode="auto">
          <a:xfrm>
            <a:off x="4168395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7" name="Freeform 1037"/>
          <p:cNvSpPr/>
          <p:nvPr/>
        </p:nvSpPr>
        <p:spPr bwMode="auto">
          <a:xfrm>
            <a:off x="4157080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8" name="Freeform 1038"/>
          <p:cNvSpPr/>
          <p:nvPr/>
        </p:nvSpPr>
        <p:spPr bwMode="auto">
          <a:xfrm>
            <a:off x="422308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59" name="Freeform 1039"/>
          <p:cNvSpPr/>
          <p:nvPr/>
        </p:nvSpPr>
        <p:spPr bwMode="auto">
          <a:xfrm>
            <a:off x="4243827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0" name="Freeform 1040"/>
          <p:cNvSpPr/>
          <p:nvPr/>
        </p:nvSpPr>
        <p:spPr bwMode="auto">
          <a:xfrm>
            <a:off x="426645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1" name="Freeform 1041"/>
          <p:cNvSpPr/>
          <p:nvPr/>
        </p:nvSpPr>
        <p:spPr bwMode="auto">
          <a:xfrm>
            <a:off x="4289087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2" name="Freeform 1042"/>
          <p:cNvSpPr/>
          <p:nvPr/>
        </p:nvSpPr>
        <p:spPr bwMode="auto">
          <a:xfrm>
            <a:off x="4309831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3" name="Freeform 1043"/>
          <p:cNvSpPr/>
          <p:nvPr/>
        </p:nvSpPr>
        <p:spPr bwMode="auto">
          <a:xfrm>
            <a:off x="4141993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4" name="Freeform 1044"/>
          <p:cNvSpPr/>
          <p:nvPr/>
        </p:nvSpPr>
        <p:spPr bwMode="auto">
          <a:xfrm>
            <a:off x="3821405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5" name="Freeform 1045"/>
          <p:cNvSpPr/>
          <p:nvPr/>
        </p:nvSpPr>
        <p:spPr bwMode="auto">
          <a:xfrm>
            <a:off x="4098620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6" name="Freeform 1046"/>
          <p:cNvSpPr/>
          <p:nvPr/>
        </p:nvSpPr>
        <p:spPr bwMode="auto">
          <a:xfrm>
            <a:off x="4070332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7" name="Freeform 1047"/>
          <p:cNvSpPr/>
          <p:nvPr/>
        </p:nvSpPr>
        <p:spPr bwMode="auto">
          <a:xfrm>
            <a:off x="3629051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8" name="Freeform 1048"/>
          <p:cNvSpPr/>
          <p:nvPr/>
        </p:nvSpPr>
        <p:spPr bwMode="auto">
          <a:xfrm>
            <a:off x="4034502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69" name="Freeform 1049"/>
          <p:cNvSpPr>
            <a:spLocks noEditPoints="1"/>
          </p:cNvSpPr>
          <p:nvPr/>
        </p:nvSpPr>
        <p:spPr bwMode="auto">
          <a:xfrm>
            <a:off x="4062789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0" name="Freeform 1050"/>
          <p:cNvSpPr>
            <a:spLocks noEditPoints="1"/>
          </p:cNvSpPr>
          <p:nvPr/>
        </p:nvSpPr>
        <p:spPr bwMode="auto">
          <a:xfrm>
            <a:off x="4091076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1" name="Rectangle 1051"/>
          <p:cNvSpPr>
            <a:spLocks noChangeArrowheads="1"/>
          </p:cNvSpPr>
          <p:nvPr/>
        </p:nvSpPr>
        <p:spPr bwMode="auto">
          <a:xfrm>
            <a:off x="4121249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2" name="Freeform 1052"/>
          <p:cNvSpPr/>
          <p:nvPr/>
        </p:nvSpPr>
        <p:spPr bwMode="auto">
          <a:xfrm>
            <a:off x="3240573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3" name="Freeform 1053"/>
          <p:cNvSpPr/>
          <p:nvPr/>
        </p:nvSpPr>
        <p:spPr bwMode="auto">
          <a:xfrm>
            <a:off x="3272632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4" name="Rectangle 1054"/>
          <p:cNvSpPr>
            <a:spLocks noChangeArrowheads="1"/>
          </p:cNvSpPr>
          <p:nvPr/>
        </p:nvSpPr>
        <p:spPr bwMode="auto">
          <a:xfrm>
            <a:off x="3225487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5" name="Freeform 1055"/>
          <p:cNvSpPr/>
          <p:nvPr/>
        </p:nvSpPr>
        <p:spPr bwMode="auto">
          <a:xfrm>
            <a:off x="3193428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6" name="Freeform 1056"/>
          <p:cNvSpPr/>
          <p:nvPr/>
        </p:nvSpPr>
        <p:spPr bwMode="auto">
          <a:xfrm>
            <a:off x="3904381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7" name="Freeform 1057"/>
          <p:cNvSpPr>
            <a:spLocks noEditPoints="1"/>
          </p:cNvSpPr>
          <p:nvPr/>
        </p:nvSpPr>
        <p:spPr bwMode="auto">
          <a:xfrm>
            <a:off x="3813861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8" name="Freeform 1058"/>
          <p:cNvSpPr/>
          <p:nvPr/>
        </p:nvSpPr>
        <p:spPr bwMode="auto">
          <a:xfrm>
            <a:off x="3872322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79" name="Freeform 1059"/>
          <p:cNvSpPr/>
          <p:nvPr/>
        </p:nvSpPr>
        <p:spPr bwMode="auto">
          <a:xfrm>
            <a:off x="3842149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0" name="Freeform 1060"/>
          <p:cNvSpPr/>
          <p:nvPr/>
        </p:nvSpPr>
        <p:spPr bwMode="auto">
          <a:xfrm>
            <a:off x="3348065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1" name="Freeform 1061"/>
          <p:cNvSpPr/>
          <p:nvPr/>
        </p:nvSpPr>
        <p:spPr bwMode="auto">
          <a:xfrm>
            <a:off x="3385781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2" name="Freeform 1062"/>
          <p:cNvSpPr/>
          <p:nvPr/>
        </p:nvSpPr>
        <p:spPr bwMode="auto">
          <a:xfrm>
            <a:off x="2895469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3" name="Freeform 1063"/>
          <p:cNvSpPr/>
          <p:nvPr/>
        </p:nvSpPr>
        <p:spPr bwMode="auto">
          <a:xfrm>
            <a:off x="2982217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4" name="Freeform 1064"/>
          <p:cNvSpPr/>
          <p:nvPr/>
        </p:nvSpPr>
        <p:spPr bwMode="auto">
          <a:xfrm>
            <a:off x="304822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5" name="Freeform 1065"/>
          <p:cNvSpPr/>
          <p:nvPr/>
        </p:nvSpPr>
        <p:spPr bwMode="auto">
          <a:xfrm>
            <a:off x="3070850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6" name="Freeform 1066"/>
          <p:cNvSpPr/>
          <p:nvPr/>
        </p:nvSpPr>
        <p:spPr bwMode="auto">
          <a:xfrm>
            <a:off x="3114224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7" name="Freeform 1067"/>
          <p:cNvSpPr/>
          <p:nvPr/>
        </p:nvSpPr>
        <p:spPr bwMode="auto">
          <a:xfrm>
            <a:off x="3148168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8" name="Freeform 1068"/>
          <p:cNvSpPr/>
          <p:nvPr/>
        </p:nvSpPr>
        <p:spPr bwMode="auto">
          <a:xfrm>
            <a:off x="3136853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89" name="Freeform 1069"/>
          <p:cNvSpPr/>
          <p:nvPr/>
        </p:nvSpPr>
        <p:spPr bwMode="auto">
          <a:xfrm>
            <a:off x="3202857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0" name="Freeform 1070"/>
          <p:cNvSpPr/>
          <p:nvPr/>
        </p:nvSpPr>
        <p:spPr bwMode="auto">
          <a:xfrm>
            <a:off x="322360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1" name="Freeform 1071"/>
          <p:cNvSpPr/>
          <p:nvPr/>
        </p:nvSpPr>
        <p:spPr bwMode="auto">
          <a:xfrm>
            <a:off x="324623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2" name="Freeform 1072"/>
          <p:cNvSpPr/>
          <p:nvPr/>
        </p:nvSpPr>
        <p:spPr bwMode="auto">
          <a:xfrm>
            <a:off x="3268861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3" name="Freeform 1073"/>
          <p:cNvSpPr/>
          <p:nvPr/>
        </p:nvSpPr>
        <p:spPr bwMode="auto">
          <a:xfrm>
            <a:off x="3289605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4" name="Freeform 1075"/>
          <p:cNvSpPr/>
          <p:nvPr/>
        </p:nvSpPr>
        <p:spPr bwMode="auto">
          <a:xfrm>
            <a:off x="2946386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296" name="Freeform 1013"/>
          <p:cNvSpPr>
            <a:spLocks noEditPoints="1"/>
          </p:cNvSpPr>
          <p:nvPr/>
        </p:nvSpPr>
        <p:spPr bwMode="auto">
          <a:xfrm>
            <a:off x="5689771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7" name="Freeform 1014"/>
          <p:cNvSpPr/>
          <p:nvPr/>
        </p:nvSpPr>
        <p:spPr bwMode="auto">
          <a:xfrm>
            <a:off x="6278146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8" name="Freeform 1015"/>
          <p:cNvSpPr/>
          <p:nvPr/>
        </p:nvSpPr>
        <p:spPr bwMode="auto">
          <a:xfrm>
            <a:off x="6231000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299" name="Freeform 1016"/>
          <p:cNvSpPr/>
          <p:nvPr/>
        </p:nvSpPr>
        <p:spPr bwMode="auto">
          <a:xfrm>
            <a:off x="6247973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0" name="Freeform 1017"/>
          <p:cNvSpPr>
            <a:spLocks noEditPoints="1"/>
          </p:cNvSpPr>
          <p:nvPr/>
        </p:nvSpPr>
        <p:spPr bwMode="auto">
          <a:xfrm>
            <a:off x="6268717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1" name="Freeform 1018"/>
          <p:cNvSpPr/>
          <p:nvPr/>
        </p:nvSpPr>
        <p:spPr bwMode="auto">
          <a:xfrm>
            <a:off x="7183337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2" name="Freeform 1019"/>
          <p:cNvSpPr/>
          <p:nvPr/>
        </p:nvSpPr>
        <p:spPr bwMode="auto">
          <a:xfrm>
            <a:off x="7221054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3" name="Freeform 1020"/>
          <p:cNvSpPr/>
          <p:nvPr/>
        </p:nvSpPr>
        <p:spPr bwMode="auto">
          <a:xfrm>
            <a:off x="6730741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4" name="Freeform 1021"/>
          <p:cNvSpPr/>
          <p:nvPr/>
        </p:nvSpPr>
        <p:spPr bwMode="auto">
          <a:xfrm>
            <a:off x="6327177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5" name="Freeform 1022"/>
          <p:cNvSpPr/>
          <p:nvPr/>
        </p:nvSpPr>
        <p:spPr bwMode="auto">
          <a:xfrm>
            <a:off x="6393180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6" name="Freeform 1023"/>
          <p:cNvSpPr/>
          <p:nvPr/>
        </p:nvSpPr>
        <p:spPr bwMode="auto">
          <a:xfrm>
            <a:off x="6413924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7" name="Freeform 1024"/>
          <p:cNvSpPr/>
          <p:nvPr/>
        </p:nvSpPr>
        <p:spPr bwMode="auto">
          <a:xfrm>
            <a:off x="645918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8" name="Freeform 1025"/>
          <p:cNvSpPr/>
          <p:nvPr/>
        </p:nvSpPr>
        <p:spPr bwMode="auto">
          <a:xfrm>
            <a:off x="6491243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09" name="Freeform 1026"/>
          <p:cNvSpPr/>
          <p:nvPr/>
        </p:nvSpPr>
        <p:spPr bwMode="auto">
          <a:xfrm>
            <a:off x="6479928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0" name="Freeform 1027"/>
          <p:cNvSpPr/>
          <p:nvPr/>
        </p:nvSpPr>
        <p:spPr bwMode="auto">
          <a:xfrm>
            <a:off x="6545931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1" name="Freeform 1028"/>
          <p:cNvSpPr/>
          <p:nvPr/>
        </p:nvSpPr>
        <p:spPr bwMode="auto">
          <a:xfrm>
            <a:off x="6568561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2" name="Freeform 1029"/>
          <p:cNvSpPr/>
          <p:nvPr/>
        </p:nvSpPr>
        <p:spPr bwMode="auto">
          <a:xfrm>
            <a:off x="6591191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3" name="Freeform 1030"/>
          <p:cNvSpPr/>
          <p:nvPr/>
        </p:nvSpPr>
        <p:spPr bwMode="auto">
          <a:xfrm>
            <a:off x="6611935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4" name="Freeform 1031"/>
          <p:cNvSpPr/>
          <p:nvPr/>
        </p:nvSpPr>
        <p:spPr bwMode="auto">
          <a:xfrm>
            <a:off x="6634565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5" name="Freeform 1032"/>
          <p:cNvSpPr/>
          <p:nvPr/>
        </p:nvSpPr>
        <p:spPr bwMode="auto">
          <a:xfrm>
            <a:off x="6817489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6" name="Freeform 1033"/>
          <p:cNvSpPr/>
          <p:nvPr/>
        </p:nvSpPr>
        <p:spPr bwMode="auto">
          <a:xfrm>
            <a:off x="688349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7" name="Freeform 1034"/>
          <p:cNvSpPr/>
          <p:nvPr/>
        </p:nvSpPr>
        <p:spPr bwMode="auto">
          <a:xfrm>
            <a:off x="6906122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8" name="Freeform 1035"/>
          <p:cNvSpPr/>
          <p:nvPr/>
        </p:nvSpPr>
        <p:spPr bwMode="auto">
          <a:xfrm>
            <a:off x="694949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19" name="Freeform 1036"/>
          <p:cNvSpPr/>
          <p:nvPr/>
        </p:nvSpPr>
        <p:spPr bwMode="auto">
          <a:xfrm>
            <a:off x="6983441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0" name="Freeform 1037"/>
          <p:cNvSpPr/>
          <p:nvPr/>
        </p:nvSpPr>
        <p:spPr bwMode="auto">
          <a:xfrm>
            <a:off x="6972126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1" name="Freeform 1038"/>
          <p:cNvSpPr/>
          <p:nvPr/>
        </p:nvSpPr>
        <p:spPr bwMode="auto">
          <a:xfrm>
            <a:off x="703812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2" name="Freeform 1039"/>
          <p:cNvSpPr/>
          <p:nvPr/>
        </p:nvSpPr>
        <p:spPr bwMode="auto">
          <a:xfrm>
            <a:off x="7058873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3" name="Freeform 1040"/>
          <p:cNvSpPr/>
          <p:nvPr/>
        </p:nvSpPr>
        <p:spPr bwMode="auto">
          <a:xfrm>
            <a:off x="7081503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4" name="Freeform 1041"/>
          <p:cNvSpPr/>
          <p:nvPr/>
        </p:nvSpPr>
        <p:spPr bwMode="auto">
          <a:xfrm>
            <a:off x="7104133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5" name="Freeform 1042"/>
          <p:cNvSpPr/>
          <p:nvPr/>
        </p:nvSpPr>
        <p:spPr bwMode="auto">
          <a:xfrm>
            <a:off x="7124877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6" name="Freeform 1043"/>
          <p:cNvSpPr/>
          <p:nvPr/>
        </p:nvSpPr>
        <p:spPr bwMode="auto">
          <a:xfrm>
            <a:off x="6957039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7" name="Freeform 1044"/>
          <p:cNvSpPr/>
          <p:nvPr/>
        </p:nvSpPr>
        <p:spPr bwMode="auto">
          <a:xfrm>
            <a:off x="6636451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8" name="Freeform 1045"/>
          <p:cNvSpPr/>
          <p:nvPr/>
        </p:nvSpPr>
        <p:spPr bwMode="auto">
          <a:xfrm>
            <a:off x="6913666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29" name="Freeform 1046"/>
          <p:cNvSpPr/>
          <p:nvPr/>
        </p:nvSpPr>
        <p:spPr bwMode="auto">
          <a:xfrm>
            <a:off x="6885378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0" name="Freeform 1047"/>
          <p:cNvSpPr/>
          <p:nvPr/>
        </p:nvSpPr>
        <p:spPr bwMode="auto">
          <a:xfrm>
            <a:off x="6444097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1" name="Freeform 1048"/>
          <p:cNvSpPr/>
          <p:nvPr/>
        </p:nvSpPr>
        <p:spPr bwMode="auto">
          <a:xfrm>
            <a:off x="6849548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2" name="Freeform 1049"/>
          <p:cNvSpPr>
            <a:spLocks noEditPoints="1"/>
          </p:cNvSpPr>
          <p:nvPr/>
        </p:nvSpPr>
        <p:spPr bwMode="auto">
          <a:xfrm>
            <a:off x="6877835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3" name="Freeform 1050"/>
          <p:cNvSpPr>
            <a:spLocks noEditPoints="1"/>
          </p:cNvSpPr>
          <p:nvPr/>
        </p:nvSpPr>
        <p:spPr bwMode="auto">
          <a:xfrm>
            <a:off x="6906122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4" name="Rectangle 1051"/>
          <p:cNvSpPr>
            <a:spLocks noChangeArrowheads="1"/>
          </p:cNvSpPr>
          <p:nvPr/>
        </p:nvSpPr>
        <p:spPr bwMode="auto">
          <a:xfrm>
            <a:off x="6936295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5" name="Freeform 1052"/>
          <p:cNvSpPr/>
          <p:nvPr/>
        </p:nvSpPr>
        <p:spPr bwMode="auto">
          <a:xfrm>
            <a:off x="6055619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6" name="Freeform 1053"/>
          <p:cNvSpPr/>
          <p:nvPr/>
        </p:nvSpPr>
        <p:spPr bwMode="auto">
          <a:xfrm>
            <a:off x="6087678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7" name="Rectangle 1054"/>
          <p:cNvSpPr>
            <a:spLocks noChangeArrowheads="1"/>
          </p:cNvSpPr>
          <p:nvPr/>
        </p:nvSpPr>
        <p:spPr bwMode="auto">
          <a:xfrm>
            <a:off x="6040533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8" name="Freeform 1055"/>
          <p:cNvSpPr/>
          <p:nvPr/>
        </p:nvSpPr>
        <p:spPr bwMode="auto">
          <a:xfrm>
            <a:off x="6008474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39" name="Freeform 1056"/>
          <p:cNvSpPr/>
          <p:nvPr/>
        </p:nvSpPr>
        <p:spPr bwMode="auto">
          <a:xfrm>
            <a:off x="6719427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0" name="Freeform 1057"/>
          <p:cNvSpPr>
            <a:spLocks noEditPoints="1"/>
          </p:cNvSpPr>
          <p:nvPr/>
        </p:nvSpPr>
        <p:spPr bwMode="auto">
          <a:xfrm>
            <a:off x="6628907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1" name="Freeform 1058"/>
          <p:cNvSpPr/>
          <p:nvPr/>
        </p:nvSpPr>
        <p:spPr bwMode="auto">
          <a:xfrm>
            <a:off x="6687368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2" name="Freeform 1059"/>
          <p:cNvSpPr/>
          <p:nvPr/>
        </p:nvSpPr>
        <p:spPr bwMode="auto">
          <a:xfrm>
            <a:off x="6657195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3" name="Freeform 1060"/>
          <p:cNvSpPr/>
          <p:nvPr/>
        </p:nvSpPr>
        <p:spPr bwMode="auto">
          <a:xfrm>
            <a:off x="6163111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4" name="Freeform 1061"/>
          <p:cNvSpPr/>
          <p:nvPr/>
        </p:nvSpPr>
        <p:spPr bwMode="auto">
          <a:xfrm>
            <a:off x="6200827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5" name="Freeform 1062"/>
          <p:cNvSpPr/>
          <p:nvPr/>
        </p:nvSpPr>
        <p:spPr bwMode="auto">
          <a:xfrm>
            <a:off x="5710515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6" name="Freeform 1063"/>
          <p:cNvSpPr/>
          <p:nvPr/>
        </p:nvSpPr>
        <p:spPr bwMode="auto">
          <a:xfrm>
            <a:off x="5797263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7" name="Freeform 1064"/>
          <p:cNvSpPr/>
          <p:nvPr/>
        </p:nvSpPr>
        <p:spPr bwMode="auto">
          <a:xfrm>
            <a:off x="5863266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8" name="Freeform 1065"/>
          <p:cNvSpPr/>
          <p:nvPr/>
        </p:nvSpPr>
        <p:spPr bwMode="auto">
          <a:xfrm>
            <a:off x="5885896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49" name="Freeform 1066"/>
          <p:cNvSpPr/>
          <p:nvPr/>
        </p:nvSpPr>
        <p:spPr bwMode="auto">
          <a:xfrm>
            <a:off x="5929270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0" name="Freeform 1067"/>
          <p:cNvSpPr/>
          <p:nvPr/>
        </p:nvSpPr>
        <p:spPr bwMode="auto">
          <a:xfrm>
            <a:off x="5963214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1" name="Freeform 1068"/>
          <p:cNvSpPr/>
          <p:nvPr/>
        </p:nvSpPr>
        <p:spPr bwMode="auto">
          <a:xfrm>
            <a:off x="5951899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2" name="Freeform 1069"/>
          <p:cNvSpPr/>
          <p:nvPr/>
        </p:nvSpPr>
        <p:spPr bwMode="auto">
          <a:xfrm>
            <a:off x="6017903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3" name="Freeform 1070"/>
          <p:cNvSpPr/>
          <p:nvPr/>
        </p:nvSpPr>
        <p:spPr bwMode="auto">
          <a:xfrm>
            <a:off x="603864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4" name="Freeform 1071"/>
          <p:cNvSpPr/>
          <p:nvPr/>
        </p:nvSpPr>
        <p:spPr bwMode="auto">
          <a:xfrm>
            <a:off x="606127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5" name="Freeform 1072"/>
          <p:cNvSpPr/>
          <p:nvPr/>
        </p:nvSpPr>
        <p:spPr bwMode="auto">
          <a:xfrm>
            <a:off x="6083907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6" name="Freeform 1073"/>
          <p:cNvSpPr/>
          <p:nvPr/>
        </p:nvSpPr>
        <p:spPr bwMode="auto">
          <a:xfrm>
            <a:off x="6104651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57" name="Freeform 1075"/>
          <p:cNvSpPr/>
          <p:nvPr/>
        </p:nvSpPr>
        <p:spPr bwMode="auto">
          <a:xfrm>
            <a:off x="5761432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da-DK">
              <a:latin typeface="Arial" panose="02080604020202020204" charset="0"/>
              <a:ea typeface="ＭＳ Ｐゴシック" pitchFamily="-97" charset="-128"/>
            </a:endParaRPr>
          </a:p>
        </p:txBody>
      </p:sp>
      <p:sp>
        <p:nvSpPr>
          <p:cNvPr id="359" name="Freeform 1013"/>
          <p:cNvSpPr>
            <a:spLocks noEditPoints="1"/>
          </p:cNvSpPr>
          <p:nvPr/>
        </p:nvSpPr>
        <p:spPr bwMode="auto">
          <a:xfrm>
            <a:off x="8422084" y="4828825"/>
            <a:ext cx="1578428" cy="1406819"/>
          </a:xfrm>
          <a:custGeom>
            <a:avLst/>
            <a:gdLst/>
            <a:ahLst/>
            <a:cxnLst>
              <a:cxn ang="0">
                <a:pos x="1504" y="96"/>
              </a:cxn>
              <a:cxn ang="0">
                <a:pos x="1574" y="76"/>
              </a:cxn>
              <a:cxn ang="0">
                <a:pos x="1582" y="192"/>
              </a:cxn>
              <a:cxn ang="0">
                <a:pos x="1506" y="186"/>
              </a:cxn>
              <a:cxn ang="0">
                <a:pos x="1316" y="76"/>
              </a:cxn>
              <a:cxn ang="0">
                <a:pos x="1388" y="96"/>
              </a:cxn>
              <a:cxn ang="0">
                <a:pos x="1324" y="198"/>
              </a:cxn>
              <a:cxn ang="0">
                <a:pos x="1102" y="96"/>
              </a:cxn>
              <a:cxn ang="0">
                <a:pos x="1166" y="74"/>
              </a:cxn>
              <a:cxn ang="0">
                <a:pos x="1186" y="186"/>
              </a:cxn>
              <a:cxn ang="0">
                <a:pos x="1108" y="192"/>
              </a:cxn>
              <a:cxn ang="0">
                <a:pos x="908" y="82"/>
              </a:cxn>
              <a:cxn ang="0">
                <a:pos x="984" y="88"/>
              </a:cxn>
              <a:cxn ang="0">
                <a:pos x="966" y="198"/>
              </a:cxn>
              <a:cxn ang="0">
                <a:pos x="902" y="96"/>
              </a:cxn>
              <a:cxn ang="0">
                <a:pos x="764" y="74"/>
              </a:cxn>
              <a:cxn ang="0">
                <a:pos x="786" y="176"/>
              </a:cxn>
              <a:cxn ang="0">
                <a:pos x="714" y="196"/>
              </a:cxn>
              <a:cxn ang="0">
                <a:pos x="502" y="88"/>
              </a:cxn>
              <a:cxn ang="0">
                <a:pos x="580" y="82"/>
              </a:cxn>
              <a:cxn ang="0">
                <a:pos x="572" y="196"/>
              </a:cxn>
              <a:cxn ang="0">
                <a:pos x="500" y="176"/>
              </a:cxn>
              <a:cxn ang="0">
                <a:pos x="322" y="74"/>
              </a:cxn>
              <a:cxn ang="0">
                <a:pos x="386" y="176"/>
              </a:cxn>
              <a:cxn ang="0">
                <a:pos x="322" y="198"/>
              </a:cxn>
              <a:cxn ang="0">
                <a:pos x="100" y="96"/>
              </a:cxn>
              <a:cxn ang="0">
                <a:pos x="172" y="76"/>
              </a:cxn>
              <a:cxn ang="0">
                <a:pos x="178" y="192"/>
              </a:cxn>
              <a:cxn ang="0">
                <a:pos x="102" y="186"/>
              </a:cxn>
              <a:cxn ang="0">
                <a:pos x="172" y="1402"/>
              </a:cxn>
              <a:cxn ang="0">
                <a:pos x="100" y="1382"/>
              </a:cxn>
              <a:cxn ang="0">
                <a:pos x="164" y="1280"/>
              </a:cxn>
              <a:cxn ang="0">
                <a:pos x="386" y="1382"/>
              </a:cxn>
              <a:cxn ang="0">
                <a:pos x="322" y="1404"/>
              </a:cxn>
              <a:cxn ang="0">
                <a:pos x="302" y="1292"/>
              </a:cxn>
              <a:cxn ang="0">
                <a:pos x="378" y="1286"/>
              </a:cxn>
              <a:cxn ang="0">
                <a:pos x="580" y="1396"/>
              </a:cxn>
              <a:cxn ang="0">
                <a:pos x="502" y="1390"/>
              </a:cxn>
              <a:cxn ang="0">
                <a:pos x="522" y="1280"/>
              </a:cxn>
              <a:cxn ang="0">
                <a:pos x="586" y="1382"/>
              </a:cxn>
              <a:cxn ang="0">
                <a:pos x="724" y="1404"/>
              </a:cxn>
              <a:cxn ang="0">
                <a:pos x="702" y="1302"/>
              </a:cxn>
              <a:cxn ang="0">
                <a:pos x="772" y="1282"/>
              </a:cxn>
              <a:cxn ang="0">
                <a:pos x="984" y="1390"/>
              </a:cxn>
              <a:cxn ang="0">
                <a:pos x="908" y="1396"/>
              </a:cxn>
              <a:cxn ang="0">
                <a:pos x="916" y="1282"/>
              </a:cxn>
              <a:cxn ang="0">
                <a:pos x="986" y="1302"/>
              </a:cxn>
              <a:cxn ang="0">
                <a:pos x="1166" y="1404"/>
              </a:cxn>
              <a:cxn ang="0">
                <a:pos x="1102" y="1302"/>
              </a:cxn>
              <a:cxn ang="0">
                <a:pos x="1166" y="1280"/>
              </a:cxn>
              <a:cxn ang="0">
                <a:pos x="1388" y="1382"/>
              </a:cxn>
              <a:cxn ang="0">
                <a:pos x="1316" y="1402"/>
              </a:cxn>
              <a:cxn ang="0">
                <a:pos x="1310" y="1286"/>
              </a:cxn>
              <a:cxn ang="0">
                <a:pos x="1386" y="1292"/>
              </a:cxn>
              <a:cxn ang="0">
                <a:pos x="1574" y="1402"/>
              </a:cxn>
              <a:cxn ang="0">
                <a:pos x="1504" y="1382"/>
              </a:cxn>
              <a:cxn ang="0">
                <a:pos x="1566" y="1280"/>
              </a:cxn>
              <a:cxn ang="0">
                <a:pos x="1600" y="1246"/>
              </a:cxn>
              <a:cxn ang="0">
                <a:pos x="84" y="1268"/>
              </a:cxn>
              <a:cxn ang="0">
                <a:pos x="74" y="234"/>
              </a:cxn>
              <a:cxn ang="0">
                <a:pos x="84" y="224"/>
              </a:cxn>
              <a:cxn ang="0">
                <a:pos x="1600" y="234"/>
              </a:cxn>
            </a:cxnLst>
            <a:rect l="0" t="0" r="r" b="b"/>
            <a:pathLst>
              <a:path w="1674" h="1492">
                <a:moveTo>
                  <a:pt x="0" y="0"/>
                </a:moveTo>
                <a:lnTo>
                  <a:pt x="0" y="1492"/>
                </a:lnTo>
                <a:lnTo>
                  <a:pt x="1674" y="1492"/>
                </a:lnTo>
                <a:lnTo>
                  <a:pt x="1674" y="0"/>
                </a:lnTo>
                <a:lnTo>
                  <a:pt x="0" y="0"/>
                </a:lnTo>
                <a:close/>
                <a:moveTo>
                  <a:pt x="1504" y="96"/>
                </a:moveTo>
                <a:lnTo>
                  <a:pt x="1504" y="96"/>
                </a:lnTo>
                <a:lnTo>
                  <a:pt x="1506" y="88"/>
                </a:lnTo>
                <a:lnTo>
                  <a:pt x="1510" y="82"/>
                </a:lnTo>
                <a:lnTo>
                  <a:pt x="1516" y="76"/>
                </a:lnTo>
                <a:lnTo>
                  <a:pt x="1526" y="74"/>
                </a:lnTo>
                <a:lnTo>
                  <a:pt x="1566" y="74"/>
                </a:lnTo>
                <a:lnTo>
                  <a:pt x="1566" y="74"/>
                </a:lnTo>
                <a:lnTo>
                  <a:pt x="1574" y="76"/>
                </a:lnTo>
                <a:lnTo>
                  <a:pt x="1582" y="82"/>
                </a:lnTo>
                <a:lnTo>
                  <a:pt x="1586" y="88"/>
                </a:lnTo>
                <a:lnTo>
                  <a:pt x="1588" y="96"/>
                </a:lnTo>
                <a:lnTo>
                  <a:pt x="1588" y="176"/>
                </a:lnTo>
                <a:lnTo>
                  <a:pt x="1588" y="176"/>
                </a:lnTo>
                <a:lnTo>
                  <a:pt x="1586" y="186"/>
                </a:lnTo>
                <a:lnTo>
                  <a:pt x="1582" y="192"/>
                </a:lnTo>
                <a:lnTo>
                  <a:pt x="1574" y="196"/>
                </a:lnTo>
                <a:lnTo>
                  <a:pt x="1566" y="198"/>
                </a:lnTo>
                <a:lnTo>
                  <a:pt x="1526" y="198"/>
                </a:lnTo>
                <a:lnTo>
                  <a:pt x="1526" y="198"/>
                </a:lnTo>
                <a:lnTo>
                  <a:pt x="1516" y="196"/>
                </a:lnTo>
                <a:lnTo>
                  <a:pt x="1510" y="192"/>
                </a:lnTo>
                <a:lnTo>
                  <a:pt x="1506" y="186"/>
                </a:lnTo>
                <a:lnTo>
                  <a:pt x="1504" y="176"/>
                </a:lnTo>
                <a:lnTo>
                  <a:pt x="1504" y="96"/>
                </a:lnTo>
                <a:close/>
                <a:moveTo>
                  <a:pt x="1302" y="96"/>
                </a:moveTo>
                <a:lnTo>
                  <a:pt x="1302" y="96"/>
                </a:lnTo>
                <a:lnTo>
                  <a:pt x="1304" y="88"/>
                </a:lnTo>
                <a:lnTo>
                  <a:pt x="1310" y="82"/>
                </a:lnTo>
                <a:lnTo>
                  <a:pt x="1316" y="76"/>
                </a:lnTo>
                <a:lnTo>
                  <a:pt x="1324" y="74"/>
                </a:lnTo>
                <a:lnTo>
                  <a:pt x="1366" y="74"/>
                </a:lnTo>
                <a:lnTo>
                  <a:pt x="1366" y="74"/>
                </a:lnTo>
                <a:lnTo>
                  <a:pt x="1374" y="76"/>
                </a:lnTo>
                <a:lnTo>
                  <a:pt x="1382" y="82"/>
                </a:lnTo>
                <a:lnTo>
                  <a:pt x="1386" y="88"/>
                </a:lnTo>
                <a:lnTo>
                  <a:pt x="1388" y="96"/>
                </a:lnTo>
                <a:lnTo>
                  <a:pt x="1388" y="176"/>
                </a:lnTo>
                <a:lnTo>
                  <a:pt x="1388" y="176"/>
                </a:lnTo>
                <a:lnTo>
                  <a:pt x="1386" y="186"/>
                </a:lnTo>
                <a:lnTo>
                  <a:pt x="1382" y="192"/>
                </a:lnTo>
                <a:lnTo>
                  <a:pt x="1374" y="196"/>
                </a:lnTo>
                <a:lnTo>
                  <a:pt x="1366" y="198"/>
                </a:lnTo>
                <a:lnTo>
                  <a:pt x="1324" y="198"/>
                </a:lnTo>
                <a:lnTo>
                  <a:pt x="1324" y="198"/>
                </a:lnTo>
                <a:lnTo>
                  <a:pt x="1316" y="196"/>
                </a:lnTo>
                <a:lnTo>
                  <a:pt x="1310" y="192"/>
                </a:lnTo>
                <a:lnTo>
                  <a:pt x="1304" y="186"/>
                </a:lnTo>
                <a:lnTo>
                  <a:pt x="1302" y="176"/>
                </a:lnTo>
                <a:lnTo>
                  <a:pt x="1302" y="96"/>
                </a:lnTo>
                <a:close/>
                <a:moveTo>
                  <a:pt x="1102" y="96"/>
                </a:moveTo>
                <a:lnTo>
                  <a:pt x="1102" y="96"/>
                </a:lnTo>
                <a:lnTo>
                  <a:pt x="1104" y="88"/>
                </a:lnTo>
                <a:lnTo>
                  <a:pt x="1108" y="82"/>
                </a:lnTo>
                <a:lnTo>
                  <a:pt x="1116" y="76"/>
                </a:lnTo>
                <a:lnTo>
                  <a:pt x="1124" y="74"/>
                </a:lnTo>
                <a:lnTo>
                  <a:pt x="1166" y="74"/>
                </a:lnTo>
                <a:lnTo>
                  <a:pt x="1166" y="74"/>
                </a:lnTo>
                <a:lnTo>
                  <a:pt x="1174" y="76"/>
                </a:lnTo>
                <a:lnTo>
                  <a:pt x="1180" y="82"/>
                </a:lnTo>
                <a:lnTo>
                  <a:pt x="1186" y="88"/>
                </a:lnTo>
                <a:lnTo>
                  <a:pt x="1188" y="96"/>
                </a:lnTo>
                <a:lnTo>
                  <a:pt x="1188" y="176"/>
                </a:lnTo>
                <a:lnTo>
                  <a:pt x="1188" y="176"/>
                </a:lnTo>
                <a:lnTo>
                  <a:pt x="1186" y="186"/>
                </a:lnTo>
                <a:lnTo>
                  <a:pt x="1180" y="192"/>
                </a:lnTo>
                <a:lnTo>
                  <a:pt x="1174" y="196"/>
                </a:lnTo>
                <a:lnTo>
                  <a:pt x="1166" y="198"/>
                </a:lnTo>
                <a:lnTo>
                  <a:pt x="1124" y="198"/>
                </a:lnTo>
                <a:lnTo>
                  <a:pt x="1124" y="198"/>
                </a:lnTo>
                <a:lnTo>
                  <a:pt x="1116" y="196"/>
                </a:lnTo>
                <a:lnTo>
                  <a:pt x="1108" y="192"/>
                </a:lnTo>
                <a:lnTo>
                  <a:pt x="1104" y="186"/>
                </a:lnTo>
                <a:lnTo>
                  <a:pt x="1102" y="176"/>
                </a:lnTo>
                <a:lnTo>
                  <a:pt x="1102" y="96"/>
                </a:lnTo>
                <a:close/>
                <a:moveTo>
                  <a:pt x="902" y="96"/>
                </a:moveTo>
                <a:lnTo>
                  <a:pt x="902" y="96"/>
                </a:lnTo>
                <a:lnTo>
                  <a:pt x="904" y="88"/>
                </a:lnTo>
                <a:lnTo>
                  <a:pt x="908" y="82"/>
                </a:lnTo>
                <a:lnTo>
                  <a:pt x="916" y="76"/>
                </a:lnTo>
                <a:lnTo>
                  <a:pt x="924" y="74"/>
                </a:lnTo>
                <a:lnTo>
                  <a:pt x="966" y="74"/>
                </a:lnTo>
                <a:lnTo>
                  <a:pt x="966" y="74"/>
                </a:lnTo>
                <a:lnTo>
                  <a:pt x="974" y="76"/>
                </a:lnTo>
                <a:lnTo>
                  <a:pt x="980" y="82"/>
                </a:lnTo>
                <a:lnTo>
                  <a:pt x="984" y="88"/>
                </a:lnTo>
                <a:lnTo>
                  <a:pt x="986" y="96"/>
                </a:lnTo>
                <a:lnTo>
                  <a:pt x="986" y="176"/>
                </a:lnTo>
                <a:lnTo>
                  <a:pt x="986" y="176"/>
                </a:lnTo>
                <a:lnTo>
                  <a:pt x="984" y="186"/>
                </a:lnTo>
                <a:lnTo>
                  <a:pt x="980" y="192"/>
                </a:lnTo>
                <a:lnTo>
                  <a:pt x="974" y="196"/>
                </a:lnTo>
                <a:lnTo>
                  <a:pt x="966" y="198"/>
                </a:lnTo>
                <a:lnTo>
                  <a:pt x="924" y="198"/>
                </a:lnTo>
                <a:lnTo>
                  <a:pt x="924" y="198"/>
                </a:lnTo>
                <a:lnTo>
                  <a:pt x="916" y="196"/>
                </a:lnTo>
                <a:lnTo>
                  <a:pt x="908" y="192"/>
                </a:lnTo>
                <a:lnTo>
                  <a:pt x="904" y="186"/>
                </a:lnTo>
                <a:lnTo>
                  <a:pt x="902" y="176"/>
                </a:lnTo>
                <a:lnTo>
                  <a:pt x="902" y="96"/>
                </a:lnTo>
                <a:close/>
                <a:moveTo>
                  <a:pt x="702" y="96"/>
                </a:moveTo>
                <a:lnTo>
                  <a:pt x="702" y="96"/>
                </a:lnTo>
                <a:lnTo>
                  <a:pt x="704" y="88"/>
                </a:lnTo>
                <a:lnTo>
                  <a:pt x="708" y="82"/>
                </a:lnTo>
                <a:lnTo>
                  <a:pt x="714" y="76"/>
                </a:lnTo>
                <a:lnTo>
                  <a:pt x="724" y="74"/>
                </a:lnTo>
                <a:lnTo>
                  <a:pt x="764" y="74"/>
                </a:lnTo>
                <a:lnTo>
                  <a:pt x="764" y="74"/>
                </a:lnTo>
                <a:lnTo>
                  <a:pt x="772" y="76"/>
                </a:lnTo>
                <a:lnTo>
                  <a:pt x="780" y="82"/>
                </a:lnTo>
                <a:lnTo>
                  <a:pt x="784" y="88"/>
                </a:lnTo>
                <a:lnTo>
                  <a:pt x="786" y="96"/>
                </a:lnTo>
                <a:lnTo>
                  <a:pt x="786" y="176"/>
                </a:lnTo>
                <a:lnTo>
                  <a:pt x="786" y="176"/>
                </a:lnTo>
                <a:lnTo>
                  <a:pt x="784" y="186"/>
                </a:lnTo>
                <a:lnTo>
                  <a:pt x="780" y="192"/>
                </a:lnTo>
                <a:lnTo>
                  <a:pt x="772" y="196"/>
                </a:lnTo>
                <a:lnTo>
                  <a:pt x="764" y="198"/>
                </a:lnTo>
                <a:lnTo>
                  <a:pt x="724" y="198"/>
                </a:lnTo>
                <a:lnTo>
                  <a:pt x="724" y="198"/>
                </a:lnTo>
                <a:lnTo>
                  <a:pt x="714" y="196"/>
                </a:lnTo>
                <a:lnTo>
                  <a:pt x="708" y="192"/>
                </a:lnTo>
                <a:lnTo>
                  <a:pt x="704" y="186"/>
                </a:lnTo>
                <a:lnTo>
                  <a:pt x="702" y="176"/>
                </a:lnTo>
                <a:lnTo>
                  <a:pt x="702" y="96"/>
                </a:lnTo>
                <a:close/>
                <a:moveTo>
                  <a:pt x="500" y="96"/>
                </a:moveTo>
                <a:lnTo>
                  <a:pt x="500" y="96"/>
                </a:lnTo>
                <a:lnTo>
                  <a:pt x="502" y="88"/>
                </a:lnTo>
                <a:lnTo>
                  <a:pt x="508" y="82"/>
                </a:lnTo>
                <a:lnTo>
                  <a:pt x="514" y="76"/>
                </a:lnTo>
                <a:lnTo>
                  <a:pt x="522" y="74"/>
                </a:lnTo>
                <a:lnTo>
                  <a:pt x="564" y="74"/>
                </a:lnTo>
                <a:lnTo>
                  <a:pt x="564" y="74"/>
                </a:lnTo>
                <a:lnTo>
                  <a:pt x="572" y="76"/>
                </a:lnTo>
                <a:lnTo>
                  <a:pt x="580" y="82"/>
                </a:lnTo>
                <a:lnTo>
                  <a:pt x="584" y="88"/>
                </a:lnTo>
                <a:lnTo>
                  <a:pt x="586" y="96"/>
                </a:lnTo>
                <a:lnTo>
                  <a:pt x="586" y="176"/>
                </a:lnTo>
                <a:lnTo>
                  <a:pt x="586" y="176"/>
                </a:lnTo>
                <a:lnTo>
                  <a:pt x="584" y="186"/>
                </a:lnTo>
                <a:lnTo>
                  <a:pt x="580" y="192"/>
                </a:lnTo>
                <a:lnTo>
                  <a:pt x="572" y="196"/>
                </a:lnTo>
                <a:lnTo>
                  <a:pt x="564" y="198"/>
                </a:lnTo>
                <a:lnTo>
                  <a:pt x="522" y="198"/>
                </a:lnTo>
                <a:lnTo>
                  <a:pt x="522" y="198"/>
                </a:lnTo>
                <a:lnTo>
                  <a:pt x="514" y="196"/>
                </a:lnTo>
                <a:lnTo>
                  <a:pt x="508" y="192"/>
                </a:lnTo>
                <a:lnTo>
                  <a:pt x="502" y="186"/>
                </a:lnTo>
                <a:lnTo>
                  <a:pt x="500" y="176"/>
                </a:lnTo>
                <a:lnTo>
                  <a:pt x="500" y="96"/>
                </a:lnTo>
                <a:close/>
                <a:moveTo>
                  <a:pt x="300" y="96"/>
                </a:moveTo>
                <a:lnTo>
                  <a:pt x="300" y="96"/>
                </a:lnTo>
                <a:lnTo>
                  <a:pt x="302" y="88"/>
                </a:lnTo>
                <a:lnTo>
                  <a:pt x="306" y="82"/>
                </a:lnTo>
                <a:lnTo>
                  <a:pt x="314" y="76"/>
                </a:lnTo>
                <a:lnTo>
                  <a:pt x="322" y="74"/>
                </a:lnTo>
                <a:lnTo>
                  <a:pt x="364" y="74"/>
                </a:lnTo>
                <a:lnTo>
                  <a:pt x="364" y="74"/>
                </a:lnTo>
                <a:lnTo>
                  <a:pt x="372" y="76"/>
                </a:lnTo>
                <a:lnTo>
                  <a:pt x="378" y="82"/>
                </a:lnTo>
                <a:lnTo>
                  <a:pt x="384" y="88"/>
                </a:lnTo>
                <a:lnTo>
                  <a:pt x="386" y="96"/>
                </a:lnTo>
                <a:lnTo>
                  <a:pt x="386" y="176"/>
                </a:lnTo>
                <a:lnTo>
                  <a:pt x="386" y="176"/>
                </a:lnTo>
                <a:lnTo>
                  <a:pt x="384" y="186"/>
                </a:lnTo>
                <a:lnTo>
                  <a:pt x="378" y="192"/>
                </a:lnTo>
                <a:lnTo>
                  <a:pt x="372" y="196"/>
                </a:lnTo>
                <a:lnTo>
                  <a:pt x="364" y="198"/>
                </a:lnTo>
                <a:lnTo>
                  <a:pt x="322" y="198"/>
                </a:lnTo>
                <a:lnTo>
                  <a:pt x="322" y="198"/>
                </a:lnTo>
                <a:lnTo>
                  <a:pt x="314" y="196"/>
                </a:lnTo>
                <a:lnTo>
                  <a:pt x="306" y="192"/>
                </a:lnTo>
                <a:lnTo>
                  <a:pt x="302" y="186"/>
                </a:lnTo>
                <a:lnTo>
                  <a:pt x="300" y="176"/>
                </a:lnTo>
                <a:lnTo>
                  <a:pt x="300" y="96"/>
                </a:lnTo>
                <a:close/>
                <a:moveTo>
                  <a:pt x="100" y="96"/>
                </a:moveTo>
                <a:lnTo>
                  <a:pt x="100" y="96"/>
                </a:lnTo>
                <a:lnTo>
                  <a:pt x="102" y="88"/>
                </a:lnTo>
                <a:lnTo>
                  <a:pt x="106" y="82"/>
                </a:lnTo>
                <a:lnTo>
                  <a:pt x="114" y="76"/>
                </a:lnTo>
                <a:lnTo>
                  <a:pt x="122" y="74"/>
                </a:lnTo>
                <a:lnTo>
                  <a:pt x="164" y="74"/>
                </a:lnTo>
                <a:lnTo>
                  <a:pt x="164" y="74"/>
                </a:lnTo>
                <a:lnTo>
                  <a:pt x="172" y="76"/>
                </a:lnTo>
                <a:lnTo>
                  <a:pt x="178" y="82"/>
                </a:lnTo>
                <a:lnTo>
                  <a:pt x="182" y="88"/>
                </a:lnTo>
                <a:lnTo>
                  <a:pt x="184" y="96"/>
                </a:lnTo>
                <a:lnTo>
                  <a:pt x="184" y="176"/>
                </a:lnTo>
                <a:lnTo>
                  <a:pt x="184" y="176"/>
                </a:lnTo>
                <a:lnTo>
                  <a:pt x="182" y="186"/>
                </a:lnTo>
                <a:lnTo>
                  <a:pt x="178" y="192"/>
                </a:lnTo>
                <a:lnTo>
                  <a:pt x="172" y="196"/>
                </a:lnTo>
                <a:lnTo>
                  <a:pt x="164" y="198"/>
                </a:lnTo>
                <a:lnTo>
                  <a:pt x="122" y="198"/>
                </a:lnTo>
                <a:lnTo>
                  <a:pt x="122" y="198"/>
                </a:lnTo>
                <a:lnTo>
                  <a:pt x="114" y="196"/>
                </a:lnTo>
                <a:lnTo>
                  <a:pt x="106" y="192"/>
                </a:lnTo>
                <a:lnTo>
                  <a:pt x="102" y="186"/>
                </a:lnTo>
                <a:lnTo>
                  <a:pt x="100" y="176"/>
                </a:lnTo>
                <a:lnTo>
                  <a:pt x="100" y="96"/>
                </a:lnTo>
                <a:close/>
                <a:moveTo>
                  <a:pt x="184" y="1382"/>
                </a:moveTo>
                <a:lnTo>
                  <a:pt x="184" y="1382"/>
                </a:lnTo>
                <a:lnTo>
                  <a:pt x="182" y="1390"/>
                </a:lnTo>
                <a:lnTo>
                  <a:pt x="178" y="1396"/>
                </a:lnTo>
                <a:lnTo>
                  <a:pt x="172" y="1402"/>
                </a:lnTo>
                <a:lnTo>
                  <a:pt x="164" y="1404"/>
                </a:lnTo>
                <a:lnTo>
                  <a:pt x="122" y="1404"/>
                </a:lnTo>
                <a:lnTo>
                  <a:pt x="122" y="1404"/>
                </a:lnTo>
                <a:lnTo>
                  <a:pt x="114" y="1402"/>
                </a:lnTo>
                <a:lnTo>
                  <a:pt x="106" y="1396"/>
                </a:lnTo>
                <a:lnTo>
                  <a:pt x="102" y="1390"/>
                </a:lnTo>
                <a:lnTo>
                  <a:pt x="100" y="1382"/>
                </a:lnTo>
                <a:lnTo>
                  <a:pt x="100" y="1302"/>
                </a:lnTo>
                <a:lnTo>
                  <a:pt x="100" y="1302"/>
                </a:lnTo>
                <a:lnTo>
                  <a:pt x="102" y="1292"/>
                </a:lnTo>
                <a:lnTo>
                  <a:pt x="106" y="1286"/>
                </a:lnTo>
                <a:lnTo>
                  <a:pt x="114" y="1282"/>
                </a:lnTo>
                <a:lnTo>
                  <a:pt x="122" y="1280"/>
                </a:lnTo>
                <a:lnTo>
                  <a:pt x="164" y="1280"/>
                </a:lnTo>
                <a:lnTo>
                  <a:pt x="164" y="1280"/>
                </a:lnTo>
                <a:lnTo>
                  <a:pt x="172" y="1282"/>
                </a:lnTo>
                <a:lnTo>
                  <a:pt x="178" y="1286"/>
                </a:lnTo>
                <a:lnTo>
                  <a:pt x="182" y="1292"/>
                </a:lnTo>
                <a:lnTo>
                  <a:pt x="184" y="1302"/>
                </a:lnTo>
                <a:lnTo>
                  <a:pt x="184" y="1382"/>
                </a:lnTo>
                <a:close/>
                <a:moveTo>
                  <a:pt x="386" y="1382"/>
                </a:moveTo>
                <a:lnTo>
                  <a:pt x="386" y="1382"/>
                </a:lnTo>
                <a:lnTo>
                  <a:pt x="384" y="1390"/>
                </a:lnTo>
                <a:lnTo>
                  <a:pt x="378" y="1396"/>
                </a:lnTo>
                <a:lnTo>
                  <a:pt x="372" y="1402"/>
                </a:lnTo>
                <a:lnTo>
                  <a:pt x="364" y="1404"/>
                </a:lnTo>
                <a:lnTo>
                  <a:pt x="322" y="1404"/>
                </a:lnTo>
                <a:lnTo>
                  <a:pt x="322" y="1404"/>
                </a:lnTo>
                <a:lnTo>
                  <a:pt x="314" y="1402"/>
                </a:lnTo>
                <a:lnTo>
                  <a:pt x="306" y="1396"/>
                </a:lnTo>
                <a:lnTo>
                  <a:pt x="302" y="1390"/>
                </a:lnTo>
                <a:lnTo>
                  <a:pt x="300" y="1382"/>
                </a:lnTo>
                <a:lnTo>
                  <a:pt x="300" y="1302"/>
                </a:lnTo>
                <a:lnTo>
                  <a:pt x="300" y="1302"/>
                </a:lnTo>
                <a:lnTo>
                  <a:pt x="302" y="1292"/>
                </a:lnTo>
                <a:lnTo>
                  <a:pt x="306" y="1286"/>
                </a:lnTo>
                <a:lnTo>
                  <a:pt x="314" y="1282"/>
                </a:lnTo>
                <a:lnTo>
                  <a:pt x="322" y="1280"/>
                </a:lnTo>
                <a:lnTo>
                  <a:pt x="364" y="1280"/>
                </a:lnTo>
                <a:lnTo>
                  <a:pt x="364" y="1280"/>
                </a:lnTo>
                <a:lnTo>
                  <a:pt x="372" y="1282"/>
                </a:lnTo>
                <a:lnTo>
                  <a:pt x="378" y="1286"/>
                </a:lnTo>
                <a:lnTo>
                  <a:pt x="384" y="1292"/>
                </a:lnTo>
                <a:lnTo>
                  <a:pt x="386" y="1302"/>
                </a:lnTo>
                <a:lnTo>
                  <a:pt x="386" y="1382"/>
                </a:lnTo>
                <a:close/>
                <a:moveTo>
                  <a:pt x="586" y="1382"/>
                </a:moveTo>
                <a:lnTo>
                  <a:pt x="586" y="1382"/>
                </a:lnTo>
                <a:lnTo>
                  <a:pt x="584" y="1390"/>
                </a:lnTo>
                <a:lnTo>
                  <a:pt x="580" y="1396"/>
                </a:lnTo>
                <a:lnTo>
                  <a:pt x="572" y="1402"/>
                </a:lnTo>
                <a:lnTo>
                  <a:pt x="564" y="1404"/>
                </a:lnTo>
                <a:lnTo>
                  <a:pt x="522" y="1404"/>
                </a:lnTo>
                <a:lnTo>
                  <a:pt x="522" y="1404"/>
                </a:lnTo>
                <a:lnTo>
                  <a:pt x="514" y="1402"/>
                </a:lnTo>
                <a:lnTo>
                  <a:pt x="508" y="1396"/>
                </a:lnTo>
                <a:lnTo>
                  <a:pt x="502" y="1390"/>
                </a:lnTo>
                <a:lnTo>
                  <a:pt x="500" y="1382"/>
                </a:lnTo>
                <a:lnTo>
                  <a:pt x="500" y="1302"/>
                </a:lnTo>
                <a:lnTo>
                  <a:pt x="500" y="1302"/>
                </a:lnTo>
                <a:lnTo>
                  <a:pt x="502" y="1292"/>
                </a:lnTo>
                <a:lnTo>
                  <a:pt x="508" y="1286"/>
                </a:lnTo>
                <a:lnTo>
                  <a:pt x="514" y="1282"/>
                </a:lnTo>
                <a:lnTo>
                  <a:pt x="522" y="1280"/>
                </a:lnTo>
                <a:lnTo>
                  <a:pt x="564" y="1280"/>
                </a:lnTo>
                <a:lnTo>
                  <a:pt x="564" y="1280"/>
                </a:lnTo>
                <a:lnTo>
                  <a:pt x="572" y="1282"/>
                </a:lnTo>
                <a:lnTo>
                  <a:pt x="580" y="1286"/>
                </a:lnTo>
                <a:lnTo>
                  <a:pt x="584" y="1292"/>
                </a:lnTo>
                <a:lnTo>
                  <a:pt x="586" y="1302"/>
                </a:lnTo>
                <a:lnTo>
                  <a:pt x="586" y="1382"/>
                </a:lnTo>
                <a:close/>
                <a:moveTo>
                  <a:pt x="786" y="1382"/>
                </a:moveTo>
                <a:lnTo>
                  <a:pt x="786" y="1382"/>
                </a:lnTo>
                <a:lnTo>
                  <a:pt x="784" y="1390"/>
                </a:lnTo>
                <a:lnTo>
                  <a:pt x="780" y="1396"/>
                </a:lnTo>
                <a:lnTo>
                  <a:pt x="772" y="1402"/>
                </a:lnTo>
                <a:lnTo>
                  <a:pt x="764" y="1404"/>
                </a:lnTo>
                <a:lnTo>
                  <a:pt x="724" y="1404"/>
                </a:lnTo>
                <a:lnTo>
                  <a:pt x="724" y="1404"/>
                </a:lnTo>
                <a:lnTo>
                  <a:pt x="714" y="1402"/>
                </a:lnTo>
                <a:lnTo>
                  <a:pt x="708" y="1396"/>
                </a:lnTo>
                <a:lnTo>
                  <a:pt x="704" y="1390"/>
                </a:lnTo>
                <a:lnTo>
                  <a:pt x="702" y="1382"/>
                </a:lnTo>
                <a:lnTo>
                  <a:pt x="702" y="1302"/>
                </a:lnTo>
                <a:lnTo>
                  <a:pt x="702" y="1302"/>
                </a:lnTo>
                <a:lnTo>
                  <a:pt x="704" y="1292"/>
                </a:lnTo>
                <a:lnTo>
                  <a:pt x="708" y="1286"/>
                </a:lnTo>
                <a:lnTo>
                  <a:pt x="714" y="1282"/>
                </a:lnTo>
                <a:lnTo>
                  <a:pt x="724" y="1280"/>
                </a:lnTo>
                <a:lnTo>
                  <a:pt x="764" y="1280"/>
                </a:lnTo>
                <a:lnTo>
                  <a:pt x="764" y="1280"/>
                </a:lnTo>
                <a:lnTo>
                  <a:pt x="772" y="1282"/>
                </a:lnTo>
                <a:lnTo>
                  <a:pt x="780" y="1286"/>
                </a:lnTo>
                <a:lnTo>
                  <a:pt x="784" y="1292"/>
                </a:lnTo>
                <a:lnTo>
                  <a:pt x="786" y="1302"/>
                </a:lnTo>
                <a:lnTo>
                  <a:pt x="786" y="1382"/>
                </a:lnTo>
                <a:close/>
                <a:moveTo>
                  <a:pt x="986" y="1382"/>
                </a:moveTo>
                <a:lnTo>
                  <a:pt x="986" y="1382"/>
                </a:lnTo>
                <a:lnTo>
                  <a:pt x="984" y="1390"/>
                </a:lnTo>
                <a:lnTo>
                  <a:pt x="980" y="1396"/>
                </a:lnTo>
                <a:lnTo>
                  <a:pt x="974" y="1402"/>
                </a:lnTo>
                <a:lnTo>
                  <a:pt x="966" y="1404"/>
                </a:lnTo>
                <a:lnTo>
                  <a:pt x="924" y="1404"/>
                </a:lnTo>
                <a:lnTo>
                  <a:pt x="924" y="1404"/>
                </a:lnTo>
                <a:lnTo>
                  <a:pt x="916" y="1402"/>
                </a:lnTo>
                <a:lnTo>
                  <a:pt x="908" y="1396"/>
                </a:lnTo>
                <a:lnTo>
                  <a:pt x="904" y="1390"/>
                </a:lnTo>
                <a:lnTo>
                  <a:pt x="902" y="1382"/>
                </a:lnTo>
                <a:lnTo>
                  <a:pt x="902" y="1302"/>
                </a:lnTo>
                <a:lnTo>
                  <a:pt x="902" y="1302"/>
                </a:lnTo>
                <a:lnTo>
                  <a:pt x="904" y="1292"/>
                </a:lnTo>
                <a:lnTo>
                  <a:pt x="908" y="1286"/>
                </a:lnTo>
                <a:lnTo>
                  <a:pt x="916" y="1282"/>
                </a:lnTo>
                <a:lnTo>
                  <a:pt x="924" y="1280"/>
                </a:lnTo>
                <a:lnTo>
                  <a:pt x="966" y="1280"/>
                </a:lnTo>
                <a:lnTo>
                  <a:pt x="966" y="1280"/>
                </a:lnTo>
                <a:lnTo>
                  <a:pt x="974" y="1282"/>
                </a:lnTo>
                <a:lnTo>
                  <a:pt x="980" y="1286"/>
                </a:lnTo>
                <a:lnTo>
                  <a:pt x="984" y="1292"/>
                </a:lnTo>
                <a:lnTo>
                  <a:pt x="986" y="1302"/>
                </a:lnTo>
                <a:lnTo>
                  <a:pt x="986" y="1382"/>
                </a:lnTo>
                <a:close/>
                <a:moveTo>
                  <a:pt x="1188" y="1382"/>
                </a:moveTo>
                <a:lnTo>
                  <a:pt x="1188" y="1382"/>
                </a:lnTo>
                <a:lnTo>
                  <a:pt x="1186" y="1390"/>
                </a:lnTo>
                <a:lnTo>
                  <a:pt x="1180" y="1396"/>
                </a:lnTo>
                <a:lnTo>
                  <a:pt x="1174" y="1402"/>
                </a:lnTo>
                <a:lnTo>
                  <a:pt x="1166" y="1404"/>
                </a:lnTo>
                <a:lnTo>
                  <a:pt x="1124" y="1404"/>
                </a:lnTo>
                <a:lnTo>
                  <a:pt x="1124" y="1404"/>
                </a:lnTo>
                <a:lnTo>
                  <a:pt x="1116" y="1402"/>
                </a:lnTo>
                <a:lnTo>
                  <a:pt x="1108" y="1396"/>
                </a:lnTo>
                <a:lnTo>
                  <a:pt x="1104" y="1390"/>
                </a:lnTo>
                <a:lnTo>
                  <a:pt x="1102" y="1382"/>
                </a:lnTo>
                <a:lnTo>
                  <a:pt x="1102" y="1302"/>
                </a:lnTo>
                <a:lnTo>
                  <a:pt x="1102" y="1302"/>
                </a:lnTo>
                <a:lnTo>
                  <a:pt x="1104" y="1292"/>
                </a:lnTo>
                <a:lnTo>
                  <a:pt x="1108" y="1286"/>
                </a:lnTo>
                <a:lnTo>
                  <a:pt x="1116" y="1282"/>
                </a:lnTo>
                <a:lnTo>
                  <a:pt x="1124" y="1280"/>
                </a:lnTo>
                <a:lnTo>
                  <a:pt x="1166" y="1280"/>
                </a:lnTo>
                <a:lnTo>
                  <a:pt x="1166" y="1280"/>
                </a:lnTo>
                <a:lnTo>
                  <a:pt x="1174" y="1282"/>
                </a:lnTo>
                <a:lnTo>
                  <a:pt x="1180" y="1286"/>
                </a:lnTo>
                <a:lnTo>
                  <a:pt x="1186" y="1292"/>
                </a:lnTo>
                <a:lnTo>
                  <a:pt x="1188" y="1302"/>
                </a:lnTo>
                <a:lnTo>
                  <a:pt x="1188" y="1382"/>
                </a:lnTo>
                <a:close/>
                <a:moveTo>
                  <a:pt x="1388" y="1382"/>
                </a:moveTo>
                <a:lnTo>
                  <a:pt x="1388" y="1382"/>
                </a:lnTo>
                <a:lnTo>
                  <a:pt x="1386" y="1390"/>
                </a:lnTo>
                <a:lnTo>
                  <a:pt x="1382" y="1396"/>
                </a:lnTo>
                <a:lnTo>
                  <a:pt x="1374" y="1402"/>
                </a:lnTo>
                <a:lnTo>
                  <a:pt x="1366" y="1404"/>
                </a:lnTo>
                <a:lnTo>
                  <a:pt x="1324" y="1404"/>
                </a:lnTo>
                <a:lnTo>
                  <a:pt x="1324" y="1404"/>
                </a:lnTo>
                <a:lnTo>
                  <a:pt x="1316" y="1402"/>
                </a:lnTo>
                <a:lnTo>
                  <a:pt x="1310" y="1396"/>
                </a:lnTo>
                <a:lnTo>
                  <a:pt x="1304" y="1390"/>
                </a:lnTo>
                <a:lnTo>
                  <a:pt x="1302" y="1382"/>
                </a:lnTo>
                <a:lnTo>
                  <a:pt x="1302" y="1302"/>
                </a:lnTo>
                <a:lnTo>
                  <a:pt x="1302" y="1302"/>
                </a:lnTo>
                <a:lnTo>
                  <a:pt x="1304" y="1292"/>
                </a:lnTo>
                <a:lnTo>
                  <a:pt x="1310" y="1286"/>
                </a:lnTo>
                <a:lnTo>
                  <a:pt x="1316" y="1282"/>
                </a:lnTo>
                <a:lnTo>
                  <a:pt x="1324" y="1280"/>
                </a:lnTo>
                <a:lnTo>
                  <a:pt x="1366" y="1280"/>
                </a:lnTo>
                <a:lnTo>
                  <a:pt x="1366" y="1280"/>
                </a:lnTo>
                <a:lnTo>
                  <a:pt x="1374" y="1282"/>
                </a:lnTo>
                <a:lnTo>
                  <a:pt x="1382" y="1286"/>
                </a:lnTo>
                <a:lnTo>
                  <a:pt x="1386" y="1292"/>
                </a:lnTo>
                <a:lnTo>
                  <a:pt x="1388" y="1302"/>
                </a:lnTo>
                <a:lnTo>
                  <a:pt x="1388" y="1382"/>
                </a:lnTo>
                <a:close/>
                <a:moveTo>
                  <a:pt x="1588" y="1382"/>
                </a:moveTo>
                <a:lnTo>
                  <a:pt x="1588" y="1382"/>
                </a:lnTo>
                <a:lnTo>
                  <a:pt x="1586" y="1390"/>
                </a:lnTo>
                <a:lnTo>
                  <a:pt x="1582" y="1396"/>
                </a:lnTo>
                <a:lnTo>
                  <a:pt x="1574" y="1402"/>
                </a:lnTo>
                <a:lnTo>
                  <a:pt x="1566" y="1404"/>
                </a:lnTo>
                <a:lnTo>
                  <a:pt x="1526" y="1404"/>
                </a:lnTo>
                <a:lnTo>
                  <a:pt x="1526" y="1404"/>
                </a:lnTo>
                <a:lnTo>
                  <a:pt x="1516" y="1402"/>
                </a:lnTo>
                <a:lnTo>
                  <a:pt x="1510" y="1396"/>
                </a:lnTo>
                <a:lnTo>
                  <a:pt x="1506" y="1390"/>
                </a:lnTo>
                <a:lnTo>
                  <a:pt x="1504" y="1382"/>
                </a:lnTo>
                <a:lnTo>
                  <a:pt x="1504" y="1302"/>
                </a:lnTo>
                <a:lnTo>
                  <a:pt x="1504" y="1302"/>
                </a:lnTo>
                <a:lnTo>
                  <a:pt x="1506" y="1292"/>
                </a:lnTo>
                <a:lnTo>
                  <a:pt x="1510" y="1286"/>
                </a:lnTo>
                <a:lnTo>
                  <a:pt x="1516" y="1282"/>
                </a:lnTo>
                <a:lnTo>
                  <a:pt x="1526" y="1280"/>
                </a:lnTo>
                <a:lnTo>
                  <a:pt x="1566" y="1280"/>
                </a:lnTo>
                <a:lnTo>
                  <a:pt x="1566" y="1280"/>
                </a:lnTo>
                <a:lnTo>
                  <a:pt x="1574" y="1282"/>
                </a:lnTo>
                <a:lnTo>
                  <a:pt x="1582" y="1286"/>
                </a:lnTo>
                <a:lnTo>
                  <a:pt x="1586" y="1292"/>
                </a:lnTo>
                <a:lnTo>
                  <a:pt x="1588" y="1302"/>
                </a:lnTo>
                <a:lnTo>
                  <a:pt x="1588" y="1382"/>
                </a:lnTo>
                <a:close/>
                <a:moveTo>
                  <a:pt x="1600" y="1246"/>
                </a:moveTo>
                <a:lnTo>
                  <a:pt x="1600" y="1258"/>
                </a:lnTo>
                <a:lnTo>
                  <a:pt x="1600" y="1258"/>
                </a:lnTo>
                <a:lnTo>
                  <a:pt x="1598" y="1262"/>
                </a:lnTo>
                <a:lnTo>
                  <a:pt x="1596" y="1264"/>
                </a:lnTo>
                <a:lnTo>
                  <a:pt x="1594" y="1266"/>
                </a:lnTo>
                <a:lnTo>
                  <a:pt x="1590" y="1268"/>
                </a:lnTo>
                <a:lnTo>
                  <a:pt x="84" y="1268"/>
                </a:lnTo>
                <a:lnTo>
                  <a:pt x="84" y="1268"/>
                </a:lnTo>
                <a:lnTo>
                  <a:pt x="80" y="1266"/>
                </a:lnTo>
                <a:lnTo>
                  <a:pt x="78" y="1264"/>
                </a:lnTo>
                <a:lnTo>
                  <a:pt x="76" y="1262"/>
                </a:lnTo>
                <a:lnTo>
                  <a:pt x="74" y="1258"/>
                </a:lnTo>
                <a:lnTo>
                  <a:pt x="74" y="1246"/>
                </a:lnTo>
                <a:lnTo>
                  <a:pt x="74" y="234"/>
                </a:lnTo>
                <a:lnTo>
                  <a:pt x="74" y="234"/>
                </a:lnTo>
                <a:lnTo>
                  <a:pt x="74" y="234"/>
                </a:lnTo>
                <a:lnTo>
                  <a:pt x="76" y="230"/>
                </a:lnTo>
                <a:lnTo>
                  <a:pt x="76" y="228"/>
                </a:lnTo>
                <a:lnTo>
                  <a:pt x="76" y="228"/>
                </a:lnTo>
                <a:lnTo>
                  <a:pt x="80" y="226"/>
                </a:lnTo>
                <a:lnTo>
                  <a:pt x="84" y="224"/>
                </a:lnTo>
                <a:lnTo>
                  <a:pt x="1590" y="224"/>
                </a:lnTo>
                <a:lnTo>
                  <a:pt x="1590" y="224"/>
                </a:lnTo>
                <a:lnTo>
                  <a:pt x="1594" y="226"/>
                </a:lnTo>
                <a:lnTo>
                  <a:pt x="1596" y="228"/>
                </a:lnTo>
                <a:lnTo>
                  <a:pt x="1596" y="228"/>
                </a:lnTo>
                <a:lnTo>
                  <a:pt x="1598" y="230"/>
                </a:lnTo>
                <a:lnTo>
                  <a:pt x="1600" y="234"/>
                </a:lnTo>
                <a:lnTo>
                  <a:pt x="1600" y="234"/>
                </a:lnTo>
                <a:lnTo>
                  <a:pt x="1600" y="124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0" name="Freeform 1014"/>
          <p:cNvSpPr/>
          <p:nvPr/>
        </p:nvSpPr>
        <p:spPr bwMode="auto">
          <a:xfrm>
            <a:off x="9010459" y="6180955"/>
            <a:ext cx="7543" cy="1131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8" y="12"/>
              </a:cxn>
              <a:cxn ang="0">
                <a:pos x="4" y="0"/>
              </a:cxn>
              <a:cxn ang="0">
                <a:pos x="0" y="12"/>
              </a:cxn>
            </a:cxnLst>
            <a:rect l="0" t="0" r="r" b="b"/>
            <a:pathLst>
              <a:path w="8" h="12">
                <a:moveTo>
                  <a:pt x="0" y="12"/>
                </a:move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1" name="Freeform 1015"/>
          <p:cNvSpPr/>
          <p:nvPr/>
        </p:nvSpPr>
        <p:spPr bwMode="auto">
          <a:xfrm>
            <a:off x="8963313" y="6201699"/>
            <a:ext cx="30173" cy="16972"/>
          </a:xfrm>
          <a:custGeom>
            <a:avLst/>
            <a:gdLst/>
            <a:ahLst/>
            <a:cxnLst>
              <a:cxn ang="0">
                <a:pos x="4" y="16"/>
              </a:cxn>
              <a:cxn ang="0">
                <a:pos x="32" y="8"/>
              </a:cxn>
              <a:cxn ang="0">
                <a:pos x="4" y="2"/>
              </a:cxn>
              <a:cxn ang="0">
                <a:pos x="0" y="0"/>
              </a:cxn>
              <a:cxn ang="0">
                <a:pos x="0" y="18"/>
              </a:cxn>
              <a:cxn ang="0">
                <a:pos x="4" y="16"/>
              </a:cxn>
            </a:cxnLst>
            <a:rect l="0" t="0" r="r" b="b"/>
            <a:pathLst>
              <a:path w="32" h="18">
                <a:moveTo>
                  <a:pt x="4" y="16"/>
                </a:moveTo>
                <a:lnTo>
                  <a:pt x="32" y="8"/>
                </a:lnTo>
                <a:lnTo>
                  <a:pt x="4" y="2"/>
                </a:lnTo>
                <a:lnTo>
                  <a:pt x="0" y="0"/>
                </a:lnTo>
                <a:lnTo>
                  <a:pt x="0" y="18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2" name="Freeform 1016"/>
          <p:cNvSpPr/>
          <p:nvPr/>
        </p:nvSpPr>
        <p:spPr bwMode="auto">
          <a:xfrm>
            <a:off x="8980286" y="6175298"/>
            <a:ext cx="18858" cy="26401"/>
          </a:xfrm>
          <a:custGeom>
            <a:avLst/>
            <a:gdLst/>
            <a:ahLst/>
            <a:cxnLst>
              <a:cxn ang="0">
                <a:pos x="14" y="20"/>
              </a:cxn>
              <a:cxn ang="0">
                <a:pos x="14" y="20"/>
              </a:cxn>
              <a:cxn ang="0">
                <a:pos x="16" y="16"/>
              </a:cxn>
              <a:cxn ang="0">
                <a:pos x="16" y="16"/>
              </a:cxn>
              <a:cxn ang="0">
                <a:pos x="18" y="12"/>
              </a:cxn>
              <a:cxn ang="0">
                <a:pos x="18" y="12"/>
              </a:cxn>
              <a:cxn ang="0">
                <a:pos x="20" y="8"/>
              </a:cxn>
              <a:cxn ang="0">
                <a:pos x="20" y="8"/>
              </a:cxn>
              <a:cxn ang="0">
                <a:pos x="18" y="4"/>
              </a:cxn>
              <a:cxn ang="0">
                <a:pos x="18" y="2"/>
              </a:cxn>
              <a:cxn ang="0">
                <a:pos x="18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4" y="2"/>
              </a:cxn>
              <a:cxn ang="0">
                <a:pos x="4" y="2"/>
              </a:cxn>
              <a:cxn ang="0">
                <a:pos x="2" y="4"/>
              </a:cxn>
              <a:cxn ang="0">
                <a:pos x="2" y="8"/>
              </a:cxn>
              <a:cxn ang="0">
                <a:pos x="6" y="10"/>
              </a:cxn>
              <a:cxn ang="0">
                <a:pos x="6" y="10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4" y="6"/>
              </a:cxn>
              <a:cxn ang="0">
                <a:pos x="14" y="6"/>
              </a:cxn>
              <a:cxn ang="0">
                <a:pos x="14" y="8"/>
              </a:cxn>
              <a:cxn ang="0">
                <a:pos x="14" y="8"/>
              </a:cxn>
              <a:cxn ang="0">
                <a:pos x="12" y="12"/>
              </a:cxn>
              <a:cxn ang="0">
                <a:pos x="12" y="12"/>
              </a:cxn>
              <a:cxn ang="0">
                <a:pos x="8" y="16"/>
              </a:cxn>
              <a:cxn ang="0">
                <a:pos x="8" y="16"/>
              </a:cxn>
              <a:cxn ang="0">
                <a:pos x="2" y="24"/>
              </a:cxn>
              <a:cxn ang="0">
                <a:pos x="2" y="24"/>
              </a:cxn>
              <a:cxn ang="0">
                <a:pos x="0" y="28"/>
              </a:cxn>
              <a:cxn ang="0">
                <a:pos x="20" y="28"/>
              </a:cxn>
              <a:cxn ang="0">
                <a:pos x="20" y="24"/>
              </a:cxn>
              <a:cxn ang="0">
                <a:pos x="8" y="24"/>
              </a:cxn>
              <a:cxn ang="0">
                <a:pos x="8" y="24"/>
              </a:cxn>
              <a:cxn ang="0">
                <a:pos x="10" y="22"/>
              </a:cxn>
              <a:cxn ang="0">
                <a:pos x="10" y="22"/>
              </a:cxn>
              <a:cxn ang="0">
                <a:pos x="14" y="20"/>
              </a:cxn>
              <a:cxn ang="0">
                <a:pos x="14" y="20"/>
              </a:cxn>
            </a:cxnLst>
            <a:rect l="0" t="0" r="r" b="b"/>
            <a:pathLst>
              <a:path w="20" h="28">
                <a:moveTo>
                  <a:pt x="14" y="20"/>
                </a:moveTo>
                <a:lnTo>
                  <a:pt x="14" y="20"/>
                </a:lnTo>
                <a:lnTo>
                  <a:pt x="16" y="16"/>
                </a:lnTo>
                <a:lnTo>
                  <a:pt x="16" y="16"/>
                </a:lnTo>
                <a:lnTo>
                  <a:pt x="18" y="12"/>
                </a:lnTo>
                <a:lnTo>
                  <a:pt x="18" y="12"/>
                </a:lnTo>
                <a:lnTo>
                  <a:pt x="20" y="8"/>
                </a:lnTo>
                <a:lnTo>
                  <a:pt x="20" y="8"/>
                </a:lnTo>
                <a:lnTo>
                  <a:pt x="18" y="4"/>
                </a:lnTo>
                <a:lnTo>
                  <a:pt x="18" y="2"/>
                </a:lnTo>
                <a:lnTo>
                  <a:pt x="18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4" y="2"/>
                </a:lnTo>
                <a:lnTo>
                  <a:pt x="4" y="2"/>
                </a:lnTo>
                <a:lnTo>
                  <a:pt x="2" y="4"/>
                </a:lnTo>
                <a:lnTo>
                  <a:pt x="2" y="8"/>
                </a:lnTo>
                <a:lnTo>
                  <a:pt x="6" y="10"/>
                </a:lnTo>
                <a:lnTo>
                  <a:pt x="6" y="10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2" y="12"/>
                </a:lnTo>
                <a:lnTo>
                  <a:pt x="12" y="12"/>
                </a:lnTo>
                <a:lnTo>
                  <a:pt x="8" y="16"/>
                </a:lnTo>
                <a:lnTo>
                  <a:pt x="8" y="16"/>
                </a:lnTo>
                <a:lnTo>
                  <a:pt x="2" y="24"/>
                </a:lnTo>
                <a:lnTo>
                  <a:pt x="2" y="24"/>
                </a:lnTo>
                <a:lnTo>
                  <a:pt x="0" y="28"/>
                </a:lnTo>
                <a:lnTo>
                  <a:pt x="20" y="28"/>
                </a:lnTo>
                <a:lnTo>
                  <a:pt x="20" y="24"/>
                </a:lnTo>
                <a:lnTo>
                  <a:pt x="8" y="24"/>
                </a:lnTo>
                <a:lnTo>
                  <a:pt x="8" y="24"/>
                </a:lnTo>
                <a:lnTo>
                  <a:pt x="10" y="22"/>
                </a:lnTo>
                <a:lnTo>
                  <a:pt x="10" y="22"/>
                </a:lnTo>
                <a:lnTo>
                  <a:pt x="14" y="20"/>
                </a:ln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3" name="Freeform 1017"/>
          <p:cNvSpPr>
            <a:spLocks noEditPoints="1"/>
          </p:cNvSpPr>
          <p:nvPr/>
        </p:nvSpPr>
        <p:spPr bwMode="auto">
          <a:xfrm>
            <a:off x="9001030" y="6175298"/>
            <a:ext cx="26401" cy="26401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0" y="28"/>
              </a:cxn>
              <a:cxn ang="0">
                <a:pos x="6" y="28"/>
              </a:cxn>
              <a:cxn ang="0">
                <a:pos x="8" y="22"/>
              </a:cxn>
              <a:cxn ang="0">
                <a:pos x="18" y="22"/>
              </a:cxn>
              <a:cxn ang="0">
                <a:pos x="22" y="28"/>
              </a:cxn>
              <a:cxn ang="0">
                <a:pos x="28" y="28"/>
              </a:cxn>
              <a:cxn ang="0">
                <a:pos x="16" y="0"/>
              </a:cxn>
              <a:cxn ang="0">
                <a:pos x="10" y="0"/>
              </a:cxn>
              <a:cxn ang="0">
                <a:pos x="10" y="18"/>
              </a:cxn>
              <a:cxn ang="0">
                <a:pos x="14" y="6"/>
              </a:cxn>
              <a:cxn ang="0">
                <a:pos x="18" y="18"/>
              </a:cxn>
              <a:cxn ang="0">
                <a:pos x="10" y="18"/>
              </a:cxn>
            </a:cxnLst>
            <a:rect l="0" t="0" r="r" b="b"/>
            <a:pathLst>
              <a:path w="28" h="28">
                <a:moveTo>
                  <a:pt x="10" y="0"/>
                </a:moveTo>
                <a:lnTo>
                  <a:pt x="0" y="28"/>
                </a:lnTo>
                <a:lnTo>
                  <a:pt x="6" y="28"/>
                </a:lnTo>
                <a:lnTo>
                  <a:pt x="8" y="22"/>
                </a:lnTo>
                <a:lnTo>
                  <a:pt x="18" y="22"/>
                </a:lnTo>
                <a:lnTo>
                  <a:pt x="22" y="28"/>
                </a:lnTo>
                <a:lnTo>
                  <a:pt x="28" y="28"/>
                </a:lnTo>
                <a:lnTo>
                  <a:pt x="16" y="0"/>
                </a:lnTo>
                <a:lnTo>
                  <a:pt x="10" y="0"/>
                </a:lnTo>
                <a:close/>
                <a:moveTo>
                  <a:pt x="10" y="18"/>
                </a:moveTo>
                <a:lnTo>
                  <a:pt x="14" y="6"/>
                </a:lnTo>
                <a:lnTo>
                  <a:pt x="18" y="18"/>
                </a:lnTo>
                <a:lnTo>
                  <a:pt x="10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4" name="Freeform 1018"/>
          <p:cNvSpPr/>
          <p:nvPr/>
        </p:nvSpPr>
        <p:spPr bwMode="auto">
          <a:xfrm>
            <a:off x="9915650" y="6196042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5" name="Freeform 1019"/>
          <p:cNvSpPr/>
          <p:nvPr/>
        </p:nvSpPr>
        <p:spPr bwMode="auto">
          <a:xfrm>
            <a:off x="9953367" y="6175298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8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2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8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6" name="Freeform 1020"/>
          <p:cNvSpPr/>
          <p:nvPr/>
        </p:nvSpPr>
        <p:spPr bwMode="auto">
          <a:xfrm>
            <a:off x="9463054" y="6175298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8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4" y="8"/>
              </a:cxn>
              <a:cxn ang="0">
                <a:pos x="14" y="10"/>
              </a:cxn>
              <a:cxn ang="0">
                <a:pos x="14" y="12"/>
              </a:cxn>
              <a:cxn ang="0">
                <a:pos x="14" y="16"/>
              </a:cxn>
              <a:cxn ang="0">
                <a:pos x="12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6"/>
              </a:cxn>
              <a:cxn ang="0">
                <a:pos x="14" y="28"/>
              </a:cxn>
              <a:cxn ang="0">
                <a:pos x="14" y="32"/>
              </a:cxn>
              <a:cxn ang="0">
                <a:pos x="14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0" y="0"/>
                </a:lnTo>
                <a:lnTo>
                  <a:pt x="10" y="0"/>
                </a:lnTo>
                <a:lnTo>
                  <a:pt x="6" y="0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8"/>
                </a:lnTo>
                <a:lnTo>
                  <a:pt x="14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4" y="16"/>
                </a:lnTo>
                <a:lnTo>
                  <a:pt x="14" y="16"/>
                </a:lnTo>
                <a:lnTo>
                  <a:pt x="12" y="16"/>
                </a:lnTo>
                <a:lnTo>
                  <a:pt x="12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4" y="36"/>
                </a:lnTo>
                <a:lnTo>
                  <a:pt x="14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7" name="Freeform 1021"/>
          <p:cNvSpPr/>
          <p:nvPr/>
        </p:nvSpPr>
        <p:spPr bwMode="auto">
          <a:xfrm>
            <a:off x="9059490" y="6177184"/>
            <a:ext cx="54689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58" y="44"/>
              </a:cxn>
              <a:cxn ang="0">
                <a:pos x="58" y="0"/>
              </a:cxn>
              <a:cxn ang="0">
                <a:pos x="58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58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58" y="44"/>
                </a:lnTo>
                <a:lnTo>
                  <a:pt x="58" y="0"/>
                </a:lnTo>
                <a:lnTo>
                  <a:pt x="58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8" name="Freeform 1022"/>
          <p:cNvSpPr/>
          <p:nvPr/>
        </p:nvSpPr>
        <p:spPr bwMode="auto">
          <a:xfrm>
            <a:off x="9125493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69" name="Freeform 1023"/>
          <p:cNvSpPr/>
          <p:nvPr/>
        </p:nvSpPr>
        <p:spPr bwMode="auto">
          <a:xfrm>
            <a:off x="9146237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4" y="2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4" y="2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0" name="Freeform 1024"/>
          <p:cNvSpPr/>
          <p:nvPr/>
        </p:nvSpPr>
        <p:spPr bwMode="auto">
          <a:xfrm>
            <a:off x="9191497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1" name="Freeform 1025"/>
          <p:cNvSpPr/>
          <p:nvPr/>
        </p:nvSpPr>
        <p:spPr bwMode="auto">
          <a:xfrm>
            <a:off x="9223556" y="6177184"/>
            <a:ext cx="45260" cy="41488"/>
          </a:xfrm>
          <a:custGeom>
            <a:avLst/>
            <a:gdLst/>
            <a:ahLst/>
            <a:cxnLst>
              <a:cxn ang="0">
                <a:pos x="36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2" y="0"/>
              </a:cxn>
              <a:cxn ang="0">
                <a:pos x="12" y="0"/>
              </a:cxn>
              <a:cxn ang="0">
                <a:pos x="12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24"/>
              </a:cxn>
              <a:cxn ang="0">
                <a:pos x="48" y="0"/>
              </a:cxn>
              <a:cxn ang="0">
                <a:pos x="48" y="0"/>
              </a:cxn>
              <a:cxn ang="0">
                <a:pos x="36" y="0"/>
              </a:cxn>
              <a:cxn ang="0">
                <a:pos x="36" y="0"/>
              </a:cxn>
              <a:cxn ang="0">
                <a:pos x="36" y="24"/>
              </a:cxn>
              <a:cxn ang="0">
                <a:pos x="36" y="24"/>
              </a:cxn>
            </a:cxnLst>
            <a:rect l="0" t="0" r="r" b="b"/>
            <a:pathLst>
              <a:path w="48" h="44">
                <a:moveTo>
                  <a:pt x="36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2" y="0"/>
                </a:lnTo>
                <a:lnTo>
                  <a:pt x="12" y="0"/>
                </a:lnTo>
                <a:lnTo>
                  <a:pt x="12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24"/>
                </a:lnTo>
                <a:lnTo>
                  <a:pt x="24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24"/>
                </a:lnTo>
                <a:lnTo>
                  <a:pt x="48" y="0"/>
                </a:lnTo>
                <a:lnTo>
                  <a:pt x="48" y="0"/>
                </a:lnTo>
                <a:lnTo>
                  <a:pt x="36" y="0"/>
                </a:lnTo>
                <a:lnTo>
                  <a:pt x="36" y="0"/>
                </a:lnTo>
                <a:lnTo>
                  <a:pt x="36" y="24"/>
                </a:lnTo>
                <a:lnTo>
                  <a:pt x="36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2" name="Freeform 1026"/>
          <p:cNvSpPr/>
          <p:nvPr/>
        </p:nvSpPr>
        <p:spPr bwMode="auto">
          <a:xfrm>
            <a:off x="9212241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3" name="Freeform 1027"/>
          <p:cNvSpPr/>
          <p:nvPr/>
        </p:nvSpPr>
        <p:spPr bwMode="auto">
          <a:xfrm>
            <a:off x="9278244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4" name="Freeform 1028"/>
          <p:cNvSpPr/>
          <p:nvPr/>
        </p:nvSpPr>
        <p:spPr bwMode="auto">
          <a:xfrm>
            <a:off x="930087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5" name="Freeform 1029"/>
          <p:cNvSpPr/>
          <p:nvPr/>
        </p:nvSpPr>
        <p:spPr bwMode="auto">
          <a:xfrm>
            <a:off x="9323504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6" name="Freeform 1030"/>
          <p:cNvSpPr/>
          <p:nvPr/>
        </p:nvSpPr>
        <p:spPr bwMode="auto">
          <a:xfrm>
            <a:off x="9344248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7" name="Freeform 1031"/>
          <p:cNvSpPr/>
          <p:nvPr/>
        </p:nvSpPr>
        <p:spPr bwMode="auto">
          <a:xfrm>
            <a:off x="9366878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2" y="42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2" y="42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8" name="Freeform 1032"/>
          <p:cNvSpPr/>
          <p:nvPr/>
        </p:nvSpPr>
        <p:spPr bwMode="auto">
          <a:xfrm>
            <a:off x="9549802" y="6177184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8" y="24"/>
              </a:cxn>
              <a:cxn ang="0">
                <a:pos x="48" y="44"/>
              </a:cxn>
              <a:cxn ang="0">
                <a:pos x="48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8" y="24"/>
                </a:lnTo>
                <a:lnTo>
                  <a:pt x="48" y="44"/>
                </a:lnTo>
                <a:lnTo>
                  <a:pt x="48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79" name="Freeform 1033"/>
          <p:cNvSpPr/>
          <p:nvPr/>
        </p:nvSpPr>
        <p:spPr bwMode="auto">
          <a:xfrm>
            <a:off x="9615806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0" name="Freeform 1034"/>
          <p:cNvSpPr/>
          <p:nvPr/>
        </p:nvSpPr>
        <p:spPr bwMode="auto">
          <a:xfrm>
            <a:off x="9638435" y="6177184"/>
            <a:ext cx="33945" cy="41488"/>
          </a:xfrm>
          <a:custGeom>
            <a:avLst/>
            <a:gdLst/>
            <a:ahLst/>
            <a:cxnLst>
              <a:cxn ang="0">
                <a:pos x="24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4" y="0"/>
              </a:cxn>
              <a:cxn ang="0">
                <a:pos x="24" y="24"/>
              </a:cxn>
            </a:cxnLst>
            <a:rect l="0" t="0" r="r" b="b"/>
            <a:pathLst>
              <a:path w="36" h="44">
                <a:moveTo>
                  <a:pt x="24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1" name="Freeform 1035"/>
          <p:cNvSpPr/>
          <p:nvPr/>
        </p:nvSpPr>
        <p:spPr bwMode="auto">
          <a:xfrm>
            <a:off x="9681809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2" name="Freeform 1036"/>
          <p:cNvSpPr/>
          <p:nvPr/>
        </p:nvSpPr>
        <p:spPr bwMode="auto">
          <a:xfrm>
            <a:off x="9715754" y="6177184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3" name="Freeform 1037"/>
          <p:cNvSpPr/>
          <p:nvPr/>
        </p:nvSpPr>
        <p:spPr bwMode="auto">
          <a:xfrm>
            <a:off x="9704439" y="6177184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4" name="Freeform 1038"/>
          <p:cNvSpPr/>
          <p:nvPr/>
        </p:nvSpPr>
        <p:spPr bwMode="auto">
          <a:xfrm>
            <a:off x="9770442" y="6177184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5" name="Freeform 1039"/>
          <p:cNvSpPr/>
          <p:nvPr/>
        </p:nvSpPr>
        <p:spPr bwMode="auto">
          <a:xfrm>
            <a:off x="9791186" y="6177184"/>
            <a:ext cx="13201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4" y="44"/>
              </a:cxn>
              <a:cxn ang="0">
                <a:pos x="14" y="44"/>
              </a:cxn>
              <a:cxn ang="0">
                <a:pos x="14" y="0"/>
              </a:cxn>
              <a:cxn ang="0">
                <a:pos x="14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4" h="44">
                <a:moveTo>
                  <a:pt x="0" y="44"/>
                </a:moveTo>
                <a:lnTo>
                  <a:pt x="0" y="44"/>
                </a:lnTo>
                <a:lnTo>
                  <a:pt x="14" y="44"/>
                </a:lnTo>
                <a:lnTo>
                  <a:pt x="14" y="44"/>
                </a:lnTo>
                <a:lnTo>
                  <a:pt x="14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6" name="Freeform 1040"/>
          <p:cNvSpPr/>
          <p:nvPr/>
        </p:nvSpPr>
        <p:spPr bwMode="auto">
          <a:xfrm>
            <a:off x="981381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7" name="Freeform 1041"/>
          <p:cNvSpPr/>
          <p:nvPr/>
        </p:nvSpPr>
        <p:spPr bwMode="auto">
          <a:xfrm>
            <a:off x="9836446" y="6177184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8" name="Freeform 1042"/>
          <p:cNvSpPr/>
          <p:nvPr/>
        </p:nvSpPr>
        <p:spPr bwMode="auto">
          <a:xfrm>
            <a:off x="9857190" y="6177184"/>
            <a:ext cx="33945" cy="39602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0" y="42"/>
              </a:cxn>
              <a:cxn ang="0">
                <a:pos x="14" y="42"/>
              </a:cxn>
              <a:cxn ang="0">
                <a:pos x="14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2"/>
              </a:cxn>
            </a:cxnLst>
            <a:rect l="0" t="0" r="r" b="b"/>
            <a:pathLst>
              <a:path w="36" h="42">
                <a:moveTo>
                  <a:pt x="0" y="42"/>
                </a:moveTo>
                <a:lnTo>
                  <a:pt x="0" y="42"/>
                </a:lnTo>
                <a:lnTo>
                  <a:pt x="14" y="42"/>
                </a:lnTo>
                <a:lnTo>
                  <a:pt x="14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89" name="Freeform 1043"/>
          <p:cNvSpPr/>
          <p:nvPr/>
        </p:nvSpPr>
        <p:spPr bwMode="auto">
          <a:xfrm>
            <a:off x="9689352" y="4845797"/>
            <a:ext cx="30173" cy="28287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6" y="24"/>
              </a:cxn>
              <a:cxn ang="0">
                <a:pos x="10" y="24"/>
              </a:cxn>
              <a:cxn ang="0">
                <a:pos x="0" y="20"/>
              </a:cxn>
              <a:cxn ang="0">
                <a:pos x="2" y="24"/>
              </a:cxn>
              <a:cxn ang="0">
                <a:pos x="4" y="28"/>
              </a:cxn>
              <a:cxn ang="0">
                <a:pos x="16" y="30"/>
              </a:cxn>
              <a:cxn ang="0">
                <a:pos x="24" y="28"/>
              </a:cxn>
              <a:cxn ang="0">
                <a:pos x="30" y="26"/>
              </a:cxn>
              <a:cxn ang="0">
                <a:pos x="32" y="20"/>
              </a:cxn>
              <a:cxn ang="0">
                <a:pos x="30" y="16"/>
              </a:cxn>
              <a:cxn ang="0">
                <a:pos x="26" y="12"/>
              </a:cxn>
              <a:cxn ang="0">
                <a:pos x="18" y="10"/>
              </a:cxn>
              <a:cxn ang="0">
                <a:pos x="10" y="8"/>
              </a:cxn>
              <a:cxn ang="0">
                <a:pos x="8" y="8"/>
              </a:cxn>
              <a:cxn ang="0">
                <a:pos x="10" y="6"/>
              </a:cxn>
              <a:cxn ang="0">
                <a:pos x="16" y="4"/>
              </a:cxn>
              <a:cxn ang="0">
                <a:pos x="20" y="6"/>
              </a:cxn>
              <a:cxn ang="0">
                <a:pos x="22" y="8"/>
              </a:cxn>
              <a:cxn ang="0">
                <a:pos x="32" y="8"/>
              </a:cxn>
              <a:cxn ang="0">
                <a:pos x="28" y="2"/>
              </a:cxn>
              <a:cxn ang="0">
                <a:pos x="22" y="0"/>
              </a:cxn>
              <a:cxn ang="0">
                <a:pos x="16" y="0"/>
              </a:cxn>
              <a:cxn ang="0">
                <a:pos x="8" y="0"/>
              </a:cxn>
              <a:cxn ang="0">
                <a:pos x="2" y="4"/>
              </a:cxn>
              <a:cxn ang="0">
                <a:pos x="2" y="8"/>
              </a:cxn>
              <a:cxn ang="0">
                <a:pos x="4" y="14"/>
              </a:cxn>
              <a:cxn ang="0">
                <a:pos x="14" y="16"/>
              </a:cxn>
              <a:cxn ang="0">
                <a:pos x="20" y="18"/>
              </a:cxn>
              <a:cxn ang="0">
                <a:pos x="24" y="18"/>
              </a:cxn>
              <a:cxn ang="0">
                <a:pos x="24" y="20"/>
              </a:cxn>
              <a:cxn ang="0">
                <a:pos x="22" y="24"/>
              </a:cxn>
            </a:cxnLst>
            <a:rect l="0" t="0" r="r" b="b"/>
            <a:pathLst>
              <a:path w="32" h="30">
                <a:moveTo>
                  <a:pt x="22" y="24"/>
                </a:moveTo>
                <a:lnTo>
                  <a:pt x="22" y="24"/>
                </a:lnTo>
                <a:lnTo>
                  <a:pt x="16" y="24"/>
                </a:lnTo>
                <a:lnTo>
                  <a:pt x="16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10" y="30"/>
                </a:lnTo>
                <a:lnTo>
                  <a:pt x="16" y="30"/>
                </a:lnTo>
                <a:lnTo>
                  <a:pt x="16" y="30"/>
                </a:lnTo>
                <a:lnTo>
                  <a:pt x="24" y="28"/>
                </a:lnTo>
                <a:lnTo>
                  <a:pt x="24" y="28"/>
                </a:lnTo>
                <a:lnTo>
                  <a:pt x="30" y="26"/>
                </a:lnTo>
                <a:lnTo>
                  <a:pt x="30" y="26"/>
                </a:lnTo>
                <a:lnTo>
                  <a:pt x="32" y="20"/>
                </a:lnTo>
                <a:lnTo>
                  <a:pt x="32" y="20"/>
                </a:lnTo>
                <a:lnTo>
                  <a:pt x="30" y="16"/>
                </a:lnTo>
                <a:lnTo>
                  <a:pt x="30" y="16"/>
                </a:lnTo>
                <a:lnTo>
                  <a:pt x="26" y="12"/>
                </a:lnTo>
                <a:lnTo>
                  <a:pt x="26" y="12"/>
                </a:lnTo>
                <a:lnTo>
                  <a:pt x="18" y="10"/>
                </a:lnTo>
                <a:lnTo>
                  <a:pt x="18" y="10"/>
                </a:lnTo>
                <a:lnTo>
                  <a:pt x="10" y="8"/>
                </a:lnTo>
                <a:lnTo>
                  <a:pt x="10" y="8"/>
                </a:lnTo>
                <a:lnTo>
                  <a:pt x="8" y="8"/>
                </a:ln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6" y="4"/>
                </a:lnTo>
                <a:lnTo>
                  <a:pt x="16" y="4"/>
                </a:lnTo>
                <a:lnTo>
                  <a:pt x="20" y="6"/>
                </a:lnTo>
                <a:lnTo>
                  <a:pt x="20" y="6"/>
                </a:lnTo>
                <a:lnTo>
                  <a:pt x="22" y="8"/>
                </a:lnTo>
                <a:lnTo>
                  <a:pt x="32" y="8"/>
                </a:lnTo>
                <a:lnTo>
                  <a:pt x="32" y="8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2" y="0"/>
                </a:lnTo>
                <a:lnTo>
                  <a:pt x="16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2" y="4"/>
                </a:lnTo>
                <a:lnTo>
                  <a:pt x="2" y="4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4" y="14"/>
                </a:lnTo>
                <a:lnTo>
                  <a:pt x="4" y="14"/>
                </a:lnTo>
                <a:lnTo>
                  <a:pt x="14" y="16"/>
                </a:lnTo>
                <a:lnTo>
                  <a:pt x="14" y="16"/>
                </a:lnTo>
                <a:lnTo>
                  <a:pt x="20" y="18"/>
                </a:lnTo>
                <a:lnTo>
                  <a:pt x="20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2" y="24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0" name="Freeform 1044"/>
          <p:cNvSpPr/>
          <p:nvPr/>
        </p:nvSpPr>
        <p:spPr bwMode="auto">
          <a:xfrm>
            <a:off x="9368764" y="4845797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8"/>
              </a:cxn>
              <a:cxn ang="0">
                <a:pos x="10" y="18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10" y="18"/>
                </a:lnTo>
                <a:lnTo>
                  <a:pt x="10" y="18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1" name="Freeform 1045"/>
          <p:cNvSpPr/>
          <p:nvPr/>
        </p:nvSpPr>
        <p:spPr bwMode="auto">
          <a:xfrm>
            <a:off x="9645979" y="4849569"/>
            <a:ext cx="9429" cy="18858"/>
          </a:xfrm>
          <a:custGeom>
            <a:avLst/>
            <a:gdLst/>
            <a:ahLst/>
            <a:cxnLst>
              <a:cxn ang="0">
                <a:pos x="4" y="20"/>
              </a:cxn>
              <a:cxn ang="0">
                <a:pos x="4" y="20"/>
              </a:cxn>
              <a:cxn ang="0">
                <a:pos x="6" y="20"/>
              </a:cxn>
              <a:cxn ang="0">
                <a:pos x="6" y="20"/>
              </a:cxn>
              <a:cxn ang="0">
                <a:pos x="8" y="20"/>
              </a:cxn>
              <a:cxn ang="0">
                <a:pos x="8" y="20"/>
              </a:cxn>
              <a:cxn ang="0">
                <a:pos x="10" y="16"/>
              </a:cxn>
              <a:cxn ang="0">
                <a:pos x="10" y="16"/>
              </a:cxn>
              <a:cxn ang="0">
                <a:pos x="10" y="10"/>
              </a:cxn>
              <a:cxn ang="0">
                <a:pos x="10" y="10"/>
              </a:cxn>
              <a:cxn ang="0">
                <a:pos x="10" y="2"/>
              </a:cxn>
              <a:cxn ang="0">
                <a:pos x="10" y="2"/>
              </a:cxn>
              <a:cxn ang="0">
                <a:pos x="8" y="0"/>
              </a:cxn>
              <a:cxn ang="0">
                <a:pos x="8" y="0"/>
              </a:cxn>
              <a:cxn ang="0">
                <a:pos x="6" y="0"/>
              </a:cxn>
              <a:cxn ang="0">
                <a:pos x="6" y="0"/>
              </a:cxn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10"/>
              </a:cxn>
              <a:cxn ang="0">
                <a:pos x="0" y="10"/>
              </a:cxn>
              <a:cxn ang="0">
                <a:pos x="2" y="16"/>
              </a:cxn>
              <a:cxn ang="0">
                <a:pos x="2" y="16"/>
              </a:cxn>
              <a:cxn ang="0">
                <a:pos x="4" y="20"/>
              </a:cxn>
              <a:cxn ang="0">
                <a:pos x="4" y="20"/>
              </a:cxn>
            </a:cxnLst>
            <a:rect l="0" t="0" r="r" b="b"/>
            <a:pathLst>
              <a:path w="10" h="20">
                <a:moveTo>
                  <a:pt x="4" y="20"/>
                </a:moveTo>
                <a:lnTo>
                  <a:pt x="4" y="20"/>
                </a:lnTo>
                <a:lnTo>
                  <a:pt x="6" y="20"/>
                </a:lnTo>
                <a:lnTo>
                  <a:pt x="6" y="20"/>
                </a:lnTo>
                <a:lnTo>
                  <a:pt x="8" y="20"/>
                </a:lnTo>
                <a:lnTo>
                  <a:pt x="8" y="20"/>
                </a:lnTo>
                <a:lnTo>
                  <a:pt x="10" y="16"/>
                </a:lnTo>
                <a:lnTo>
                  <a:pt x="10" y="16"/>
                </a:lnTo>
                <a:lnTo>
                  <a:pt x="10" y="10"/>
                </a:lnTo>
                <a:lnTo>
                  <a:pt x="10" y="10"/>
                </a:lnTo>
                <a:lnTo>
                  <a:pt x="10" y="2"/>
                </a:lnTo>
                <a:lnTo>
                  <a:pt x="10" y="2"/>
                </a:lnTo>
                <a:lnTo>
                  <a:pt x="8" y="0"/>
                </a:lnTo>
                <a:lnTo>
                  <a:pt x="8" y="0"/>
                </a:lnTo>
                <a:lnTo>
                  <a:pt x="6" y="0"/>
                </a:lnTo>
                <a:lnTo>
                  <a:pt x="6" y="0"/>
                </a:lnTo>
                <a:lnTo>
                  <a:pt x="4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10"/>
                </a:lnTo>
                <a:lnTo>
                  <a:pt x="0" y="10"/>
                </a:lnTo>
                <a:lnTo>
                  <a:pt x="2" y="16"/>
                </a:lnTo>
                <a:lnTo>
                  <a:pt x="2" y="16"/>
                </a:lnTo>
                <a:lnTo>
                  <a:pt x="4" y="20"/>
                </a:lnTo>
                <a:lnTo>
                  <a:pt x="4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2" name="Freeform 1046"/>
          <p:cNvSpPr/>
          <p:nvPr/>
        </p:nvSpPr>
        <p:spPr bwMode="auto">
          <a:xfrm>
            <a:off x="9617691" y="4849569"/>
            <a:ext cx="9429" cy="18858"/>
          </a:xfrm>
          <a:custGeom>
            <a:avLst/>
            <a:gdLst/>
            <a:ahLst/>
            <a:cxnLst>
              <a:cxn ang="0">
                <a:pos x="2" y="20"/>
              </a:cxn>
              <a:cxn ang="0">
                <a:pos x="2" y="20"/>
              </a:cxn>
              <a:cxn ang="0">
                <a:pos x="4" y="20"/>
              </a:cxn>
              <a:cxn ang="0">
                <a:pos x="4" y="20"/>
              </a:cxn>
              <a:cxn ang="0">
                <a:pos x="8" y="20"/>
              </a:cxn>
              <a:cxn ang="0">
                <a:pos x="8" y="20"/>
              </a:cxn>
              <a:cxn ang="0">
                <a:pos x="8" y="16"/>
              </a:cxn>
              <a:cxn ang="0">
                <a:pos x="8" y="16"/>
              </a:cxn>
              <a:cxn ang="0">
                <a:pos x="10" y="10"/>
              </a:cxn>
              <a:cxn ang="0">
                <a:pos x="10" y="10"/>
              </a:cxn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2" y="0"/>
              </a:cxn>
              <a:cxn ang="0">
                <a:pos x="0" y="2"/>
              </a:cxn>
              <a:cxn ang="0">
                <a:pos x="0" y="2"/>
              </a:cxn>
              <a:cxn ang="0">
                <a:pos x="0" y="10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2" y="20"/>
              </a:cxn>
              <a:cxn ang="0">
                <a:pos x="2" y="20"/>
              </a:cxn>
            </a:cxnLst>
            <a:rect l="0" t="0" r="r" b="b"/>
            <a:pathLst>
              <a:path w="10" h="20">
                <a:moveTo>
                  <a:pt x="2" y="20"/>
                </a:moveTo>
                <a:lnTo>
                  <a:pt x="2" y="20"/>
                </a:lnTo>
                <a:lnTo>
                  <a:pt x="4" y="20"/>
                </a:lnTo>
                <a:lnTo>
                  <a:pt x="4" y="20"/>
                </a:lnTo>
                <a:lnTo>
                  <a:pt x="8" y="20"/>
                </a:lnTo>
                <a:lnTo>
                  <a:pt x="8" y="20"/>
                </a:lnTo>
                <a:lnTo>
                  <a:pt x="8" y="16"/>
                </a:lnTo>
                <a:lnTo>
                  <a:pt x="8" y="16"/>
                </a:lnTo>
                <a:lnTo>
                  <a:pt x="10" y="10"/>
                </a:lnTo>
                <a:lnTo>
                  <a:pt x="10" y="10"/>
                </a:lnTo>
                <a:lnTo>
                  <a:pt x="8" y="2"/>
                </a:lnTo>
                <a:lnTo>
                  <a:pt x="8" y="2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2" y="0"/>
                </a:lnTo>
                <a:lnTo>
                  <a:pt x="0" y="2"/>
                </a:lnTo>
                <a:lnTo>
                  <a:pt x="0" y="2"/>
                </a:lnTo>
                <a:lnTo>
                  <a:pt x="0" y="10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2" y="20"/>
                </a:lnTo>
                <a:lnTo>
                  <a:pt x="2" y="20"/>
                </a:lnTo>
                <a:close/>
              </a:path>
            </a:pathLst>
          </a:custGeom>
          <a:solidFill>
            <a:srgbClr val="212125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3" name="Freeform 1047"/>
          <p:cNvSpPr/>
          <p:nvPr/>
        </p:nvSpPr>
        <p:spPr bwMode="auto">
          <a:xfrm>
            <a:off x="9176410" y="4842026"/>
            <a:ext cx="24516" cy="41488"/>
          </a:xfrm>
          <a:custGeom>
            <a:avLst/>
            <a:gdLst/>
            <a:ahLst/>
            <a:cxnLst>
              <a:cxn ang="0">
                <a:pos x="6" y="42"/>
              </a:cxn>
              <a:cxn ang="0">
                <a:pos x="14" y="44"/>
              </a:cxn>
              <a:cxn ang="0">
                <a:pos x="20" y="42"/>
              </a:cxn>
              <a:cxn ang="0">
                <a:pos x="24" y="38"/>
              </a:cxn>
              <a:cxn ang="0">
                <a:pos x="26" y="30"/>
              </a:cxn>
              <a:cxn ang="0">
                <a:pos x="24" y="22"/>
              </a:cxn>
              <a:cxn ang="0">
                <a:pos x="20" y="20"/>
              </a:cxn>
              <a:cxn ang="0">
                <a:pos x="24" y="16"/>
              </a:cxn>
              <a:cxn ang="0">
                <a:pos x="24" y="12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4" y="2"/>
              </a:cxn>
              <a:cxn ang="0">
                <a:pos x="2" y="6"/>
              </a:cxn>
              <a:cxn ang="0">
                <a:pos x="0" y="14"/>
              </a:cxn>
              <a:cxn ang="0">
                <a:pos x="12" y="10"/>
              </a:cxn>
              <a:cxn ang="0">
                <a:pos x="12" y="8"/>
              </a:cxn>
              <a:cxn ang="0">
                <a:pos x="14" y="6"/>
              </a:cxn>
              <a:cxn ang="0">
                <a:pos x="14" y="8"/>
              </a:cxn>
              <a:cxn ang="0">
                <a:pos x="16" y="10"/>
              </a:cxn>
              <a:cxn ang="0">
                <a:pos x="16" y="12"/>
              </a:cxn>
              <a:cxn ang="0">
                <a:pos x="14" y="16"/>
              </a:cxn>
              <a:cxn ang="0">
                <a:pos x="14" y="16"/>
              </a:cxn>
              <a:cxn ang="0">
                <a:pos x="8" y="24"/>
              </a:cxn>
              <a:cxn ang="0">
                <a:pos x="12" y="24"/>
              </a:cxn>
              <a:cxn ang="0">
                <a:pos x="14" y="24"/>
              </a:cxn>
              <a:cxn ang="0">
                <a:pos x="16" y="28"/>
              </a:cxn>
              <a:cxn ang="0">
                <a:pos x="16" y="32"/>
              </a:cxn>
              <a:cxn ang="0">
                <a:pos x="14" y="36"/>
              </a:cxn>
              <a:cxn ang="0">
                <a:pos x="14" y="38"/>
              </a:cxn>
              <a:cxn ang="0">
                <a:pos x="12" y="36"/>
              </a:cxn>
              <a:cxn ang="0">
                <a:pos x="12" y="26"/>
              </a:cxn>
              <a:cxn ang="0">
                <a:pos x="0" y="30"/>
              </a:cxn>
              <a:cxn ang="0">
                <a:pos x="2" y="38"/>
              </a:cxn>
              <a:cxn ang="0">
                <a:pos x="6" y="42"/>
              </a:cxn>
            </a:cxnLst>
            <a:rect l="0" t="0" r="r" b="b"/>
            <a:pathLst>
              <a:path w="26" h="44">
                <a:moveTo>
                  <a:pt x="6" y="42"/>
                </a:moveTo>
                <a:lnTo>
                  <a:pt x="6" y="42"/>
                </a:lnTo>
                <a:lnTo>
                  <a:pt x="14" y="44"/>
                </a:lnTo>
                <a:lnTo>
                  <a:pt x="14" y="44"/>
                </a:lnTo>
                <a:lnTo>
                  <a:pt x="20" y="42"/>
                </a:lnTo>
                <a:lnTo>
                  <a:pt x="20" y="42"/>
                </a:lnTo>
                <a:lnTo>
                  <a:pt x="24" y="38"/>
                </a:lnTo>
                <a:lnTo>
                  <a:pt x="24" y="38"/>
                </a:lnTo>
                <a:lnTo>
                  <a:pt x="26" y="30"/>
                </a:lnTo>
                <a:lnTo>
                  <a:pt x="26" y="30"/>
                </a:lnTo>
                <a:lnTo>
                  <a:pt x="24" y="22"/>
                </a:lnTo>
                <a:lnTo>
                  <a:pt x="24" y="22"/>
                </a:lnTo>
                <a:lnTo>
                  <a:pt x="20" y="20"/>
                </a:lnTo>
                <a:lnTo>
                  <a:pt x="20" y="20"/>
                </a:lnTo>
                <a:lnTo>
                  <a:pt x="24" y="16"/>
                </a:lnTo>
                <a:lnTo>
                  <a:pt x="24" y="16"/>
                </a:lnTo>
                <a:lnTo>
                  <a:pt x="24" y="12"/>
                </a:lnTo>
                <a:lnTo>
                  <a:pt x="24" y="12"/>
                </a:lnTo>
                <a:lnTo>
                  <a:pt x="24" y="6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0"/>
                </a:lnTo>
                <a:lnTo>
                  <a:pt x="4" y="2"/>
                </a:lnTo>
                <a:lnTo>
                  <a:pt x="4" y="2"/>
                </a:lnTo>
                <a:lnTo>
                  <a:pt x="2" y="6"/>
                </a:lnTo>
                <a:lnTo>
                  <a:pt x="0" y="10"/>
                </a:lnTo>
                <a:lnTo>
                  <a:pt x="0" y="14"/>
                </a:lnTo>
                <a:lnTo>
                  <a:pt x="12" y="14"/>
                </a:lnTo>
                <a:lnTo>
                  <a:pt x="12" y="10"/>
                </a:lnTo>
                <a:lnTo>
                  <a:pt x="12" y="10"/>
                </a:lnTo>
                <a:lnTo>
                  <a:pt x="12" y="8"/>
                </a:lnTo>
                <a:lnTo>
                  <a:pt x="12" y="8"/>
                </a:lnTo>
                <a:lnTo>
                  <a:pt x="14" y="6"/>
                </a:lnTo>
                <a:lnTo>
                  <a:pt x="14" y="6"/>
                </a:lnTo>
                <a:lnTo>
                  <a:pt x="14" y="8"/>
                </a:lnTo>
                <a:lnTo>
                  <a:pt x="14" y="8"/>
                </a:lnTo>
                <a:lnTo>
                  <a:pt x="16" y="10"/>
                </a:lnTo>
                <a:lnTo>
                  <a:pt x="16" y="12"/>
                </a:lnTo>
                <a:lnTo>
                  <a:pt x="16" y="12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14" y="16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4" y="24"/>
                </a:lnTo>
                <a:lnTo>
                  <a:pt x="14" y="24"/>
                </a:lnTo>
                <a:lnTo>
                  <a:pt x="16" y="28"/>
                </a:lnTo>
                <a:lnTo>
                  <a:pt x="16" y="32"/>
                </a:lnTo>
                <a:lnTo>
                  <a:pt x="16" y="32"/>
                </a:lnTo>
                <a:lnTo>
                  <a:pt x="14" y="36"/>
                </a:lnTo>
                <a:lnTo>
                  <a:pt x="14" y="36"/>
                </a:lnTo>
                <a:lnTo>
                  <a:pt x="14" y="38"/>
                </a:lnTo>
                <a:lnTo>
                  <a:pt x="14" y="38"/>
                </a:lnTo>
                <a:lnTo>
                  <a:pt x="12" y="36"/>
                </a:lnTo>
                <a:lnTo>
                  <a:pt x="12" y="36"/>
                </a:lnTo>
                <a:lnTo>
                  <a:pt x="12" y="32"/>
                </a:lnTo>
                <a:lnTo>
                  <a:pt x="12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2" y="38"/>
                </a:lnTo>
                <a:lnTo>
                  <a:pt x="2" y="38"/>
                </a:lnTo>
                <a:lnTo>
                  <a:pt x="6" y="42"/>
                </a:lnTo>
                <a:lnTo>
                  <a:pt x="6" y="4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4" name="Freeform 1048"/>
          <p:cNvSpPr/>
          <p:nvPr/>
        </p:nvSpPr>
        <p:spPr bwMode="auto">
          <a:xfrm>
            <a:off x="9581861" y="4843912"/>
            <a:ext cx="16972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8" y="30"/>
              </a:cxn>
              <a:cxn ang="0">
                <a:pos x="18" y="0"/>
              </a:cxn>
              <a:cxn ang="0">
                <a:pos x="12" y="0"/>
              </a:cxn>
              <a:cxn ang="0">
                <a:pos x="12" y="0"/>
              </a:cxn>
              <a:cxn ang="0">
                <a:pos x="8" y="6"/>
              </a:cxn>
              <a:cxn ang="0">
                <a:pos x="8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8"/>
              </a:cxn>
              <a:cxn ang="0">
                <a:pos x="10" y="30"/>
              </a:cxn>
            </a:cxnLst>
            <a:rect l="0" t="0" r="r" b="b"/>
            <a:pathLst>
              <a:path w="18" h="30">
                <a:moveTo>
                  <a:pt x="10" y="30"/>
                </a:moveTo>
                <a:lnTo>
                  <a:pt x="18" y="30"/>
                </a:lnTo>
                <a:lnTo>
                  <a:pt x="18" y="0"/>
                </a:lnTo>
                <a:lnTo>
                  <a:pt x="12" y="0"/>
                </a:lnTo>
                <a:lnTo>
                  <a:pt x="12" y="0"/>
                </a:lnTo>
                <a:lnTo>
                  <a:pt x="8" y="6"/>
                </a:lnTo>
                <a:lnTo>
                  <a:pt x="8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8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5" name="Freeform 1049"/>
          <p:cNvSpPr>
            <a:spLocks noEditPoints="1"/>
          </p:cNvSpPr>
          <p:nvPr/>
        </p:nvSpPr>
        <p:spPr bwMode="auto">
          <a:xfrm>
            <a:off x="9610148" y="4843912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6" y="8"/>
              </a:cxn>
              <a:cxn ang="0">
                <a:pos x="16" y="8"/>
              </a:cxn>
              <a:cxn ang="0">
                <a:pos x="18" y="16"/>
              </a:cxn>
              <a:cxn ang="0">
                <a:pos x="18" y="16"/>
              </a:cxn>
              <a:cxn ang="0">
                <a:pos x="16" y="22"/>
              </a:cxn>
              <a:cxn ang="0">
                <a:pos x="16" y="22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6" y="8"/>
                </a:lnTo>
                <a:lnTo>
                  <a:pt x="16" y="8"/>
                </a:lnTo>
                <a:lnTo>
                  <a:pt x="18" y="16"/>
                </a:lnTo>
                <a:lnTo>
                  <a:pt x="18" y="16"/>
                </a:lnTo>
                <a:lnTo>
                  <a:pt x="16" y="22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6" name="Freeform 1050"/>
          <p:cNvSpPr>
            <a:spLocks noEditPoints="1"/>
          </p:cNvSpPr>
          <p:nvPr/>
        </p:nvSpPr>
        <p:spPr bwMode="auto">
          <a:xfrm>
            <a:off x="9638435" y="4843912"/>
            <a:ext cx="24516" cy="28287"/>
          </a:xfrm>
          <a:custGeom>
            <a:avLst/>
            <a:gdLst/>
            <a:ahLst/>
            <a:cxnLst>
              <a:cxn ang="0">
                <a:pos x="14" y="30"/>
              </a:cxn>
              <a:cxn ang="0">
                <a:pos x="14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6" y="22"/>
              </a:cxn>
              <a:cxn ang="0">
                <a:pos x="26" y="16"/>
              </a:cxn>
              <a:cxn ang="0">
                <a:pos x="26" y="16"/>
              </a:cxn>
              <a:cxn ang="0">
                <a:pos x="26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4" y="0"/>
              </a:cxn>
              <a:cxn ang="0">
                <a:pos x="14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2" y="8"/>
              </a:cxn>
              <a:cxn ang="0">
                <a:pos x="0" y="16"/>
              </a:cxn>
              <a:cxn ang="0">
                <a:pos x="0" y="16"/>
              </a:cxn>
              <a:cxn ang="0">
                <a:pos x="2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4" y="30"/>
              </a:cxn>
              <a:cxn ang="0">
                <a:pos x="14" y="30"/>
              </a:cxn>
              <a:cxn ang="0">
                <a:pos x="10" y="8"/>
              </a:cxn>
              <a:cxn ang="0">
                <a:pos x="10" y="8"/>
              </a:cxn>
              <a:cxn ang="0">
                <a:pos x="12" y="6"/>
              </a:cxn>
              <a:cxn ang="0">
                <a:pos x="12" y="6"/>
              </a:cxn>
              <a:cxn ang="0">
                <a:pos x="14" y="6"/>
              </a:cxn>
              <a:cxn ang="0">
                <a:pos x="14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2"/>
              </a:cxn>
              <a:cxn ang="0">
                <a:pos x="18" y="22"/>
              </a:cxn>
              <a:cxn ang="0">
                <a:pos x="16" y="26"/>
              </a:cxn>
              <a:cxn ang="0">
                <a:pos x="16" y="26"/>
              </a:cxn>
              <a:cxn ang="0">
                <a:pos x="14" y="26"/>
              </a:cxn>
              <a:cxn ang="0">
                <a:pos x="14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2"/>
              </a:cxn>
              <a:cxn ang="0">
                <a:pos x="10" y="22"/>
              </a:cxn>
              <a:cxn ang="0">
                <a:pos x="8" y="16"/>
              </a:cxn>
              <a:cxn ang="0">
                <a:pos x="8" y="16"/>
              </a:cxn>
              <a:cxn ang="0">
                <a:pos x="10" y="8"/>
              </a:cxn>
              <a:cxn ang="0">
                <a:pos x="10" y="8"/>
              </a:cxn>
            </a:cxnLst>
            <a:rect l="0" t="0" r="r" b="b"/>
            <a:pathLst>
              <a:path w="26" h="30">
                <a:moveTo>
                  <a:pt x="14" y="30"/>
                </a:moveTo>
                <a:lnTo>
                  <a:pt x="14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6" y="22"/>
                </a:lnTo>
                <a:lnTo>
                  <a:pt x="26" y="16"/>
                </a:lnTo>
                <a:lnTo>
                  <a:pt x="26" y="16"/>
                </a:lnTo>
                <a:lnTo>
                  <a:pt x="26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4" y="0"/>
                </a:lnTo>
                <a:lnTo>
                  <a:pt x="14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2" y="8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4" y="30"/>
                </a:lnTo>
                <a:lnTo>
                  <a:pt x="14" y="30"/>
                </a:lnTo>
                <a:close/>
                <a:moveTo>
                  <a:pt x="10" y="8"/>
                </a:move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4" y="6"/>
                </a:lnTo>
                <a:lnTo>
                  <a:pt x="14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2"/>
                </a:lnTo>
                <a:lnTo>
                  <a:pt x="18" y="22"/>
                </a:lnTo>
                <a:lnTo>
                  <a:pt x="16" y="26"/>
                </a:lnTo>
                <a:lnTo>
                  <a:pt x="16" y="26"/>
                </a:lnTo>
                <a:lnTo>
                  <a:pt x="14" y="26"/>
                </a:lnTo>
                <a:lnTo>
                  <a:pt x="14" y="26"/>
                </a:lnTo>
                <a:lnTo>
                  <a:pt x="12" y="26"/>
                </a:lnTo>
                <a:lnTo>
                  <a:pt x="12" y="26"/>
                </a:lnTo>
                <a:lnTo>
                  <a:pt x="10" y="22"/>
                </a:lnTo>
                <a:lnTo>
                  <a:pt x="10" y="22"/>
                </a:lnTo>
                <a:lnTo>
                  <a:pt x="8" y="16"/>
                </a:lnTo>
                <a:lnTo>
                  <a:pt x="8" y="16"/>
                </a:lnTo>
                <a:lnTo>
                  <a:pt x="10" y="8"/>
                </a:lnTo>
                <a:lnTo>
                  <a:pt x="10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7" name="Rectangle 1051"/>
          <p:cNvSpPr>
            <a:spLocks noChangeArrowheads="1"/>
          </p:cNvSpPr>
          <p:nvPr/>
        </p:nvSpPr>
        <p:spPr bwMode="auto">
          <a:xfrm>
            <a:off x="9668608" y="4858998"/>
            <a:ext cx="15087" cy="56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8" name="Freeform 1052"/>
          <p:cNvSpPr/>
          <p:nvPr/>
        </p:nvSpPr>
        <p:spPr bwMode="auto">
          <a:xfrm>
            <a:off x="8787932" y="4843912"/>
            <a:ext cx="26401" cy="28287"/>
          </a:xfrm>
          <a:custGeom>
            <a:avLst/>
            <a:gdLst/>
            <a:ahLst/>
            <a:cxnLst>
              <a:cxn ang="0">
                <a:pos x="28" y="24"/>
              </a:cxn>
              <a:cxn ang="0">
                <a:pos x="8" y="24"/>
              </a:cxn>
              <a:cxn ang="0">
                <a:pos x="8" y="0"/>
              </a:cxn>
              <a:cxn ang="0">
                <a:pos x="0" y="0"/>
              </a:cxn>
              <a:cxn ang="0">
                <a:pos x="0" y="30"/>
              </a:cxn>
              <a:cxn ang="0">
                <a:pos x="28" y="30"/>
              </a:cxn>
              <a:cxn ang="0">
                <a:pos x="28" y="24"/>
              </a:cxn>
            </a:cxnLst>
            <a:rect l="0" t="0" r="r" b="b"/>
            <a:pathLst>
              <a:path w="28" h="30">
                <a:moveTo>
                  <a:pt x="28" y="24"/>
                </a:moveTo>
                <a:lnTo>
                  <a:pt x="8" y="24"/>
                </a:lnTo>
                <a:lnTo>
                  <a:pt x="8" y="0"/>
                </a:lnTo>
                <a:lnTo>
                  <a:pt x="0" y="0"/>
                </a:lnTo>
                <a:lnTo>
                  <a:pt x="0" y="30"/>
                </a:lnTo>
                <a:lnTo>
                  <a:pt x="28" y="3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399" name="Freeform 1053"/>
          <p:cNvSpPr/>
          <p:nvPr/>
        </p:nvSpPr>
        <p:spPr bwMode="auto">
          <a:xfrm>
            <a:off x="8819991" y="4843912"/>
            <a:ext cx="37716" cy="28287"/>
          </a:xfrm>
          <a:custGeom>
            <a:avLst/>
            <a:gdLst/>
            <a:ahLst/>
            <a:cxnLst>
              <a:cxn ang="0">
                <a:pos x="8" y="6"/>
              </a:cxn>
              <a:cxn ang="0">
                <a:pos x="16" y="30"/>
              </a:cxn>
              <a:cxn ang="0">
                <a:pos x="24" y="30"/>
              </a:cxn>
              <a:cxn ang="0">
                <a:pos x="32" y="6"/>
              </a:cxn>
              <a:cxn ang="0">
                <a:pos x="32" y="30"/>
              </a:cxn>
              <a:cxn ang="0">
                <a:pos x="40" y="30"/>
              </a:cxn>
              <a:cxn ang="0">
                <a:pos x="40" y="0"/>
              </a:cxn>
              <a:cxn ang="0">
                <a:pos x="26" y="0"/>
              </a:cxn>
              <a:cxn ang="0">
                <a:pos x="20" y="20"/>
              </a:cxn>
              <a:cxn ang="0">
                <a:pos x="12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6"/>
              </a:cxn>
            </a:cxnLst>
            <a:rect l="0" t="0" r="r" b="b"/>
            <a:pathLst>
              <a:path w="40" h="30">
                <a:moveTo>
                  <a:pt x="8" y="6"/>
                </a:moveTo>
                <a:lnTo>
                  <a:pt x="16" y="30"/>
                </a:lnTo>
                <a:lnTo>
                  <a:pt x="24" y="30"/>
                </a:lnTo>
                <a:lnTo>
                  <a:pt x="32" y="6"/>
                </a:lnTo>
                <a:lnTo>
                  <a:pt x="32" y="30"/>
                </a:lnTo>
                <a:lnTo>
                  <a:pt x="40" y="30"/>
                </a:lnTo>
                <a:lnTo>
                  <a:pt x="40" y="0"/>
                </a:lnTo>
                <a:lnTo>
                  <a:pt x="26" y="0"/>
                </a:lnTo>
                <a:lnTo>
                  <a:pt x="20" y="20"/>
                </a:lnTo>
                <a:lnTo>
                  <a:pt x="12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0" name="Rectangle 1054"/>
          <p:cNvSpPr>
            <a:spLocks noChangeArrowheads="1"/>
          </p:cNvSpPr>
          <p:nvPr/>
        </p:nvSpPr>
        <p:spPr bwMode="auto">
          <a:xfrm>
            <a:off x="8772846" y="4843912"/>
            <a:ext cx="7543" cy="28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1" name="Freeform 1055"/>
          <p:cNvSpPr/>
          <p:nvPr/>
        </p:nvSpPr>
        <p:spPr bwMode="auto">
          <a:xfrm>
            <a:off x="8740787" y="4843912"/>
            <a:ext cx="26401" cy="28287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26" y="16"/>
              </a:cxn>
              <a:cxn ang="0">
                <a:pos x="26" y="12"/>
              </a:cxn>
              <a:cxn ang="0">
                <a:pos x="8" y="12"/>
              </a:cxn>
              <a:cxn ang="0">
                <a:pos x="8" y="4"/>
              </a:cxn>
              <a:cxn ang="0">
                <a:pos x="28" y="4"/>
              </a:cxn>
              <a:cxn ang="0">
                <a:pos x="28" y="0"/>
              </a:cxn>
              <a:cxn ang="0">
                <a:pos x="0" y="0"/>
              </a:cxn>
              <a:cxn ang="0">
                <a:pos x="0" y="30"/>
              </a:cxn>
              <a:cxn ang="0">
                <a:pos x="8" y="30"/>
              </a:cxn>
              <a:cxn ang="0">
                <a:pos x="8" y="16"/>
              </a:cxn>
            </a:cxnLst>
            <a:rect l="0" t="0" r="r" b="b"/>
            <a:pathLst>
              <a:path w="28" h="30">
                <a:moveTo>
                  <a:pt x="8" y="16"/>
                </a:moveTo>
                <a:lnTo>
                  <a:pt x="26" y="16"/>
                </a:lnTo>
                <a:lnTo>
                  <a:pt x="26" y="12"/>
                </a:lnTo>
                <a:lnTo>
                  <a:pt x="8" y="12"/>
                </a:lnTo>
                <a:lnTo>
                  <a:pt x="8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30"/>
                </a:lnTo>
                <a:lnTo>
                  <a:pt x="8" y="30"/>
                </a:ln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2" name="Freeform 1056"/>
          <p:cNvSpPr/>
          <p:nvPr/>
        </p:nvSpPr>
        <p:spPr bwMode="auto">
          <a:xfrm>
            <a:off x="9451740" y="4840140"/>
            <a:ext cx="15087" cy="28287"/>
          </a:xfrm>
          <a:custGeom>
            <a:avLst/>
            <a:gdLst/>
            <a:ahLst/>
            <a:cxnLst>
              <a:cxn ang="0">
                <a:pos x="10" y="30"/>
              </a:cxn>
              <a:cxn ang="0">
                <a:pos x="16" y="30"/>
              </a:cxn>
              <a:cxn ang="0">
                <a:pos x="16" y="0"/>
              </a:cxn>
              <a:cxn ang="0">
                <a:pos x="10" y="0"/>
              </a:cxn>
              <a:cxn ang="0">
                <a:pos x="10" y="0"/>
              </a:cxn>
              <a:cxn ang="0">
                <a:pos x="6" y="6"/>
              </a:cxn>
              <a:cxn ang="0">
                <a:pos x="6" y="6"/>
              </a:cxn>
              <a:cxn ang="0">
                <a:pos x="0" y="8"/>
              </a:cxn>
              <a:cxn ang="0">
                <a:pos x="0" y="14"/>
              </a:cxn>
              <a:cxn ang="0">
                <a:pos x="0" y="14"/>
              </a:cxn>
              <a:cxn ang="0">
                <a:pos x="10" y="10"/>
              </a:cxn>
              <a:cxn ang="0">
                <a:pos x="10" y="30"/>
              </a:cxn>
            </a:cxnLst>
            <a:rect l="0" t="0" r="r" b="b"/>
            <a:pathLst>
              <a:path w="16" h="30">
                <a:moveTo>
                  <a:pt x="10" y="30"/>
                </a:moveTo>
                <a:lnTo>
                  <a:pt x="16" y="30"/>
                </a:lnTo>
                <a:lnTo>
                  <a:pt x="16" y="0"/>
                </a:lnTo>
                <a:lnTo>
                  <a:pt x="10" y="0"/>
                </a:lnTo>
                <a:lnTo>
                  <a:pt x="10" y="0"/>
                </a:lnTo>
                <a:lnTo>
                  <a:pt x="6" y="6"/>
                </a:lnTo>
                <a:lnTo>
                  <a:pt x="6" y="6"/>
                </a:lnTo>
                <a:lnTo>
                  <a:pt x="0" y="8"/>
                </a:lnTo>
                <a:lnTo>
                  <a:pt x="0" y="14"/>
                </a:lnTo>
                <a:lnTo>
                  <a:pt x="0" y="14"/>
                </a:lnTo>
                <a:lnTo>
                  <a:pt x="10" y="10"/>
                </a:ln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3" name="Freeform 1057"/>
          <p:cNvSpPr>
            <a:spLocks noEditPoints="1"/>
          </p:cNvSpPr>
          <p:nvPr/>
        </p:nvSpPr>
        <p:spPr bwMode="auto">
          <a:xfrm>
            <a:off x="9361220" y="4840140"/>
            <a:ext cx="24516" cy="28287"/>
          </a:xfrm>
          <a:custGeom>
            <a:avLst/>
            <a:gdLst/>
            <a:ahLst/>
            <a:cxnLst>
              <a:cxn ang="0">
                <a:pos x="12" y="30"/>
              </a:cxn>
              <a:cxn ang="0">
                <a:pos x="12" y="30"/>
              </a:cxn>
              <a:cxn ang="0">
                <a:pos x="18" y="30"/>
              </a:cxn>
              <a:cxn ang="0">
                <a:pos x="22" y="28"/>
              </a:cxn>
              <a:cxn ang="0">
                <a:pos x="22" y="28"/>
              </a:cxn>
              <a:cxn ang="0">
                <a:pos x="24" y="22"/>
              </a:cxn>
              <a:cxn ang="0">
                <a:pos x="26" y="16"/>
              </a:cxn>
              <a:cxn ang="0">
                <a:pos x="26" y="16"/>
              </a:cxn>
              <a:cxn ang="0">
                <a:pos x="24" y="8"/>
              </a:cxn>
              <a:cxn ang="0">
                <a:pos x="22" y="4"/>
              </a:cxn>
              <a:cxn ang="0">
                <a:pos x="22" y="4"/>
              </a:cxn>
              <a:cxn ang="0">
                <a:pos x="18" y="2"/>
              </a:cxn>
              <a:cxn ang="0">
                <a:pos x="12" y="0"/>
              </a:cxn>
              <a:cxn ang="0">
                <a:pos x="12" y="0"/>
              </a:cxn>
              <a:cxn ang="0">
                <a:pos x="8" y="2"/>
              </a:cxn>
              <a:cxn ang="0">
                <a:pos x="4" y="4"/>
              </a:cxn>
              <a:cxn ang="0">
                <a:pos x="4" y="4"/>
              </a:cxn>
              <a:cxn ang="0">
                <a:pos x="0" y="8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4" y="28"/>
              </a:cxn>
              <a:cxn ang="0">
                <a:pos x="8" y="30"/>
              </a:cxn>
              <a:cxn ang="0">
                <a:pos x="12" y="30"/>
              </a:cxn>
              <a:cxn ang="0">
                <a:pos x="12" y="30"/>
              </a:cxn>
              <a:cxn ang="0">
                <a:pos x="8" y="8"/>
              </a:cxn>
              <a:cxn ang="0">
                <a:pos x="8" y="8"/>
              </a:cxn>
              <a:cxn ang="0">
                <a:pos x="10" y="6"/>
              </a:cxn>
              <a:cxn ang="0">
                <a:pos x="10" y="6"/>
              </a:cxn>
              <a:cxn ang="0">
                <a:pos x="12" y="6"/>
              </a:cxn>
              <a:cxn ang="0">
                <a:pos x="12" y="6"/>
              </a:cxn>
              <a:cxn ang="0">
                <a:pos x="16" y="6"/>
              </a:cxn>
              <a:cxn ang="0">
                <a:pos x="16" y="6"/>
              </a:cxn>
              <a:cxn ang="0">
                <a:pos x="18" y="8"/>
              </a:cxn>
              <a:cxn ang="0">
                <a:pos x="18" y="8"/>
              </a:cxn>
              <a:cxn ang="0">
                <a:pos x="18" y="16"/>
              </a:cxn>
              <a:cxn ang="0">
                <a:pos x="18" y="16"/>
              </a:cxn>
              <a:cxn ang="0">
                <a:pos x="18" y="24"/>
              </a:cxn>
              <a:cxn ang="0">
                <a:pos x="18" y="24"/>
              </a:cxn>
              <a:cxn ang="0">
                <a:pos x="16" y="26"/>
              </a:cxn>
              <a:cxn ang="0">
                <a:pos x="16" y="26"/>
              </a:cxn>
              <a:cxn ang="0">
                <a:pos x="12" y="26"/>
              </a:cxn>
              <a:cxn ang="0">
                <a:pos x="12" y="26"/>
              </a:cxn>
              <a:cxn ang="0">
                <a:pos x="10" y="26"/>
              </a:cxn>
              <a:cxn ang="0">
                <a:pos x="10" y="26"/>
              </a:cxn>
              <a:cxn ang="0">
                <a:pos x="8" y="22"/>
              </a:cxn>
              <a:cxn ang="0">
                <a:pos x="8" y="22"/>
              </a:cxn>
              <a:cxn ang="0">
                <a:pos x="8" y="16"/>
              </a:cxn>
              <a:cxn ang="0">
                <a:pos x="8" y="16"/>
              </a:cxn>
              <a:cxn ang="0">
                <a:pos x="8" y="8"/>
              </a:cxn>
              <a:cxn ang="0">
                <a:pos x="8" y="8"/>
              </a:cxn>
            </a:cxnLst>
            <a:rect l="0" t="0" r="r" b="b"/>
            <a:pathLst>
              <a:path w="26" h="30">
                <a:moveTo>
                  <a:pt x="12" y="30"/>
                </a:moveTo>
                <a:lnTo>
                  <a:pt x="12" y="30"/>
                </a:lnTo>
                <a:lnTo>
                  <a:pt x="18" y="30"/>
                </a:lnTo>
                <a:lnTo>
                  <a:pt x="22" y="28"/>
                </a:lnTo>
                <a:lnTo>
                  <a:pt x="22" y="28"/>
                </a:lnTo>
                <a:lnTo>
                  <a:pt x="24" y="22"/>
                </a:lnTo>
                <a:lnTo>
                  <a:pt x="26" y="16"/>
                </a:lnTo>
                <a:lnTo>
                  <a:pt x="26" y="16"/>
                </a:lnTo>
                <a:lnTo>
                  <a:pt x="24" y="8"/>
                </a:lnTo>
                <a:lnTo>
                  <a:pt x="22" y="4"/>
                </a:lnTo>
                <a:lnTo>
                  <a:pt x="22" y="4"/>
                </a:lnTo>
                <a:lnTo>
                  <a:pt x="18" y="2"/>
                </a:lnTo>
                <a:lnTo>
                  <a:pt x="12" y="0"/>
                </a:lnTo>
                <a:lnTo>
                  <a:pt x="12" y="0"/>
                </a:lnTo>
                <a:lnTo>
                  <a:pt x="8" y="2"/>
                </a:lnTo>
                <a:lnTo>
                  <a:pt x="4" y="4"/>
                </a:lnTo>
                <a:lnTo>
                  <a:pt x="4" y="4"/>
                </a:lnTo>
                <a:lnTo>
                  <a:pt x="0" y="8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4" y="28"/>
                </a:lnTo>
                <a:lnTo>
                  <a:pt x="8" y="30"/>
                </a:lnTo>
                <a:lnTo>
                  <a:pt x="12" y="30"/>
                </a:lnTo>
                <a:lnTo>
                  <a:pt x="12" y="30"/>
                </a:lnTo>
                <a:close/>
                <a:moveTo>
                  <a:pt x="8" y="8"/>
                </a:moveTo>
                <a:lnTo>
                  <a:pt x="8" y="8"/>
                </a:lnTo>
                <a:lnTo>
                  <a:pt x="10" y="6"/>
                </a:lnTo>
                <a:lnTo>
                  <a:pt x="10" y="6"/>
                </a:lnTo>
                <a:lnTo>
                  <a:pt x="12" y="6"/>
                </a:lnTo>
                <a:lnTo>
                  <a:pt x="12" y="6"/>
                </a:lnTo>
                <a:lnTo>
                  <a:pt x="16" y="6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8" y="16"/>
                </a:lnTo>
                <a:lnTo>
                  <a:pt x="18" y="16"/>
                </a:lnTo>
                <a:lnTo>
                  <a:pt x="18" y="24"/>
                </a:lnTo>
                <a:lnTo>
                  <a:pt x="18" y="24"/>
                </a:lnTo>
                <a:lnTo>
                  <a:pt x="16" y="26"/>
                </a:lnTo>
                <a:lnTo>
                  <a:pt x="16" y="26"/>
                </a:lnTo>
                <a:lnTo>
                  <a:pt x="12" y="26"/>
                </a:lnTo>
                <a:lnTo>
                  <a:pt x="12" y="26"/>
                </a:lnTo>
                <a:lnTo>
                  <a:pt x="10" y="26"/>
                </a:lnTo>
                <a:lnTo>
                  <a:pt x="10" y="26"/>
                </a:lnTo>
                <a:lnTo>
                  <a:pt x="8" y="22"/>
                </a:lnTo>
                <a:lnTo>
                  <a:pt x="8" y="22"/>
                </a:lnTo>
                <a:lnTo>
                  <a:pt x="8" y="16"/>
                </a:lnTo>
                <a:lnTo>
                  <a:pt x="8" y="16"/>
                </a:lnTo>
                <a:lnTo>
                  <a:pt x="8" y="8"/>
                </a:lnTo>
                <a:lnTo>
                  <a:pt x="8" y="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4" name="Freeform 1058"/>
          <p:cNvSpPr/>
          <p:nvPr/>
        </p:nvSpPr>
        <p:spPr bwMode="auto">
          <a:xfrm>
            <a:off x="9419681" y="4842026"/>
            <a:ext cx="26401" cy="26401"/>
          </a:xfrm>
          <a:custGeom>
            <a:avLst/>
            <a:gdLst/>
            <a:ahLst/>
            <a:cxnLst>
              <a:cxn ang="0">
                <a:pos x="14" y="24"/>
              </a:cxn>
              <a:cxn ang="0">
                <a:pos x="14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0"/>
              </a:cxn>
              <a:cxn ang="0">
                <a:pos x="0" y="20"/>
              </a:cxn>
              <a:cxn ang="0">
                <a:pos x="0" y="20"/>
              </a:cxn>
              <a:cxn ang="0">
                <a:pos x="2" y="24"/>
              </a:cxn>
              <a:cxn ang="0">
                <a:pos x="4" y="26"/>
              </a:cxn>
              <a:cxn ang="0">
                <a:pos x="4" y="26"/>
              </a:cxn>
              <a:cxn ang="0">
                <a:pos x="8" y="28"/>
              </a:cxn>
              <a:cxn ang="0">
                <a:pos x="14" y="28"/>
              </a:cxn>
              <a:cxn ang="0">
                <a:pos x="14" y="28"/>
              </a:cxn>
              <a:cxn ang="0">
                <a:pos x="20" y="28"/>
              </a:cxn>
              <a:cxn ang="0">
                <a:pos x="24" y="24"/>
              </a:cxn>
              <a:cxn ang="0">
                <a:pos x="24" y="24"/>
              </a:cxn>
              <a:cxn ang="0">
                <a:pos x="26" y="22"/>
              </a:cxn>
              <a:cxn ang="0">
                <a:pos x="28" y="18"/>
              </a:cxn>
              <a:cxn ang="0">
                <a:pos x="28" y="18"/>
              </a:cxn>
              <a:cxn ang="0">
                <a:pos x="26" y="14"/>
              </a:cxn>
              <a:cxn ang="0">
                <a:pos x="24" y="12"/>
              </a:cxn>
              <a:cxn ang="0">
                <a:pos x="24" y="12"/>
              </a:cxn>
              <a:cxn ang="0">
                <a:pos x="20" y="10"/>
              </a:cxn>
              <a:cxn ang="0">
                <a:pos x="14" y="8"/>
              </a:cxn>
              <a:cxn ang="0">
                <a:pos x="14" y="8"/>
              </a:cxn>
              <a:cxn ang="0">
                <a:pos x="10" y="10"/>
              </a:cxn>
              <a:cxn ang="0">
                <a:pos x="10" y="4"/>
              </a:cxn>
              <a:cxn ang="0">
                <a:pos x="26" y="4"/>
              </a:cxn>
              <a:cxn ang="0">
                <a:pos x="26" y="0"/>
              </a:cxn>
              <a:cxn ang="0">
                <a:pos x="6" y="0"/>
              </a:cxn>
              <a:cxn ang="0">
                <a:pos x="2" y="14"/>
              </a:cxn>
              <a:cxn ang="0">
                <a:pos x="8" y="16"/>
              </a:cxn>
              <a:cxn ang="0">
                <a:pos x="8" y="16"/>
              </a:cxn>
              <a:cxn ang="0">
                <a:pos x="14" y="14"/>
              </a:cxn>
              <a:cxn ang="0">
                <a:pos x="14" y="14"/>
              </a:cxn>
              <a:cxn ang="0">
                <a:pos x="18" y="14"/>
              </a:cxn>
              <a:cxn ang="0">
                <a:pos x="18" y="14"/>
              </a:cxn>
              <a:cxn ang="0">
                <a:pos x="20" y="18"/>
              </a:cxn>
              <a:cxn ang="0">
                <a:pos x="20" y="18"/>
              </a:cxn>
              <a:cxn ang="0">
                <a:pos x="18" y="22"/>
              </a:cxn>
              <a:cxn ang="0">
                <a:pos x="18" y="22"/>
              </a:cxn>
              <a:cxn ang="0">
                <a:pos x="14" y="24"/>
              </a:cxn>
              <a:cxn ang="0">
                <a:pos x="14" y="24"/>
              </a:cxn>
            </a:cxnLst>
            <a:rect l="0" t="0" r="r" b="b"/>
            <a:pathLst>
              <a:path w="28" h="28">
                <a:moveTo>
                  <a:pt x="14" y="24"/>
                </a:moveTo>
                <a:lnTo>
                  <a:pt x="14" y="24"/>
                </a:lnTo>
                <a:lnTo>
                  <a:pt x="10" y="24"/>
                </a:lnTo>
                <a:lnTo>
                  <a:pt x="10" y="24"/>
                </a:lnTo>
                <a:lnTo>
                  <a:pt x="8" y="20"/>
                </a:lnTo>
                <a:lnTo>
                  <a:pt x="0" y="20"/>
                </a:lnTo>
                <a:lnTo>
                  <a:pt x="0" y="20"/>
                </a:lnTo>
                <a:lnTo>
                  <a:pt x="2" y="24"/>
                </a:lnTo>
                <a:lnTo>
                  <a:pt x="4" y="26"/>
                </a:lnTo>
                <a:lnTo>
                  <a:pt x="4" y="26"/>
                </a:lnTo>
                <a:lnTo>
                  <a:pt x="8" y="28"/>
                </a:lnTo>
                <a:lnTo>
                  <a:pt x="14" y="28"/>
                </a:lnTo>
                <a:lnTo>
                  <a:pt x="14" y="28"/>
                </a:lnTo>
                <a:lnTo>
                  <a:pt x="20" y="28"/>
                </a:lnTo>
                <a:lnTo>
                  <a:pt x="24" y="24"/>
                </a:lnTo>
                <a:lnTo>
                  <a:pt x="24" y="24"/>
                </a:lnTo>
                <a:lnTo>
                  <a:pt x="26" y="22"/>
                </a:lnTo>
                <a:lnTo>
                  <a:pt x="28" y="18"/>
                </a:lnTo>
                <a:lnTo>
                  <a:pt x="28" y="18"/>
                </a:lnTo>
                <a:lnTo>
                  <a:pt x="26" y="14"/>
                </a:lnTo>
                <a:lnTo>
                  <a:pt x="24" y="12"/>
                </a:lnTo>
                <a:lnTo>
                  <a:pt x="24" y="12"/>
                </a:lnTo>
                <a:lnTo>
                  <a:pt x="20" y="10"/>
                </a:lnTo>
                <a:lnTo>
                  <a:pt x="14" y="8"/>
                </a:lnTo>
                <a:lnTo>
                  <a:pt x="14" y="8"/>
                </a:lnTo>
                <a:lnTo>
                  <a:pt x="10" y="10"/>
                </a:lnTo>
                <a:lnTo>
                  <a:pt x="10" y="4"/>
                </a:lnTo>
                <a:lnTo>
                  <a:pt x="26" y="4"/>
                </a:lnTo>
                <a:lnTo>
                  <a:pt x="26" y="0"/>
                </a:lnTo>
                <a:lnTo>
                  <a:pt x="6" y="0"/>
                </a:lnTo>
                <a:lnTo>
                  <a:pt x="2" y="14"/>
                </a:lnTo>
                <a:lnTo>
                  <a:pt x="8" y="16"/>
                </a:lnTo>
                <a:lnTo>
                  <a:pt x="8" y="16"/>
                </a:lnTo>
                <a:lnTo>
                  <a:pt x="14" y="14"/>
                </a:lnTo>
                <a:lnTo>
                  <a:pt x="14" y="14"/>
                </a:lnTo>
                <a:lnTo>
                  <a:pt x="18" y="14"/>
                </a:lnTo>
                <a:lnTo>
                  <a:pt x="18" y="14"/>
                </a:lnTo>
                <a:lnTo>
                  <a:pt x="20" y="18"/>
                </a:lnTo>
                <a:lnTo>
                  <a:pt x="20" y="18"/>
                </a:lnTo>
                <a:lnTo>
                  <a:pt x="18" y="22"/>
                </a:lnTo>
                <a:lnTo>
                  <a:pt x="18" y="22"/>
                </a:lnTo>
                <a:lnTo>
                  <a:pt x="14" y="24"/>
                </a:lnTo>
                <a:lnTo>
                  <a:pt x="1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5" name="Freeform 1059"/>
          <p:cNvSpPr/>
          <p:nvPr/>
        </p:nvSpPr>
        <p:spPr bwMode="auto">
          <a:xfrm>
            <a:off x="9389508" y="4840140"/>
            <a:ext cx="24516" cy="28287"/>
          </a:xfrm>
          <a:custGeom>
            <a:avLst/>
            <a:gdLst/>
            <a:ahLst/>
            <a:cxnLst>
              <a:cxn ang="0">
                <a:pos x="12" y="18"/>
              </a:cxn>
              <a:cxn ang="0">
                <a:pos x="12" y="18"/>
              </a:cxn>
              <a:cxn ang="0">
                <a:pos x="2" y="24"/>
              </a:cxn>
              <a:cxn ang="0">
                <a:pos x="2" y="24"/>
              </a:cxn>
              <a:cxn ang="0">
                <a:pos x="0" y="30"/>
              </a:cxn>
              <a:cxn ang="0">
                <a:pos x="26" y="30"/>
              </a:cxn>
              <a:cxn ang="0">
                <a:pos x="26" y="26"/>
              </a:cxn>
              <a:cxn ang="0">
                <a:pos x="12" y="26"/>
              </a:cxn>
              <a:cxn ang="0">
                <a:pos x="12" y="26"/>
              </a:cxn>
              <a:cxn ang="0">
                <a:pos x="14" y="24"/>
              </a:cxn>
              <a:cxn ang="0">
                <a:pos x="14" y="24"/>
              </a:cxn>
              <a:cxn ang="0">
                <a:pos x="18" y="20"/>
              </a:cxn>
              <a:cxn ang="0">
                <a:pos x="18" y="20"/>
              </a:cxn>
              <a:cxn ang="0">
                <a:pos x="22" y="16"/>
              </a:cxn>
              <a:cxn ang="0">
                <a:pos x="22" y="16"/>
              </a:cxn>
              <a:cxn ang="0">
                <a:pos x="26" y="12"/>
              </a:cxn>
              <a:cxn ang="0">
                <a:pos x="26" y="12"/>
              </a:cxn>
              <a:cxn ang="0">
                <a:pos x="26" y="8"/>
              </a:cxn>
              <a:cxn ang="0">
                <a:pos x="26" y="8"/>
              </a:cxn>
              <a:cxn ang="0">
                <a:pos x="26" y="6"/>
              </a:cxn>
              <a:cxn ang="0">
                <a:pos x="24" y="4"/>
              </a:cxn>
              <a:cxn ang="0">
                <a:pos x="24" y="4"/>
              </a:cxn>
              <a:cxn ang="0">
                <a:pos x="20" y="2"/>
              </a:cxn>
              <a:cxn ang="0">
                <a:pos x="14" y="0"/>
              </a:cxn>
              <a:cxn ang="0">
                <a:pos x="14" y="0"/>
              </a:cxn>
              <a:cxn ang="0">
                <a:pos x="6" y="2"/>
              </a:cxn>
              <a:cxn ang="0">
                <a:pos x="6" y="2"/>
              </a:cxn>
              <a:cxn ang="0">
                <a:pos x="2" y="6"/>
              </a:cxn>
              <a:cxn ang="0">
                <a:pos x="0" y="10"/>
              </a:cxn>
              <a:cxn ang="0">
                <a:pos x="8" y="10"/>
              </a:cxn>
              <a:cxn ang="0">
                <a:pos x="8" y="10"/>
              </a:cxn>
              <a:cxn ang="0">
                <a:pos x="10" y="6"/>
              </a:cxn>
              <a:cxn ang="0">
                <a:pos x="10" y="6"/>
              </a:cxn>
              <a:cxn ang="0">
                <a:pos x="14" y="6"/>
              </a:cxn>
              <a:cxn ang="0">
                <a:pos x="14" y="6"/>
              </a:cxn>
              <a:cxn ang="0">
                <a:pos x="18" y="6"/>
              </a:cxn>
              <a:cxn ang="0">
                <a:pos x="18" y="6"/>
              </a:cxn>
              <a:cxn ang="0">
                <a:pos x="20" y="10"/>
              </a:cxn>
              <a:cxn ang="0">
                <a:pos x="20" y="10"/>
              </a:cxn>
              <a:cxn ang="0">
                <a:pos x="18" y="12"/>
              </a:cxn>
              <a:cxn ang="0">
                <a:pos x="18" y="12"/>
              </a:cxn>
              <a:cxn ang="0">
                <a:pos x="12" y="18"/>
              </a:cxn>
              <a:cxn ang="0">
                <a:pos x="12" y="18"/>
              </a:cxn>
            </a:cxnLst>
            <a:rect l="0" t="0" r="r" b="b"/>
            <a:pathLst>
              <a:path w="26" h="30">
                <a:moveTo>
                  <a:pt x="12" y="18"/>
                </a:moveTo>
                <a:lnTo>
                  <a:pt x="12" y="18"/>
                </a:lnTo>
                <a:lnTo>
                  <a:pt x="2" y="24"/>
                </a:lnTo>
                <a:lnTo>
                  <a:pt x="2" y="24"/>
                </a:lnTo>
                <a:lnTo>
                  <a:pt x="0" y="30"/>
                </a:lnTo>
                <a:lnTo>
                  <a:pt x="26" y="30"/>
                </a:lnTo>
                <a:lnTo>
                  <a:pt x="26" y="26"/>
                </a:lnTo>
                <a:lnTo>
                  <a:pt x="12" y="26"/>
                </a:lnTo>
                <a:lnTo>
                  <a:pt x="12" y="26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18" y="20"/>
                </a:lnTo>
                <a:lnTo>
                  <a:pt x="22" y="16"/>
                </a:lnTo>
                <a:lnTo>
                  <a:pt x="22" y="16"/>
                </a:lnTo>
                <a:lnTo>
                  <a:pt x="26" y="12"/>
                </a:lnTo>
                <a:lnTo>
                  <a:pt x="26" y="12"/>
                </a:lnTo>
                <a:lnTo>
                  <a:pt x="26" y="8"/>
                </a:lnTo>
                <a:lnTo>
                  <a:pt x="26" y="8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0" y="2"/>
                </a:lnTo>
                <a:lnTo>
                  <a:pt x="14" y="0"/>
                </a:lnTo>
                <a:lnTo>
                  <a:pt x="14" y="0"/>
                </a:lnTo>
                <a:lnTo>
                  <a:pt x="6" y="2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8" y="10"/>
                </a:lnTo>
                <a:lnTo>
                  <a:pt x="8" y="10"/>
                </a:lnTo>
                <a:lnTo>
                  <a:pt x="10" y="6"/>
                </a:lnTo>
                <a:lnTo>
                  <a:pt x="10" y="6"/>
                </a:lnTo>
                <a:lnTo>
                  <a:pt x="14" y="6"/>
                </a:lnTo>
                <a:lnTo>
                  <a:pt x="14" y="6"/>
                </a:lnTo>
                <a:lnTo>
                  <a:pt x="18" y="6"/>
                </a:lnTo>
                <a:lnTo>
                  <a:pt x="18" y="6"/>
                </a:lnTo>
                <a:lnTo>
                  <a:pt x="20" y="10"/>
                </a:lnTo>
                <a:lnTo>
                  <a:pt x="20" y="10"/>
                </a:lnTo>
                <a:lnTo>
                  <a:pt x="18" y="12"/>
                </a:lnTo>
                <a:lnTo>
                  <a:pt x="18" y="12"/>
                </a:lnTo>
                <a:lnTo>
                  <a:pt x="12" y="18"/>
                </a:lnTo>
                <a:lnTo>
                  <a:pt x="12" y="1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6" name="Freeform 1060"/>
          <p:cNvSpPr/>
          <p:nvPr/>
        </p:nvSpPr>
        <p:spPr bwMode="auto">
          <a:xfrm>
            <a:off x="8895424" y="6197928"/>
            <a:ext cx="49031" cy="2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0" y="30"/>
              </a:cxn>
              <a:cxn ang="0">
                <a:pos x="26" y="22"/>
              </a:cxn>
              <a:cxn ang="0">
                <a:pos x="52" y="14"/>
              </a:cxn>
              <a:cxn ang="0">
                <a:pos x="26" y="8"/>
              </a:cxn>
              <a:cxn ang="0">
                <a:pos x="0" y="0"/>
              </a:cxn>
            </a:cxnLst>
            <a:rect l="0" t="0" r="r" b="b"/>
            <a:pathLst>
              <a:path w="52" h="30">
                <a:moveTo>
                  <a:pt x="0" y="0"/>
                </a:moveTo>
                <a:lnTo>
                  <a:pt x="0" y="14"/>
                </a:lnTo>
                <a:lnTo>
                  <a:pt x="0" y="30"/>
                </a:lnTo>
                <a:lnTo>
                  <a:pt x="26" y="22"/>
                </a:lnTo>
                <a:lnTo>
                  <a:pt x="52" y="14"/>
                </a:lnTo>
                <a:lnTo>
                  <a:pt x="26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7" name="Freeform 1061"/>
          <p:cNvSpPr/>
          <p:nvPr/>
        </p:nvSpPr>
        <p:spPr bwMode="auto">
          <a:xfrm>
            <a:off x="8933140" y="6177184"/>
            <a:ext cx="18858" cy="28287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14" y="14"/>
              </a:cxn>
              <a:cxn ang="0">
                <a:pos x="16" y="10"/>
              </a:cxn>
              <a:cxn ang="0">
                <a:pos x="18" y="8"/>
              </a:cxn>
              <a:cxn ang="0">
                <a:pos x="18" y="8"/>
              </a:cxn>
              <a:cxn ang="0">
                <a:pos x="16" y="2"/>
              </a:cxn>
              <a:cxn ang="0">
                <a:pos x="16" y="2"/>
              </a:cxn>
              <a:cxn ang="0">
                <a:pos x="14" y="0"/>
              </a:cxn>
              <a:cxn ang="0">
                <a:pos x="10" y="0"/>
              </a:cxn>
              <a:cxn ang="0">
                <a:pos x="10" y="0"/>
              </a:cxn>
              <a:cxn ang="0">
                <a:pos x="6" y="2"/>
              </a:cxn>
              <a:cxn ang="0">
                <a:pos x="6" y="2"/>
              </a:cxn>
              <a:cxn ang="0">
                <a:pos x="2" y="4"/>
              </a:cxn>
              <a:cxn ang="0">
                <a:pos x="2" y="4"/>
              </a:cxn>
              <a:cxn ang="0">
                <a:pos x="0" y="8"/>
              </a:cxn>
              <a:cxn ang="0">
                <a:pos x="6" y="8"/>
              </a:cxn>
              <a:cxn ang="0">
                <a:pos x="6" y="8"/>
              </a:cxn>
              <a:cxn ang="0">
                <a:pos x="8" y="6"/>
              </a:cxn>
              <a:cxn ang="0">
                <a:pos x="8" y="6"/>
              </a:cxn>
              <a:cxn ang="0">
                <a:pos x="10" y="4"/>
              </a:cxn>
              <a:cxn ang="0">
                <a:pos x="10" y="4"/>
              </a:cxn>
              <a:cxn ang="0">
                <a:pos x="12" y="6"/>
              </a:cxn>
              <a:cxn ang="0">
                <a:pos x="12" y="6"/>
              </a:cxn>
              <a:cxn ang="0">
                <a:pos x="12" y="8"/>
              </a:cxn>
              <a:cxn ang="0">
                <a:pos x="12" y="8"/>
              </a:cxn>
              <a:cxn ang="0">
                <a:pos x="12" y="10"/>
              </a:cxn>
              <a:cxn ang="0">
                <a:pos x="12" y="10"/>
              </a:cxn>
              <a:cxn ang="0">
                <a:pos x="8" y="12"/>
              </a:cxn>
              <a:cxn ang="0">
                <a:pos x="8" y="16"/>
              </a:cxn>
              <a:cxn ang="0">
                <a:pos x="8" y="16"/>
              </a:cxn>
              <a:cxn ang="0">
                <a:pos x="10" y="16"/>
              </a:cxn>
              <a:cxn ang="0">
                <a:pos x="10" y="16"/>
              </a:cxn>
              <a:cxn ang="0">
                <a:pos x="12" y="16"/>
              </a:cxn>
              <a:cxn ang="0">
                <a:pos x="12" y="16"/>
              </a:cxn>
              <a:cxn ang="0">
                <a:pos x="14" y="20"/>
              </a:cxn>
              <a:cxn ang="0">
                <a:pos x="14" y="20"/>
              </a:cxn>
              <a:cxn ang="0">
                <a:pos x="12" y="24"/>
              </a:cxn>
              <a:cxn ang="0">
                <a:pos x="12" y="24"/>
              </a:cxn>
              <a:cxn ang="0">
                <a:pos x="10" y="24"/>
              </a:cxn>
              <a:cxn ang="0">
                <a:pos x="10" y="24"/>
              </a:cxn>
              <a:cxn ang="0">
                <a:pos x="8" y="24"/>
              </a:cxn>
              <a:cxn ang="0">
                <a:pos x="8" y="24"/>
              </a:cxn>
              <a:cxn ang="0">
                <a:pos x="6" y="20"/>
              </a:cxn>
              <a:cxn ang="0">
                <a:pos x="0" y="22"/>
              </a:cxn>
              <a:cxn ang="0">
                <a:pos x="0" y="22"/>
              </a:cxn>
              <a:cxn ang="0">
                <a:pos x="2" y="24"/>
              </a:cxn>
              <a:cxn ang="0">
                <a:pos x="4" y="28"/>
              </a:cxn>
              <a:cxn ang="0">
                <a:pos x="4" y="28"/>
              </a:cxn>
              <a:cxn ang="0">
                <a:pos x="6" y="28"/>
              </a:cxn>
              <a:cxn ang="0">
                <a:pos x="10" y="30"/>
              </a:cxn>
              <a:cxn ang="0">
                <a:pos x="10" y="30"/>
              </a:cxn>
              <a:cxn ang="0">
                <a:pos x="14" y="28"/>
              </a:cxn>
              <a:cxn ang="0">
                <a:pos x="16" y="26"/>
              </a:cxn>
              <a:cxn ang="0">
                <a:pos x="16" y="26"/>
              </a:cxn>
              <a:cxn ang="0">
                <a:pos x="18" y="24"/>
              </a:cxn>
              <a:cxn ang="0">
                <a:pos x="20" y="20"/>
              </a:cxn>
              <a:cxn ang="0">
                <a:pos x="20" y="20"/>
              </a:cxn>
              <a:cxn ang="0">
                <a:pos x="18" y="16"/>
              </a:cxn>
              <a:cxn ang="0">
                <a:pos x="18" y="16"/>
              </a:cxn>
              <a:cxn ang="0">
                <a:pos x="14" y="14"/>
              </a:cxn>
              <a:cxn ang="0">
                <a:pos x="14" y="14"/>
              </a:cxn>
            </a:cxnLst>
            <a:rect l="0" t="0" r="r" b="b"/>
            <a:pathLst>
              <a:path w="20" h="30">
                <a:moveTo>
                  <a:pt x="14" y="14"/>
                </a:moveTo>
                <a:lnTo>
                  <a:pt x="14" y="14"/>
                </a:lnTo>
                <a:lnTo>
                  <a:pt x="16" y="10"/>
                </a:lnTo>
                <a:lnTo>
                  <a:pt x="18" y="8"/>
                </a:lnTo>
                <a:lnTo>
                  <a:pt x="18" y="8"/>
                </a:lnTo>
                <a:lnTo>
                  <a:pt x="16" y="2"/>
                </a:lnTo>
                <a:lnTo>
                  <a:pt x="16" y="2"/>
                </a:lnTo>
                <a:lnTo>
                  <a:pt x="14" y="0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6" y="2"/>
                </a:lnTo>
                <a:lnTo>
                  <a:pt x="2" y="4"/>
                </a:lnTo>
                <a:lnTo>
                  <a:pt x="2" y="4"/>
                </a:lnTo>
                <a:lnTo>
                  <a:pt x="0" y="8"/>
                </a:lnTo>
                <a:lnTo>
                  <a:pt x="6" y="8"/>
                </a:lnTo>
                <a:lnTo>
                  <a:pt x="6" y="8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2" y="10"/>
                </a:lnTo>
                <a:lnTo>
                  <a:pt x="12" y="10"/>
                </a:lnTo>
                <a:lnTo>
                  <a:pt x="8" y="12"/>
                </a:lnTo>
                <a:lnTo>
                  <a:pt x="8" y="16"/>
                </a:lnTo>
                <a:lnTo>
                  <a:pt x="8" y="16"/>
                </a:lnTo>
                <a:lnTo>
                  <a:pt x="10" y="16"/>
                </a:lnTo>
                <a:lnTo>
                  <a:pt x="10" y="16"/>
                </a:lnTo>
                <a:lnTo>
                  <a:pt x="12" y="16"/>
                </a:lnTo>
                <a:lnTo>
                  <a:pt x="12" y="16"/>
                </a:lnTo>
                <a:lnTo>
                  <a:pt x="14" y="20"/>
                </a:lnTo>
                <a:lnTo>
                  <a:pt x="14" y="20"/>
                </a:lnTo>
                <a:lnTo>
                  <a:pt x="12" y="24"/>
                </a:lnTo>
                <a:lnTo>
                  <a:pt x="12" y="24"/>
                </a:lnTo>
                <a:lnTo>
                  <a:pt x="10" y="24"/>
                </a:lnTo>
                <a:lnTo>
                  <a:pt x="10" y="24"/>
                </a:lnTo>
                <a:lnTo>
                  <a:pt x="8" y="24"/>
                </a:lnTo>
                <a:lnTo>
                  <a:pt x="8" y="24"/>
                </a:lnTo>
                <a:lnTo>
                  <a:pt x="6" y="20"/>
                </a:lnTo>
                <a:lnTo>
                  <a:pt x="0" y="22"/>
                </a:lnTo>
                <a:lnTo>
                  <a:pt x="0" y="22"/>
                </a:lnTo>
                <a:lnTo>
                  <a:pt x="2" y="24"/>
                </a:lnTo>
                <a:lnTo>
                  <a:pt x="4" y="28"/>
                </a:lnTo>
                <a:lnTo>
                  <a:pt x="4" y="28"/>
                </a:lnTo>
                <a:lnTo>
                  <a:pt x="6" y="28"/>
                </a:lnTo>
                <a:lnTo>
                  <a:pt x="10" y="30"/>
                </a:lnTo>
                <a:lnTo>
                  <a:pt x="10" y="30"/>
                </a:lnTo>
                <a:lnTo>
                  <a:pt x="14" y="28"/>
                </a:lnTo>
                <a:lnTo>
                  <a:pt x="16" y="26"/>
                </a:lnTo>
                <a:lnTo>
                  <a:pt x="16" y="26"/>
                </a:lnTo>
                <a:lnTo>
                  <a:pt x="18" y="24"/>
                </a:lnTo>
                <a:lnTo>
                  <a:pt x="20" y="20"/>
                </a:lnTo>
                <a:lnTo>
                  <a:pt x="20" y="20"/>
                </a:lnTo>
                <a:lnTo>
                  <a:pt x="18" y="16"/>
                </a:lnTo>
                <a:lnTo>
                  <a:pt x="18" y="16"/>
                </a:lnTo>
                <a:lnTo>
                  <a:pt x="14" y="14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8" name="Freeform 1062"/>
          <p:cNvSpPr/>
          <p:nvPr/>
        </p:nvSpPr>
        <p:spPr bwMode="auto">
          <a:xfrm>
            <a:off x="8442828" y="6177184"/>
            <a:ext cx="22630" cy="4148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2" y="16"/>
              </a:cxn>
              <a:cxn ang="0">
                <a:pos x="24" y="12"/>
              </a:cxn>
              <a:cxn ang="0">
                <a:pos x="20" y="4"/>
              </a:cxn>
              <a:cxn ang="0">
                <a:pos x="16" y="2"/>
              </a:cxn>
              <a:cxn ang="0">
                <a:pos x="10" y="0"/>
              </a:cxn>
              <a:cxn ang="0">
                <a:pos x="2" y="2"/>
              </a:cxn>
              <a:cxn ang="0">
                <a:pos x="0" y="6"/>
              </a:cxn>
              <a:cxn ang="0">
                <a:pos x="0" y="14"/>
              </a:cxn>
              <a:cxn ang="0">
                <a:pos x="10" y="10"/>
              </a:cxn>
              <a:cxn ang="0">
                <a:pos x="10" y="8"/>
              </a:cxn>
              <a:cxn ang="0">
                <a:pos x="12" y="6"/>
              </a:cxn>
              <a:cxn ang="0">
                <a:pos x="12" y="8"/>
              </a:cxn>
              <a:cxn ang="0">
                <a:pos x="14" y="10"/>
              </a:cxn>
              <a:cxn ang="0">
                <a:pos x="14" y="12"/>
              </a:cxn>
              <a:cxn ang="0">
                <a:pos x="12" y="16"/>
              </a:cxn>
              <a:cxn ang="0">
                <a:pos x="12" y="18"/>
              </a:cxn>
              <a:cxn ang="0">
                <a:pos x="8" y="24"/>
              </a:cxn>
              <a:cxn ang="0">
                <a:pos x="12" y="24"/>
              </a:cxn>
              <a:cxn ang="0">
                <a:pos x="12" y="26"/>
              </a:cxn>
              <a:cxn ang="0">
                <a:pos x="14" y="28"/>
              </a:cxn>
              <a:cxn ang="0">
                <a:pos x="14" y="32"/>
              </a:cxn>
              <a:cxn ang="0">
                <a:pos x="12" y="36"/>
              </a:cxn>
              <a:cxn ang="0">
                <a:pos x="12" y="38"/>
              </a:cxn>
              <a:cxn ang="0">
                <a:pos x="10" y="36"/>
              </a:cxn>
              <a:cxn ang="0">
                <a:pos x="10" y="26"/>
              </a:cxn>
              <a:cxn ang="0">
                <a:pos x="0" y="30"/>
              </a:cxn>
              <a:cxn ang="0">
                <a:pos x="0" y="38"/>
              </a:cxn>
              <a:cxn ang="0">
                <a:pos x="4" y="42"/>
              </a:cxn>
              <a:cxn ang="0">
                <a:pos x="12" y="44"/>
              </a:cxn>
              <a:cxn ang="0">
                <a:pos x="18" y="42"/>
              </a:cxn>
              <a:cxn ang="0">
                <a:pos x="22" y="38"/>
              </a:cxn>
              <a:cxn ang="0">
                <a:pos x="24" y="30"/>
              </a:cxn>
              <a:cxn ang="0">
                <a:pos x="22" y="22"/>
              </a:cxn>
              <a:cxn ang="0">
                <a:pos x="20" y="20"/>
              </a:cxn>
            </a:cxnLst>
            <a:rect l="0" t="0" r="r" b="b"/>
            <a:pathLst>
              <a:path w="24" h="44">
                <a:moveTo>
                  <a:pt x="20" y="20"/>
                </a:moveTo>
                <a:lnTo>
                  <a:pt x="20" y="20"/>
                </a:lnTo>
                <a:lnTo>
                  <a:pt x="22" y="16"/>
                </a:lnTo>
                <a:lnTo>
                  <a:pt x="22" y="16"/>
                </a:lnTo>
                <a:lnTo>
                  <a:pt x="24" y="12"/>
                </a:lnTo>
                <a:lnTo>
                  <a:pt x="24" y="12"/>
                </a:lnTo>
                <a:lnTo>
                  <a:pt x="22" y="6"/>
                </a:lnTo>
                <a:lnTo>
                  <a:pt x="20" y="4"/>
                </a:lnTo>
                <a:lnTo>
                  <a:pt x="20" y="4"/>
                </a:lnTo>
                <a:lnTo>
                  <a:pt x="16" y="2"/>
                </a:lnTo>
                <a:lnTo>
                  <a:pt x="10" y="0"/>
                </a:lnTo>
                <a:lnTo>
                  <a:pt x="10" y="0"/>
                </a:lnTo>
                <a:lnTo>
                  <a:pt x="6" y="2"/>
                </a:lnTo>
                <a:lnTo>
                  <a:pt x="2" y="2"/>
                </a:lnTo>
                <a:lnTo>
                  <a:pt x="2" y="2"/>
                </a:lnTo>
                <a:lnTo>
                  <a:pt x="0" y="6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10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2" y="8"/>
                </a:lnTo>
                <a:lnTo>
                  <a:pt x="14" y="10"/>
                </a:lnTo>
                <a:lnTo>
                  <a:pt x="14" y="12"/>
                </a:lnTo>
                <a:lnTo>
                  <a:pt x="14" y="12"/>
                </a:lnTo>
                <a:lnTo>
                  <a:pt x="12" y="16"/>
                </a:lnTo>
                <a:lnTo>
                  <a:pt x="12" y="16"/>
                </a:lnTo>
                <a:lnTo>
                  <a:pt x="12" y="18"/>
                </a:lnTo>
                <a:lnTo>
                  <a:pt x="12" y="18"/>
                </a:lnTo>
                <a:lnTo>
                  <a:pt x="8" y="18"/>
                </a:lnTo>
                <a:lnTo>
                  <a:pt x="8" y="24"/>
                </a:lnTo>
                <a:lnTo>
                  <a:pt x="8" y="24"/>
                </a:lnTo>
                <a:lnTo>
                  <a:pt x="12" y="24"/>
                </a:lnTo>
                <a:lnTo>
                  <a:pt x="12" y="24"/>
                </a:lnTo>
                <a:lnTo>
                  <a:pt x="12" y="26"/>
                </a:lnTo>
                <a:lnTo>
                  <a:pt x="12" y="26"/>
                </a:lnTo>
                <a:lnTo>
                  <a:pt x="14" y="28"/>
                </a:lnTo>
                <a:lnTo>
                  <a:pt x="14" y="32"/>
                </a:lnTo>
                <a:lnTo>
                  <a:pt x="14" y="32"/>
                </a:lnTo>
                <a:lnTo>
                  <a:pt x="12" y="36"/>
                </a:lnTo>
                <a:lnTo>
                  <a:pt x="12" y="36"/>
                </a:lnTo>
                <a:lnTo>
                  <a:pt x="12" y="38"/>
                </a:lnTo>
                <a:lnTo>
                  <a:pt x="12" y="38"/>
                </a:lnTo>
                <a:lnTo>
                  <a:pt x="10" y="36"/>
                </a:lnTo>
                <a:lnTo>
                  <a:pt x="10" y="36"/>
                </a:lnTo>
                <a:lnTo>
                  <a:pt x="10" y="34"/>
                </a:lnTo>
                <a:lnTo>
                  <a:pt x="10" y="26"/>
                </a:lnTo>
                <a:lnTo>
                  <a:pt x="0" y="26"/>
                </a:lnTo>
                <a:lnTo>
                  <a:pt x="0" y="30"/>
                </a:lnTo>
                <a:lnTo>
                  <a:pt x="0" y="30"/>
                </a:lnTo>
                <a:lnTo>
                  <a:pt x="0" y="38"/>
                </a:lnTo>
                <a:lnTo>
                  <a:pt x="0" y="38"/>
                </a:lnTo>
                <a:lnTo>
                  <a:pt x="4" y="42"/>
                </a:lnTo>
                <a:lnTo>
                  <a:pt x="4" y="42"/>
                </a:lnTo>
                <a:lnTo>
                  <a:pt x="12" y="44"/>
                </a:lnTo>
                <a:lnTo>
                  <a:pt x="12" y="44"/>
                </a:lnTo>
                <a:lnTo>
                  <a:pt x="18" y="42"/>
                </a:lnTo>
                <a:lnTo>
                  <a:pt x="18" y="42"/>
                </a:lnTo>
                <a:lnTo>
                  <a:pt x="22" y="38"/>
                </a:lnTo>
                <a:lnTo>
                  <a:pt x="22" y="38"/>
                </a:lnTo>
                <a:lnTo>
                  <a:pt x="24" y="30"/>
                </a:lnTo>
                <a:lnTo>
                  <a:pt x="24" y="30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09" name="Freeform 1063"/>
          <p:cNvSpPr/>
          <p:nvPr/>
        </p:nvSpPr>
        <p:spPr bwMode="auto">
          <a:xfrm>
            <a:off x="8529576" y="6179070"/>
            <a:ext cx="56574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4"/>
              </a:cxn>
              <a:cxn ang="0">
                <a:pos x="24" y="44"/>
              </a:cxn>
              <a:cxn ang="0">
                <a:pos x="36" y="44"/>
              </a:cxn>
              <a:cxn ang="0">
                <a:pos x="36" y="24"/>
              </a:cxn>
              <a:cxn ang="0">
                <a:pos x="46" y="24"/>
              </a:cxn>
              <a:cxn ang="0">
                <a:pos x="46" y="44"/>
              </a:cxn>
              <a:cxn ang="0">
                <a:pos x="46" y="44"/>
              </a:cxn>
              <a:cxn ang="0">
                <a:pos x="60" y="44"/>
              </a:cxn>
              <a:cxn ang="0">
                <a:pos x="60" y="0"/>
              </a:cxn>
              <a:cxn ang="0">
                <a:pos x="60" y="0"/>
              </a:cxn>
              <a:cxn ang="0">
                <a:pos x="0" y="2"/>
              </a:cxn>
              <a:cxn ang="0">
                <a:pos x="0" y="44"/>
              </a:cxn>
            </a:cxnLst>
            <a:rect l="0" t="0" r="r" b="b"/>
            <a:pathLst>
              <a:path w="60" h="44">
                <a:moveTo>
                  <a:pt x="0" y="44"/>
                </a:move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4"/>
                </a:lnTo>
                <a:lnTo>
                  <a:pt x="24" y="44"/>
                </a:lnTo>
                <a:lnTo>
                  <a:pt x="36" y="44"/>
                </a:lnTo>
                <a:lnTo>
                  <a:pt x="36" y="24"/>
                </a:lnTo>
                <a:lnTo>
                  <a:pt x="46" y="24"/>
                </a:lnTo>
                <a:lnTo>
                  <a:pt x="46" y="44"/>
                </a:lnTo>
                <a:lnTo>
                  <a:pt x="46" y="44"/>
                </a:lnTo>
                <a:lnTo>
                  <a:pt x="60" y="44"/>
                </a:lnTo>
                <a:lnTo>
                  <a:pt x="60" y="0"/>
                </a:lnTo>
                <a:lnTo>
                  <a:pt x="60" y="0"/>
                </a:lnTo>
                <a:lnTo>
                  <a:pt x="0" y="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0" name="Freeform 1064"/>
          <p:cNvSpPr/>
          <p:nvPr/>
        </p:nvSpPr>
        <p:spPr bwMode="auto">
          <a:xfrm>
            <a:off x="8595579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1" name="Freeform 1065"/>
          <p:cNvSpPr/>
          <p:nvPr/>
        </p:nvSpPr>
        <p:spPr bwMode="auto">
          <a:xfrm>
            <a:off x="8618209" y="6179070"/>
            <a:ext cx="33945" cy="41488"/>
          </a:xfrm>
          <a:custGeom>
            <a:avLst/>
            <a:gdLst/>
            <a:ahLst/>
            <a:cxnLst>
              <a:cxn ang="0">
                <a:pos x="2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44"/>
              </a:cxn>
              <a:cxn ang="0">
                <a:pos x="36" y="44"/>
              </a:cxn>
              <a:cxn ang="0">
                <a:pos x="36" y="0"/>
              </a:cxn>
              <a:cxn ang="0">
                <a:pos x="36" y="0"/>
              </a:cxn>
              <a:cxn ang="0">
                <a:pos x="22" y="0"/>
              </a:cxn>
              <a:cxn ang="0">
                <a:pos x="22" y="24"/>
              </a:cxn>
            </a:cxnLst>
            <a:rect l="0" t="0" r="r" b="b"/>
            <a:pathLst>
              <a:path w="36" h="44">
                <a:moveTo>
                  <a:pt x="22" y="24"/>
                </a:move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44"/>
                </a:lnTo>
                <a:lnTo>
                  <a:pt x="36" y="44"/>
                </a:lnTo>
                <a:lnTo>
                  <a:pt x="36" y="0"/>
                </a:lnTo>
                <a:lnTo>
                  <a:pt x="36" y="0"/>
                </a:lnTo>
                <a:lnTo>
                  <a:pt x="22" y="0"/>
                </a:lnTo>
                <a:lnTo>
                  <a:pt x="22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2" name="Freeform 1066"/>
          <p:cNvSpPr/>
          <p:nvPr/>
        </p:nvSpPr>
        <p:spPr bwMode="auto">
          <a:xfrm>
            <a:off x="8661583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3" name="Freeform 1067"/>
          <p:cNvSpPr/>
          <p:nvPr/>
        </p:nvSpPr>
        <p:spPr bwMode="auto">
          <a:xfrm>
            <a:off x="8695527" y="6179070"/>
            <a:ext cx="43374" cy="41488"/>
          </a:xfrm>
          <a:custGeom>
            <a:avLst/>
            <a:gdLst/>
            <a:ahLst/>
            <a:cxnLst>
              <a:cxn ang="0">
                <a:pos x="34" y="24"/>
              </a:cxn>
              <a:cxn ang="0">
                <a:pos x="24" y="24"/>
              </a:cxn>
              <a:cxn ang="0">
                <a:pos x="24" y="24"/>
              </a:cxn>
              <a:cxn ang="0">
                <a:pos x="24" y="0"/>
              </a:cxn>
              <a:cxn ang="0">
                <a:pos x="24" y="0"/>
              </a:cxn>
              <a:cxn ang="0">
                <a:pos x="10" y="0"/>
              </a:cxn>
              <a:cxn ang="0">
                <a:pos x="10" y="0"/>
              </a:cxn>
              <a:cxn ang="0">
                <a:pos x="10" y="24"/>
              </a:cxn>
              <a:cxn ang="0">
                <a:pos x="0" y="24"/>
              </a:cxn>
              <a:cxn ang="0">
                <a:pos x="0" y="24"/>
              </a:cxn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24"/>
              </a:cxn>
              <a:cxn ang="0">
                <a:pos x="22" y="24"/>
              </a:cxn>
              <a:cxn ang="0">
                <a:pos x="22" y="24"/>
              </a:cxn>
              <a:cxn ang="0">
                <a:pos x="22" y="44"/>
              </a:cxn>
              <a:cxn ang="0">
                <a:pos x="22" y="44"/>
              </a:cxn>
              <a:cxn ang="0">
                <a:pos x="34" y="44"/>
              </a:cxn>
              <a:cxn ang="0">
                <a:pos x="34" y="44"/>
              </a:cxn>
              <a:cxn ang="0">
                <a:pos x="34" y="24"/>
              </a:cxn>
              <a:cxn ang="0">
                <a:pos x="46" y="24"/>
              </a:cxn>
              <a:cxn ang="0">
                <a:pos x="46" y="24"/>
              </a:cxn>
              <a:cxn ang="0">
                <a:pos x="46" y="0"/>
              </a:cxn>
              <a:cxn ang="0">
                <a:pos x="46" y="0"/>
              </a:cxn>
              <a:cxn ang="0">
                <a:pos x="34" y="0"/>
              </a:cxn>
              <a:cxn ang="0">
                <a:pos x="34" y="0"/>
              </a:cxn>
              <a:cxn ang="0">
                <a:pos x="34" y="24"/>
              </a:cxn>
              <a:cxn ang="0">
                <a:pos x="34" y="24"/>
              </a:cxn>
            </a:cxnLst>
            <a:rect l="0" t="0" r="r" b="b"/>
            <a:pathLst>
              <a:path w="46" h="44">
                <a:moveTo>
                  <a:pt x="34" y="24"/>
                </a:moveTo>
                <a:lnTo>
                  <a:pt x="24" y="24"/>
                </a:lnTo>
                <a:lnTo>
                  <a:pt x="24" y="24"/>
                </a:lnTo>
                <a:lnTo>
                  <a:pt x="24" y="0"/>
                </a:lnTo>
                <a:lnTo>
                  <a:pt x="24" y="0"/>
                </a:lnTo>
                <a:lnTo>
                  <a:pt x="10" y="0"/>
                </a:lnTo>
                <a:lnTo>
                  <a:pt x="10" y="0"/>
                </a:lnTo>
                <a:lnTo>
                  <a:pt x="10" y="24"/>
                </a:lnTo>
                <a:lnTo>
                  <a:pt x="0" y="24"/>
                </a:lnTo>
                <a:lnTo>
                  <a:pt x="0" y="24"/>
                </a:lnTo>
                <a:lnTo>
                  <a:pt x="0" y="44"/>
                </a:ln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24"/>
                </a:lnTo>
                <a:lnTo>
                  <a:pt x="22" y="24"/>
                </a:lnTo>
                <a:lnTo>
                  <a:pt x="22" y="24"/>
                </a:lnTo>
                <a:lnTo>
                  <a:pt x="22" y="44"/>
                </a:lnTo>
                <a:lnTo>
                  <a:pt x="22" y="44"/>
                </a:lnTo>
                <a:lnTo>
                  <a:pt x="34" y="44"/>
                </a:lnTo>
                <a:lnTo>
                  <a:pt x="34" y="44"/>
                </a:lnTo>
                <a:lnTo>
                  <a:pt x="34" y="24"/>
                </a:lnTo>
                <a:lnTo>
                  <a:pt x="46" y="24"/>
                </a:lnTo>
                <a:lnTo>
                  <a:pt x="46" y="24"/>
                </a:lnTo>
                <a:lnTo>
                  <a:pt x="46" y="0"/>
                </a:lnTo>
                <a:lnTo>
                  <a:pt x="46" y="0"/>
                </a:lnTo>
                <a:lnTo>
                  <a:pt x="34" y="0"/>
                </a:lnTo>
                <a:lnTo>
                  <a:pt x="34" y="0"/>
                </a:lnTo>
                <a:lnTo>
                  <a:pt x="34" y="24"/>
                </a:lnTo>
                <a:lnTo>
                  <a:pt x="34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4" name="Freeform 1068"/>
          <p:cNvSpPr/>
          <p:nvPr/>
        </p:nvSpPr>
        <p:spPr bwMode="auto">
          <a:xfrm>
            <a:off x="8684212" y="6179070"/>
            <a:ext cx="11315" cy="2263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</a:cxnLst>
            <a:rect l="0" t="0" r="r" b="b"/>
            <a:pathLst>
              <a:path w="12" h="24">
                <a:moveTo>
                  <a:pt x="12" y="0"/>
                </a:move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5" name="Freeform 1069"/>
          <p:cNvSpPr/>
          <p:nvPr/>
        </p:nvSpPr>
        <p:spPr bwMode="auto">
          <a:xfrm>
            <a:off x="8750216" y="6179070"/>
            <a:ext cx="11315" cy="2263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24"/>
              </a:cxn>
              <a:cxn ang="0">
                <a:pos x="12" y="24"/>
              </a:cxn>
              <a:cxn ang="0">
                <a:pos x="12" y="2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12" h="24">
                <a:moveTo>
                  <a:pt x="0" y="24"/>
                </a:moveTo>
                <a:lnTo>
                  <a:pt x="0" y="24"/>
                </a:lnTo>
                <a:lnTo>
                  <a:pt x="12" y="24"/>
                </a:lnTo>
                <a:lnTo>
                  <a:pt x="12" y="2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6" name="Freeform 1070"/>
          <p:cNvSpPr/>
          <p:nvPr/>
        </p:nvSpPr>
        <p:spPr bwMode="auto">
          <a:xfrm>
            <a:off x="877096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7" name="Freeform 1071"/>
          <p:cNvSpPr/>
          <p:nvPr/>
        </p:nvSpPr>
        <p:spPr bwMode="auto">
          <a:xfrm>
            <a:off x="879359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8" name="Freeform 1072"/>
          <p:cNvSpPr/>
          <p:nvPr/>
        </p:nvSpPr>
        <p:spPr bwMode="auto">
          <a:xfrm>
            <a:off x="8816220" y="6179070"/>
            <a:ext cx="1131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44"/>
              </a:cxn>
              <a:cxn ang="0">
                <a:pos x="12" y="0"/>
              </a:cxn>
              <a:cxn ang="0">
                <a:pos x="12" y="0"/>
              </a:cxn>
              <a:cxn ang="0">
                <a:pos x="0" y="0"/>
              </a:cxn>
              <a:cxn ang="0">
                <a:pos x="0" y="0"/>
              </a:cxn>
              <a:cxn ang="0">
                <a:pos x="0" y="44"/>
              </a:cxn>
              <a:cxn ang="0">
                <a:pos x="0" y="44"/>
              </a:cxn>
            </a:cxnLst>
            <a:rect l="0" t="0" r="r" b="b"/>
            <a:pathLst>
              <a:path w="12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44"/>
                </a:lnTo>
                <a:lnTo>
                  <a:pt x="12" y="0"/>
                </a:lnTo>
                <a:lnTo>
                  <a:pt x="12" y="0"/>
                </a:lnTo>
                <a:lnTo>
                  <a:pt x="0" y="0"/>
                </a:lnTo>
                <a:lnTo>
                  <a:pt x="0" y="0"/>
                </a:lnTo>
                <a:lnTo>
                  <a:pt x="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19" name="Freeform 1073"/>
          <p:cNvSpPr/>
          <p:nvPr/>
        </p:nvSpPr>
        <p:spPr bwMode="auto">
          <a:xfrm>
            <a:off x="8836964" y="6179070"/>
            <a:ext cx="33945" cy="41488"/>
          </a:xfrm>
          <a:custGeom>
            <a:avLst/>
            <a:gdLst/>
            <a:ahLst/>
            <a:cxnLst>
              <a:cxn ang="0">
                <a:pos x="0" y="44"/>
              </a:cxn>
              <a:cxn ang="0">
                <a:pos x="0" y="44"/>
              </a:cxn>
              <a:cxn ang="0">
                <a:pos x="12" y="44"/>
              </a:cxn>
              <a:cxn ang="0">
                <a:pos x="12" y="24"/>
              </a:cxn>
              <a:cxn ang="0">
                <a:pos x="24" y="24"/>
              </a:cxn>
              <a:cxn ang="0">
                <a:pos x="24" y="42"/>
              </a:cxn>
              <a:cxn ang="0">
                <a:pos x="36" y="42"/>
              </a:cxn>
              <a:cxn ang="0">
                <a:pos x="36" y="0"/>
              </a:cxn>
              <a:cxn ang="0">
                <a:pos x="36" y="0"/>
              </a:cxn>
              <a:cxn ang="0">
                <a:pos x="0" y="0"/>
              </a:cxn>
              <a:cxn ang="0">
                <a:pos x="0" y="44"/>
              </a:cxn>
            </a:cxnLst>
            <a:rect l="0" t="0" r="r" b="b"/>
            <a:pathLst>
              <a:path w="36" h="44">
                <a:moveTo>
                  <a:pt x="0" y="44"/>
                </a:moveTo>
                <a:lnTo>
                  <a:pt x="0" y="44"/>
                </a:lnTo>
                <a:lnTo>
                  <a:pt x="12" y="44"/>
                </a:lnTo>
                <a:lnTo>
                  <a:pt x="12" y="24"/>
                </a:lnTo>
                <a:lnTo>
                  <a:pt x="24" y="24"/>
                </a:lnTo>
                <a:lnTo>
                  <a:pt x="24" y="42"/>
                </a:lnTo>
                <a:lnTo>
                  <a:pt x="36" y="42"/>
                </a:ln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0" name="Freeform 1075"/>
          <p:cNvSpPr/>
          <p:nvPr/>
        </p:nvSpPr>
        <p:spPr bwMode="auto">
          <a:xfrm>
            <a:off x="8493745" y="5038151"/>
            <a:ext cx="1436992" cy="982510"/>
          </a:xfrm>
          <a:custGeom>
            <a:avLst/>
            <a:gdLst/>
            <a:ahLst/>
            <a:cxnLst>
              <a:cxn ang="0">
                <a:pos x="1524" y="1020"/>
              </a:cxn>
              <a:cxn ang="0">
                <a:pos x="1524" y="1032"/>
              </a:cxn>
              <a:cxn ang="0">
                <a:pos x="1524" y="1032"/>
              </a:cxn>
              <a:cxn ang="0">
                <a:pos x="1524" y="1036"/>
              </a:cxn>
              <a:cxn ang="0">
                <a:pos x="1522" y="1040"/>
              </a:cxn>
              <a:cxn ang="0">
                <a:pos x="1518" y="1042"/>
              </a:cxn>
              <a:cxn ang="0">
                <a:pos x="1514" y="1042"/>
              </a:cxn>
              <a:cxn ang="0">
                <a:pos x="8" y="1042"/>
              </a:cxn>
              <a:cxn ang="0">
                <a:pos x="8" y="1042"/>
              </a:cxn>
              <a:cxn ang="0">
                <a:pos x="6" y="1042"/>
              </a:cxn>
              <a:cxn ang="0">
                <a:pos x="2" y="1040"/>
              </a:cxn>
              <a:cxn ang="0">
                <a:pos x="0" y="1036"/>
              </a:cxn>
              <a:cxn ang="0">
                <a:pos x="0" y="1032"/>
              </a:cxn>
              <a:cxn ang="0">
                <a:pos x="0" y="1020"/>
              </a:cxn>
              <a:cxn ang="0">
                <a:pos x="0" y="10"/>
              </a:cxn>
              <a:cxn ang="0">
                <a:pos x="0" y="10"/>
              </a:cxn>
              <a:cxn ang="0">
                <a:pos x="0" y="10"/>
              </a:cxn>
              <a:cxn ang="0">
                <a:pos x="0" y="6"/>
              </a:cxn>
              <a:cxn ang="0">
                <a:pos x="2" y="4"/>
              </a:cxn>
              <a:cxn ang="0">
                <a:pos x="2" y="4"/>
              </a:cxn>
              <a:cxn ang="0">
                <a:pos x="4" y="0"/>
              </a:cxn>
              <a:cxn ang="0">
                <a:pos x="8" y="0"/>
              </a:cxn>
              <a:cxn ang="0">
                <a:pos x="1514" y="0"/>
              </a:cxn>
              <a:cxn ang="0">
                <a:pos x="1514" y="0"/>
              </a:cxn>
              <a:cxn ang="0">
                <a:pos x="1518" y="0"/>
              </a:cxn>
              <a:cxn ang="0">
                <a:pos x="1522" y="4"/>
              </a:cxn>
              <a:cxn ang="0">
                <a:pos x="1522" y="4"/>
              </a:cxn>
              <a:cxn ang="0">
                <a:pos x="1524" y="6"/>
              </a:cxn>
              <a:cxn ang="0">
                <a:pos x="1524" y="10"/>
              </a:cxn>
              <a:cxn ang="0">
                <a:pos x="1524" y="10"/>
              </a:cxn>
              <a:cxn ang="0">
                <a:pos x="1524" y="1020"/>
              </a:cxn>
            </a:cxnLst>
            <a:rect l="0" t="0" r="r" b="b"/>
            <a:pathLst>
              <a:path w="1524" h="1042">
                <a:moveTo>
                  <a:pt x="1524" y="1020"/>
                </a:moveTo>
                <a:lnTo>
                  <a:pt x="1524" y="1032"/>
                </a:lnTo>
                <a:lnTo>
                  <a:pt x="1524" y="1032"/>
                </a:lnTo>
                <a:lnTo>
                  <a:pt x="1524" y="1036"/>
                </a:lnTo>
                <a:lnTo>
                  <a:pt x="1522" y="1040"/>
                </a:lnTo>
                <a:lnTo>
                  <a:pt x="1518" y="1042"/>
                </a:lnTo>
                <a:lnTo>
                  <a:pt x="1514" y="1042"/>
                </a:lnTo>
                <a:lnTo>
                  <a:pt x="8" y="1042"/>
                </a:lnTo>
                <a:lnTo>
                  <a:pt x="8" y="1042"/>
                </a:lnTo>
                <a:lnTo>
                  <a:pt x="6" y="1042"/>
                </a:lnTo>
                <a:lnTo>
                  <a:pt x="2" y="1040"/>
                </a:lnTo>
                <a:lnTo>
                  <a:pt x="0" y="1036"/>
                </a:lnTo>
                <a:lnTo>
                  <a:pt x="0" y="1032"/>
                </a:lnTo>
                <a:lnTo>
                  <a:pt x="0" y="1020"/>
                </a:lnTo>
                <a:lnTo>
                  <a:pt x="0" y="10"/>
                </a:lnTo>
                <a:lnTo>
                  <a:pt x="0" y="10"/>
                </a:lnTo>
                <a:lnTo>
                  <a:pt x="0" y="10"/>
                </a:lnTo>
                <a:lnTo>
                  <a:pt x="0" y="6"/>
                </a:lnTo>
                <a:lnTo>
                  <a:pt x="2" y="4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lnTo>
                  <a:pt x="1514" y="0"/>
                </a:lnTo>
                <a:lnTo>
                  <a:pt x="1514" y="0"/>
                </a:lnTo>
                <a:lnTo>
                  <a:pt x="1518" y="0"/>
                </a:lnTo>
                <a:lnTo>
                  <a:pt x="1522" y="4"/>
                </a:lnTo>
                <a:lnTo>
                  <a:pt x="1522" y="4"/>
                </a:lnTo>
                <a:lnTo>
                  <a:pt x="1524" y="6"/>
                </a:lnTo>
                <a:lnTo>
                  <a:pt x="1524" y="10"/>
                </a:lnTo>
                <a:lnTo>
                  <a:pt x="1524" y="10"/>
                </a:lnTo>
                <a:lnTo>
                  <a:pt x="1524" y="1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da-DK">
              <a:ea typeface="ＭＳ Ｐゴシック" pitchFamily="-97" charset="-128"/>
            </a:endParaRPr>
          </a:p>
        </p:txBody>
      </p:sp>
      <p:sp>
        <p:nvSpPr>
          <p:cNvPr id="422" name="Rektangel 298"/>
          <p:cNvSpPr>
            <a:spLocks noChangeArrowheads="1"/>
          </p:cNvSpPr>
          <p:nvPr userDrawn="1"/>
        </p:nvSpPr>
        <p:spPr bwMode="auto">
          <a:xfrm>
            <a:off x="4135034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3" name="Rektangel 298"/>
          <p:cNvSpPr>
            <a:spLocks noChangeArrowheads="1"/>
          </p:cNvSpPr>
          <p:nvPr userDrawn="1"/>
        </p:nvSpPr>
        <p:spPr bwMode="auto">
          <a:xfrm>
            <a:off x="1468156" y="2728910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4" name="Rektangel 298"/>
          <p:cNvSpPr>
            <a:spLocks noChangeArrowheads="1"/>
          </p:cNvSpPr>
          <p:nvPr userDrawn="1"/>
        </p:nvSpPr>
        <p:spPr bwMode="auto">
          <a:xfrm>
            <a:off x="2877226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5" name="Rektangel 298"/>
          <p:cNvSpPr>
            <a:spLocks noChangeArrowheads="1"/>
          </p:cNvSpPr>
          <p:nvPr userDrawn="1"/>
        </p:nvSpPr>
        <p:spPr bwMode="auto">
          <a:xfrm>
            <a:off x="5699183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426" name="Rektangel 298"/>
          <p:cNvSpPr>
            <a:spLocks noChangeArrowheads="1"/>
          </p:cNvSpPr>
          <p:nvPr userDrawn="1"/>
        </p:nvSpPr>
        <p:spPr bwMode="auto">
          <a:xfrm>
            <a:off x="8423253" y="4213223"/>
            <a:ext cx="1577975" cy="5365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defTabSz="801370">
              <a:spcBef>
                <a:spcPct val="20000"/>
              </a:spcBef>
            </a:pPr>
            <a:endParaRPr lang="en-US" sz="1000" noProof="1">
              <a:solidFill>
                <a:schemeClr val="accent5"/>
              </a:solidFill>
              <a:cs typeface="Arial" panose="0208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521217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January</a:t>
            </a:r>
          </a:p>
        </p:txBody>
      </p:sp>
      <p:sp>
        <p:nvSpPr>
          <p:cNvPr id="427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21038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February</a:t>
            </a:r>
          </a:p>
        </p:txBody>
      </p:sp>
      <p:sp>
        <p:nvSpPr>
          <p:cNvPr id="428" name="Text Placeholder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58952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March</a:t>
            </a:r>
          </a:p>
        </p:txBody>
      </p:sp>
      <p:sp>
        <p:nvSpPr>
          <p:cNvPr id="429" name="Text Placeholder 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60743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April</a:t>
            </a:r>
          </a:p>
        </p:txBody>
      </p:sp>
      <p:sp>
        <p:nvSpPr>
          <p:cNvPr id="430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189268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431" name="Text Placeholder 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607971" y="3540125"/>
            <a:ext cx="1396882" cy="361949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537775" y="1404978"/>
            <a:ext cx="1444442" cy="982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204772" y="1404978"/>
            <a:ext cx="1436992" cy="98251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980655" y="1404978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44455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746916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504653" y="5049042"/>
            <a:ext cx="1437806" cy="97161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66114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150202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8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894408" y="2728910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3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1920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0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5708229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441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423253" y="4215866"/>
            <a:ext cx="1582106" cy="536575"/>
          </a:xfrm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421" name="Pentagon 420"/>
          <p:cNvSpPr/>
          <p:nvPr userDrawn="1"/>
        </p:nvSpPr>
        <p:spPr>
          <a:xfrm>
            <a:off x="546150" y="4264853"/>
            <a:ext cx="8589523" cy="2653186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 pitchFamily="-111" charset="0"/>
            </a:endParaRPr>
          </a:p>
        </p:txBody>
      </p:sp>
      <p:sp>
        <p:nvSpPr>
          <p:cNvPr id="432" name="Pentagon 431"/>
          <p:cNvSpPr/>
          <p:nvPr userDrawn="1"/>
        </p:nvSpPr>
        <p:spPr>
          <a:xfrm>
            <a:off x="468050" y="1865905"/>
            <a:ext cx="8589523" cy="3093399"/>
          </a:xfrm>
          <a:prstGeom prst="homePlate">
            <a:avLst>
              <a:gd name="adj" fmla="val 27124"/>
            </a:avLst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kern="0">
              <a:solidFill>
                <a:srgbClr val="FFFFFF"/>
              </a:solidFill>
              <a:latin typeface="Arial Narrow" pitchFamily="-97" charset="0"/>
            </a:endParaRPr>
          </a:p>
        </p:txBody>
      </p:sp>
      <p:sp>
        <p:nvSpPr>
          <p:cNvPr id="433" name="Rektangel 13"/>
          <p:cNvSpPr/>
          <p:nvPr userDrawn="1"/>
        </p:nvSpPr>
        <p:spPr>
          <a:xfrm>
            <a:off x="461442" y="1867833"/>
            <a:ext cx="7749820" cy="357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kern="0">
              <a:solidFill>
                <a:sysClr val="window" lastClr="FFFFFF"/>
              </a:solidFill>
              <a:latin typeface="Calibri" pitchFamily="-111" charset="0"/>
            </a:endParaRPr>
          </a:p>
        </p:txBody>
      </p:sp>
      <p:grpSp>
        <p:nvGrpSpPr>
          <p:cNvPr id="434" name="Gruppe 28"/>
          <p:cNvGrpSpPr/>
          <p:nvPr userDrawn="1"/>
        </p:nvGrpSpPr>
        <p:grpSpPr>
          <a:xfrm>
            <a:off x="1097102" y="1869127"/>
            <a:ext cx="7104433" cy="3070720"/>
            <a:chOff x="872248" y="2130354"/>
            <a:chExt cx="7104433" cy="2422187"/>
          </a:xfrm>
        </p:grpSpPr>
        <p:cxnSp>
          <p:nvCxnSpPr>
            <p:cNvPr id="435" name="Lige forbindelse 15"/>
            <p:cNvCxnSpPr/>
            <p:nvPr/>
          </p:nvCxnSpPr>
          <p:spPr>
            <a:xfrm rot="5400000">
              <a:off x="310991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Lige forbindelse 17"/>
            <p:cNvCxnSpPr/>
            <p:nvPr/>
          </p:nvCxnSpPr>
          <p:spPr>
            <a:xfrm rot="5400000">
              <a:off x="-33398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Lige forbindelse 18"/>
            <p:cNvCxnSpPr/>
            <p:nvPr/>
          </p:nvCxnSpPr>
          <p:spPr>
            <a:xfrm rot="5400000">
              <a:off x="1600937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Lige forbindelse 19"/>
            <p:cNvCxnSpPr/>
            <p:nvPr/>
          </p:nvCxnSpPr>
          <p:spPr>
            <a:xfrm rot="5400000">
              <a:off x="955964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Lige forbindelse 20"/>
            <p:cNvCxnSpPr/>
            <p:nvPr/>
          </p:nvCxnSpPr>
          <p:spPr>
            <a:xfrm rot="5400000">
              <a:off x="289088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Lige forbindelse 21"/>
            <p:cNvCxnSpPr/>
            <p:nvPr/>
          </p:nvCxnSpPr>
          <p:spPr>
            <a:xfrm rot="5400000">
              <a:off x="2245910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Lige forbindelse 22"/>
            <p:cNvCxnSpPr/>
            <p:nvPr/>
          </p:nvCxnSpPr>
          <p:spPr>
            <a:xfrm rot="5400000">
              <a:off x="4180829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Lige forbindelse 23"/>
            <p:cNvCxnSpPr/>
            <p:nvPr/>
          </p:nvCxnSpPr>
          <p:spPr>
            <a:xfrm rot="5400000">
              <a:off x="3535856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Lige forbindelse 24"/>
            <p:cNvCxnSpPr/>
            <p:nvPr/>
          </p:nvCxnSpPr>
          <p:spPr>
            <a:xfrm rot="5400000">
              <a:off x="5470775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Lige forbindelse 25"/>
            <p:cNvCxnSpPr/>
            <p:nvPr/>
          </p:nvCxnSpPr>
          <p:spPr>
            <a:xfrm rot="5400000">
              <a:off x="4825802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Lige forbindelse 26"/>
            <p:cNvCxnSpPr/>
            <p:nvPr/>
          </p:nvCxnSpPr>
          <p:spPr>
            <a:xfrm rot="5400000">
              <a:off x="6760723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Lige forbindelse 27"/>
            <p:cNvCxnSpPr/>
            <p:nvPr/>
          </p:nvCxnSpPr>
          <p:spPr>
            <a:xfrm rot="5400000">
              <a:off x="6115748" y="3336584"/>
              <a:ext cx="2422187" cy="97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Rectangle 8"/>
          <p:cNvSpPr>
            <a:spLocks noChangeArrowheads="1"/>
          </p:cNvSpPr>
          <p:nvPr userDrawn="1"/>
        </p:nvSpPr>
        <p:spPr bwMode="gray">
          <a:xfrm>
            <a:off x="1836738" y="1329614"/>
            <a:ext cx="8520113" cy="60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lvl="0">
              <a:defRPr/>
            </a:pPr>
            <a:endParaRPr lang="de-DE" sz="1600" kern="0" dirty="0">
              <a:solidFill>
                <a:srgbClr val="00B0F0"/>
              </a:solidFill>
              <a:latin typeface="Calibri" pitchFamily="-111" charset="0"/>
            </a:endParaRPr>
          </a:p>
        </p:txBody>
      </p:sp>
      <p:sp>
        <p:nvSpPr>
          <p:cNvPr id="478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455612" y="1185722"/>
            <a:ext cx="5491039" cy="5788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4000" b="1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2010</a:t>
            </a:r>
          </a:p>
        </p:txBody>
      </p:sp>
      <p:sp>
        <p:nvSpPr>
          <p:cNvPr id="51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6866050" y="1426028"/>
            <a:ext cx="1397372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2000" b="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12 Months</a:t>
            </a:r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6530875" y="5294301"/>
            <a:ext cx="3051276" cy="1296999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1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subtitle here  </a:t>
            </a:r>
          </a:p>
          <a:p>
            <a:pPr lvl="0"/>
            <a:r>
              <a:rPr lang="en-US" dirty="0"/>
              <a:t>Suitable for all category,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not simply random text. If you are going to use a passage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4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455612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Jan</a:t>
            </a:r>
          </a:p>
        </p:txBody>
      </p:sp>
      <p:sp>
        <p:nvSpPr>
          <p:cNvPr id="56" name="Text Placeholder 29"/>
          <p:cNvSpPr>
            <a:spLocks noGrp="1"/>
          </p:cNvSpPr>
          <p:nvPr>
            <p:ph type="body" sz="quarter" idx="16" hasCustomPrompt="1"/>
          </p:nvPr>
        </p:nvSpPr>
        <p:spPr>
          <a:xfrm>
            <a:off x="1106829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Feb</a:t>
            </a:r>
          </a:p>
        </p:txBody>
      </p:sp>
      <p:sp>
        <p:nvSpPr>
          <p:cNvPr id="59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751803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March</a:t>
            </a:r>
          </a:p>
        </p:txBody>
      </p:sp>
      <p:sp>
        <p:nvSpPr>
          <p:cNvPr id="60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2403020" y="1883677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April</a:t>
            </a:r>
          </a:p>
        </p:txBody>
      </p:sp>
      <p:sp>
        <p:nvSpPr>
          <p:cNvPr id="61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3054238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May</a:t>
            </a:r>
          </a:p>
        </p:txBody>
      </p:sp>
      <p:sp>
        <p:nvSpPr>
          <p:cNvPr id="62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3689481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June</a:t>
            </a:r>
          </a:p>
        </p:txBody>
      </p:sp>
      <p:sp>
        <p:nvSpPr>
          <p:cNvPr id="63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4334454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July</a:t>
            </a:r>
          </a:p>
        </p:txBody>
      </p:sp>
      <p:sp>
        <p:nvSpPr>
          <p:cNvPr id="64" name="Text Placeholder 29"/>
          <p:cNvSpPr>
            <a:spLocks noGrp="1"/>
          </p:cNvSpPr>
          <p:nvPr>
            <p:ph type="body" sz="quarter" idx="22" hasCustomPrompt="1"/>
          </p:nvPr>
        </p:nvSpPr>
        <p:spPr>
          <a:xfrm>
            <a:off x="4989155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Aug</a:t>
            </a:r>
          </a:p>
        </p:txBody>
      </p:sp>
      <p:sp>
        <p:nvSpPr>
          <p:cNvPr id="65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5634128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Sep</a:t>
            </a:r>
          </a:p>
        </p:txBody>
      </p:sp>
      <p:sp>
        <p:nvSpPr>
          <p:cNvPr id="66" name="Text Placeholder 29"/>
          <p:cNvSpPr>
            <a:spLocks noGrp="1"/>
          </p:cNvSpPr>
          <p:nvPr>
            <p:ph type="body" sz="quarter" idx="24" hasCustomPrompt="1"/>
          </p:nvPr>
        </p:nvSpPr>
        <p:spPr>
          <a:xfrm>
            <a:off x="6279101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Oct</a:t>
            </a:r>
          </a:p>
        </p:txBody>
      </p:sp>
      <p:sp>
        <p:nvSpPr>
          <p:cNvPr id="67" name="Text Placeholder 29"/>
          <p:cNvSpPr>
            <a:spLocks noGrp="1"/>
          </p:cNvSpPr>
          <p:nvPr>
            <p:ph type="body" sz="quarter" idx="25" hasCustomPrompt="1"/>
          </p:nvPr>
        </p:nvSpPr>
        <p:spPr>
          <a:xfrm>
            <a:off x="6924074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Nov</a:t>
            </a:r>
          </a:p>
        </p:txBody>
      </p:sp>
      <p:sp>
        <p:nvSpPr>
          <p:cNvPr id="7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7569049" y="1883677"/>
            <a:ext cx="632486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Dec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55612" y="246062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387048" y="3222622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325450" y="3872208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56886" y="4397141"/>
            <a:ext cx="1931436" cy="426511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100" b="0"/>
            </a:lvl1pPr>
            <a:lvl2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2pPr>
            <a:lvl3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3pPr>
            <a:lvl4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4pPr>
            <a:lvl5pPr marL="285750" indent="-274955" defTabSz="-635">
              <a:buFont typeface="Wingdings" panose="05000000000000000000" charset="2"/>
              <a:buChar char="§"/>
              <a:tabLst>
                <a:tab pos="285750" algn="l"/>
              </a:tabLst>
              <a:defRPr sz="1200"/>
            </a:lvl5pPr>
          </a:lstStyle>
          <a:p>
            <a:pPr marL="0" marR="0" lvl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/>
            </a:pPr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grpSp>
        <p:nvGrpSpPr>
          <p:cNvPr id="40" name="Gruppe 76"/>
          <p:cNvGrpSpPr/>
          <p:nvPr userDrawn="1"/>
        </p:nvGrpSpPr>
        <p:grpSpPr>
          <a:xfrm>
            <a:off x="4173211" y="-320038"/>
            <a:ext cx="3354094" cy="6446520"/>
            <a:chOff x="5942305" y="581730"/>
            <a:chExt cx="2714015" cy="6012656"/>
          </a:xfrm>
          <a:scene3d>
            <a:camera prst="perspectiveRelaxed" fov="5100000"/>
            <a:lightRig rig="threePt" dir="t">
              <a:rot lat="0" lon="0" rev="4800000"/>
            </a:lightRig>
          </a:scene3d>
        </p:grpSpPr>
        <p:grpSp>
          <p:nvGrpSpPr>
            <p:cNvPr id="41" name="Gruppe 64"/>
            <p:cNvGrpSpPr/>
            <p:nvPr/>
          </p:nvGrpSpPr>
          <p:grpSpPr>
            <a:xfrm rot="5400000">
              <a:off x="4292985" y="2231050"/>
              <a:ext cx="6012656" cy="2714015"/>
              <a:chOff x="252924" y="2033077"/>
              <a:chExt cx="8589523" cy="3093399"/>
            </a:xfrm>
            <a:solidFill>
              <a:schemeClr val="bg1"/>
            </a:solidFill>
          </p:grpSpPr>
          <p:sp>
            <p:nvSpPr>
              <p:cNvPr id="55" name="Pentagon 54"/>
              <p:cNvSpPr/>
              <p:nvPr/>
            </p:nvSpPr>
            <p:spPr>
              <a:xfrm>
                <a:off x="252924" y="2033077"/>
                <a:ext cx="8589523" cy="3093399"/>
              </a:xfrm>
              <a:prstGeom prst="homePlate">
                <a:avLst>
                  <a:gd name="adj" fmla="val 21509"/>
                </a:avLst>
              </a:prstGeom>
              <a:gradFill flip="none" rotWithShape="1">
                <a:gsLst>
                  <a:gs pos="44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10800000" scaled="1"/>
                <a:tileRect/>
              </a:gradFill>
              <a:ln w="76200" cap="flat" cmpd="sng" algn="ctr">
                <a:gradFill flip="none" rotWithShape="1">
                  <a:gsLst>
                    <a:gs pos="0">
                      <a:srgbClr val="0070C0"/>
                    </a:gs>
                    <a:gs pos="50000">
                      <a:schemeClr val="accent5">
                        <a:lumMod val="75000"/>
                      </a:schemeClr>
                    </a:gs>
                  </a:gsLst>
                  <a:lin ang="16200000" scaled="1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p3d extrusionH="254000"/>
            </p:spPr>
            <p:txBody>
              <a:bodyPr anchor="ctr"/>
              <a:lstStyle/>
              <a:p>
                <a:pPr algn="ctr">
                  <a:defRPr/>
                </a:pPr>
                <a:endParaRPr lang="da-DK" sz="4000" kern="0">
                  <a:solidFill>
                    <a:schemeClr val="bg1"/>
                  </a:solidFill>
                  <a:latin typeface="Calibri" pitchFamily="-111" charset="0"/>
                </a:endParaRPr>
              </a:p>
            </p:txBody>
          </p:sp>
          <p:grpSp>
            <p:nvGrpSpPr>
              <p:cNvPr id="57" name="Gruppe 28"/>
              <p:cNvGrpSpPr/>
              <p:nvPr/>
            </p:nvGrpSpPr>
            <p:grpSpPr>
              <a:xfrm>
                <a:off x="979255" y="2075212"/>
                <a:ext cx="6855283" cy="3012355"/>
                <a:chOff x="979255" y="2130354"/>
                <a:chExt cx="6855283" cy="2422187"/>
              </a:xfrm>
              <a:grpFill/>
            </p:grpSpPr>
            <p:cxnSp>
              <p:nvCxnSpPr>
                <p:cNvPr id="58" name="Lige forbindelse 99"/>
                <p:cNvCxnSpPr/>
                <p:nvPr/>
              </p:nvCxnSpPr>
              <p:spPr>
                <a:xfrm rot="5400000">
                  <a:off x="55419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Lige forbindelse 101"/>
                <p:cNvCxnSpPr/>
                <p:nvPr/>
              </p:nvCxnSpPr>
              <p:spPr>
                <a:xfrm rot="5400000">
                  <a:off x="-226975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Lige forbindelse 103"/>
                <p:cNvCxnSpPr/>
                <p:nvPr/>
              </p:nvCxnSpPr>
              <p:spPr>
                <a:xfrm rot="5400000">
                  <a:off x="2106794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Lige forbindelse 104"/>
                <p:cNvCxnSpPr/>
                <p:nvPr/>
              </p:nvCxnSpPr>
              <p:spPr>
                <a:xfrm rot="5400000">
                  <a:off x="1335357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Lige forbindelse 114"/>
                <p:cNvCxnSpPr/>
                <p:nvPr/>
              </p:nvCxnSpPr>
              <p:spPr>
                <a:xfrm rot="5400000">
                  <a:off x="2870576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Lige forbindelse 116"/>
                <p:cNvCxnSpPr/>
                <p:nvPr/>
              </p:nvCxnSpPr>
              <p:spPr>
                <a:xfrm rot="5400000">
                  <a:off x="4352533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Lige forbindelse 117"/>
                <p:cNvCxnSpPr/>
                <p:nvPr/>
              </p:nvCxnSpPr>
              <p:spPr>
                <a:xfrm rot="5400000">
                  <a:off x="3621709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Lige forbindelse 118"/>
                <p:cNvCxnSpPr/>
                <p:nvPr/>
              </p:nvCxnSpPr>
              <p:spPr>
                <a:xfrm rot="5400000">
                  <a:off x="5174311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Lige forbindelse 119"/>
                <p:cNvCxnSpPr/>
                <p:nvPr/>
              </p:nvCxnSpPr>
              <p:spPr>
                <a:xfrm rot="5400000">
                  <a:off x="6618580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Lige forbindelse 120"/>
                <p:cNvCxnSpPr/>
                <p:nvPr/>
              </p:nvCxnSpPr>
              <p:spPr>
                <a:xfrm rot="5400000">
                  <a:off x="5918638" y="3336584"/>
                  <a:ext cx="2422187" cy="9728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  <a:sp3d extrusionH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Tekstboks 82"/>
            <p:cNvSpPr txBox="1"/>
            <p:nvPr userDrawn="1"/>
          </p:nvSpPr>
          <p:spPr>
            <a:xfrm>
              <a:off x="6164588" y="3824472"/>
              <a:ext cx="155911" cy="114825"/>
            </a:xfrm>
            <a:prstGeom prst="rect">
              <a:avLst/>
            </a:prstGeom>
            <a:noFill/>
            <a:sp3d extrusionH="254000"/>
          </p:spPr>
          <p:txBody>
            <a:bodyPr wrap="none" rtlCol="0">
              <a:spAutoFit/>
            </a:bodyPr>
            <a:lstStyle/>
            <a:p>
              <a:pPr algn="l"/>
              <a:r>
                <a:rPr lang="da-DK" sz="200" b="0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sp>
        <p:nvSpPr>
          <p:cNvPr id="85" name="Line 33"/>
          <p:cNvSpPr>
            <a:spLocks noChangeShapeType="1"/>
          </p:cNvSpPr>
          <p:nvPr userDrawn="1"/>
        </p:nvSpPr>
        <p:spPr bwMode="auto">
          <a:xfrm rot="5400000" flipV="1">
            <a:off x="3414680" y="517712"/>
            <a:ext cx="0" cy="1944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86" name="Line 33"/>
          <p:cNvSpPr>
            <a:spLocks noChangeShapeType="1"/>
          </p:cNvSpPr>
          <p:nvPr userDrawn="1"/>
        </p:nvSpPr>
        <p:spPr bwMode="auto">
          <a:xfrm rot="5400000" flipV="1">
            <a:off x="3386960" y="1021487"/>
            <a:ext cx="0" cy="1908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88" name="Line 33"/>
          <p:cNvSpPr>
            <a:spLocks noChangeShapeType="1"/>
          </p:cNvSpPr>
          <p:nvPr userDrawn="1"/>
        </p:nvSpPr>
        <p:spPr bwMode="auto">
          <a:xfrm rot="5400000" flipV="1">
            <a:off x="3319040" y="1639367"/>
            <a:ext cx="0" cy="1800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sp>
        <p:nvSpPr>
          <p:cNvPr id="90" name="Line 33"/>
          <p:cNvSpPr>
            <a:spLocks noChangeShapeType="1"/>
          </p:cNvSpPr>
          <p:nvPr userDrawn="1"/>
        </p:nvSpPr>
        <p:spPr bwMode="auto">
          <a:xfrm rot="5400000" flipV="1">
            <a:off x="3188720" y="2469167"/>
            <a:ext cx="0" cy="1512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grpSp>
        <p:nvGrpSpPr>
          <p:cNvPr id="91" name="Group 90"/>
          <p:cNvGrpSpPr/>
          <p:nvPr userDrawn="1"/>
        </p:nvGrpSpPr>
        <p:grpSpPr>
          <a:xfrm>
            <a:off x="7218056" y="1703072"/>
            <a:ext cx="2268000" cy="3093720"/>
            <a:chOff x="7218056" y="1703072"/>
            <a:chExt cx="2268000" cy="3093720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rot="5400000" flipV="1">
              <a:off x="8352056" y="569072"/>
              <a:ext cx="0" cy="226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rot="5400000" flipV="1">
              <a:off x="8442056" y="1161992"/>
              <a:ext cx="0" cy="2088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4" name="Line 33"/>
            <p:cNvSpPr>
              <a:spLocks noChangeShapeType="1"/>
            </p:cNvSpPr>
            <p:nvPr/>
          </p:nvSpPr>
          <p:spPr bwMode="auto">
            <a:xfrm rot="5400000" flipV="1">
              <a:off x="8550056" y="1879592"/>
              <a:ext cx="0" cy="1872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rot="5400000" flipV="1">
              <a:off x="8694056" y="2816072"/>
              <a:ext cx="0" cy="158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  <p:sp>
          <p:nvSpPr>
            <p:cNvPr id="96" name="Line 33"/>
            <p:cNvSpPr>
              <a:spLocks noChangeShapeType="1"/>
            </p:cNvSpPr>
            <p:nvPr/>
          </p:nvSpPr>
          <p:spPr bwMode="auto">
            <a:xfrm rot="5400000" flipV="1">
              <a:off x="8874056" y="4184792"/>
              <a:ext cx="0" cy="122400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pPr defTabSz="914400"/>
              <a:endParaRPr lang="da-DK" sz="1800" kern="0">
                <a:solidFill>
                  <a:sysClr val="windowText" lastClr="000000"/>
                </a:solidFill>
                <a:latin typeface="Arial" panose="02080604020202020204" charset="0"/>
              </a:endParaRPr>
            </a:p>
          </p:txBody>
        </p:sp>
      </p:grpSp>
      <p:sp>
        <p:nvSpPr>
          <p:cNvPr id="98" name="Line 33"/>
          <p:cNvSpPr>
            <a:spLocks noChangeShapeType="1"/>
          </p:cNvSpPr>
          <p:nvPr userDrawn="1"/>
        </p:nvSpPr>
        <p:spPr bwMode="auto">
          <a:xfrm rot="5400000" flipV="1">
            <a:off x="2990480" y="3705392"/>
            <a:ext cx="0" cy="1116000"/>
          </a:xfrm>
          <a:prstGeom prst="lin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pPr defTabSz="914400">
              <a:defRPr/>
            </a:pPr>
            <a:endParaRPr lang="da-DK" sz="1800" kern="0">
              <a:solidFill>
                <a:sysClr val="windowText" lastClr="000000"/>
              </a:solidFill>
              <a:latin typeface="Arial" panose="02080604020202020204" charset="0"/>
            </a:endParaRPr>
          </a:p>
        </p:txBody>
      </p:sp>
      <p:grpSp>
        <p:nvGrpSpPr>
          <p:cNvPr id="99" name="Gruppe 199"/>
          <p:cNvGrpSpPr/>
          <p:nvPr userDrawn="1"/>
        </p:nvGrpSpPr>
        <p:grpSpPr bwMode="auto">
          <a:xfrm>
            <a:off x="5850910" y="684717"/>
            <a:ext cx="1447799" cy="1002804"/>
            <a:chOff x="2636520" y="2831705"/>
            <a:chExt cx="1919605" cy="1330207"/>
          </a:xfrm>
        </p:grpSpPr>
        <p:sp>
          <p:nvSpPr>
            <p:cNvPr id="100" name="Ellipse 81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01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2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3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4" name="Måne 87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grpSp>
        <p:nvGrpSpPr>
          <p:cNvPr id="105" name="Gruppe 199"/>
          <p:cNvGrpSpPr/>
          <p:nvPr userDrawn="1"/>
        </p:nvGrpSpPr>
        <p:grpSpPr bwMode="auto">
          <a:xfrm>
            <a:off x="4890789" y="2087881"/>
            <a:ext cx="2018307" cy="1397961"/>
            <a:chOff x="2636520" y="2831705"/>
            <a:chExt cx="1919605" cy="1330207"/>
          </a:xfrm>
        </p:grpSpPr>
        <p:sp>
          <p:nvSpPr>
            <p:cNvPr id="106" name="Ellipse 9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07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08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09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0" name="Måne 106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grpSp>
        <p:nvGrpSpPr>
          <p:cNvPr id="111" name="Gruppe 199"/>
          <p:cNvGrpSpPr/>
          <p:nvPr userDrawn="1"/>
        </p:nvGrpSpPr>
        <p:grpSpPr bwMode="auto">
          <a:xfrm>
            <a:off x="5850908" y="3535681"/>
            <a:ext cx="2568376" cy="1778961"/>
            <a:chOff x="2636520" y="2831705"/>
            <a:chExt cx="1919605" cy="1330207"/>
          </a:xfrm>
        </p:grpSpPr>
        <p:sp>
          <p:nvSpPr>
            <p:cNvPr id="112" name="Ellipse 108"/>
            <p:cNvSpPr/>
            <p:nvPr/>
          </p:nvSpPr>
          <p:spPr bwMode="auto">
            <a:xfrm>
              <a:off x="2636520" y="3774026"/>
              <a:ext cx="1919605" cy="387886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 kern="0" dirty="0" err="1">
                <a:solidFill>
                  <a:sysClr val="window" lastClr="FFFFFF"/>
                </a:solidFill>
                <a:latin typeface="Calibri" pitchFamily="-111" charset="0"/>
              </a:endParaRPr>
            </a:p>
          </p:txBody>
        </p:sp>
        <p:grpSp>
          <p:nvGrpSpPr>
            <p:cNvPr id="113" name="Gruppe 91"/>
            <p:cNvGrpSpPr/>
            <p:nvPr/>
          </p:nvGrpSpPr>
          <p:grpSpPr bwMode="auto">
            <a:xfrm>
              <a:off x="2976835" y="2831705"/>
              <a:ext cx="1198925" cy="1187339"/>
              <a:chOff x="1071835" y="2920232"/>
              <a:chExt cx="1427572" cy="1413777"/>
            </a:xfrm>
          </p:grpSpPr>
          <p:sp>
            <p:nvSpPr>
              <p:cNvPr id="114" name="Ellipse 44"/>
              <p:cNvSpPr/>
              <p:nvPr/>
            </p:nvSpPr>
            <p:spPr bwMode="auto">
              <a:xfrm rot="21052097">
                <a:off x="1085754" y="2920232"/>
                <a:ext cx="1413653" cy="1413777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5" name="Ellipse 45"/>
              <p:cNvSpPr/>
              <p:nvPr/>
            </p:nvSpPr>
            <p:spPr bwMode="auto">
              <a:xfrm>
                <a:off x="1285042" y="2949930"/>
                <a:ext cx="1027408" cy="767198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lumMod val="40000"/>
                      <a:lumOff val="60000"/>
                      <a:alpha val="0"/>
                    </a:srgbClr>
                  </a:gs>
                  <a:gs pos="100000">
                    <a:srgbClr val="FFFCF9">
                      <a:alpha val="77000"/>
                    </a:srgbClr>
                  </a:gs>
                </a:gsLst>
                <a:lin ang="1620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  <p:sp>
            <p:nvSpPr>
              <p:cNvPr id="116" name="Måne 112"/>
              <p:cNvSpPr/>
              <p:nvPr/>
            </p:nvSpPr>
            <p:spPr bwMode="auto">
              <a:xfrm rot="16552097">
                <a:off x="1446797" y="3308471"/>
                <a:ext cx="622393" cy="1372317"/>
              </a:xfrm>
              <a:prstGeom prst="moon">
                <a:avLst>
                  <a:gd name="adj" fmla="val 18952"/>
                </a:avLst>
              </a:prstGeom>
              <a:gradFill flip="none" rotWithShape="1">
                <a:gsLst>
                  <a:gs pos="24000">
                    <a:sysClr val="windowText" lastClr="000000">
                      <a:alpha val="24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da-DK" kern="0" dirty="0" err="1">
                  <a:solidFill>
                    <a:sysClr val="window" lastClr="FFFFFF"/>
                  </a:solidFill>
                  <a:latin typeface="Calibri" pitchFamily="-111" charset="0"/>
                </a:endParaRPr>
              </a:p>
            </p:txBody>
          </p:sp>
        </p:grpSp>
      </p:grpSp>
      <p:sp>
        <p:nvSpPr>
          <p:cNvPr id="135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6220206" y="983672"/>
            <a:ext cx="65121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6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5272089" y="2557122"/>
            <a:ext cx="1213200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7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6344086" y="4263392"/>
            <a:ext cx="1535887" cy="33855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b="0" baseline="0">
                <a:solidFill>
                  <a:schemeClr val="accent5">
                    <a:lumMod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414588" y="111143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414588" y="158495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414588" y="2163485"/>
            <a:ext cx="192637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2414588" y="2845788"/>
            <a:ext cx="153013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414588" y="3706062"/>
            <a:ext cx="1271587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3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686175" y="4664296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878816" y="4049355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117622" y="3532938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237648" y="3025084"/>
            <a:ext cx="197209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46213" y="115884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2009</a:t>
            </a:r>
          </a:p>
        </p:txBody>
      </p:sp>
      <p:sp>
        <p:nvSpPr>
          <p:cNvPr id="149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546213" y="160537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15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46213" y="2260953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51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546213" y="2845788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152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546213" y="3691589"/>
            <a:ext cx="73384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158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513964" y="1302689"/>
            <a:ext cx="197209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7513964" y="1776209"/>
            <a:ext cx="197209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59684" y="2354736"/>
            <a:ext cx="192637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1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55924" y="3037039"/>
            <a:ext cx="1530132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2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8214469" y="4263392"/>
            <a:ext cx="1271587" cy="346247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9577566" y="130268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164" name="Text Placeholder 3"/>
          <p:cNvSpPr>
            <a:spLocks noGrp="1"/>
          </p:cNvSpPr>
          <p:nvPr>
            <p:ph type="body" sz="quarter" idx="39" hasCustomPrompt="1"/>
          </p:nvPr>
        </p:nvSpPr>
        <p:spPr>
          <a:xfrm>
            <a:off x="9577566" y="1780021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165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577566" y="2354736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166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9577566" y="303703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167" name="Text Placeholder 3"/>
          <p:cNvSpPr>
            <a:spLocks noGrp="1"/>
          </p:cNvSpPr>
          <p:nvPr>
            <p:ph type="body" sz="quarter" idx="42" hasCustomPrompt="1"/>
          </p:nvPr>
        </p:nvSpPr>
        <p:spPr>
          <a:xfrm>
            <a:off x="9577566" y="4255699"/>
            <a:ext cx="733842" cy="346247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16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68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7527306" y="5849869"/>
            <a:ext cx="3122515" cy="707886"/>
          </a:xfrm>
          <a:noFill/>
        </p:spPr>
        <p:txBody>
          <a:bodyPr wrap="square" rtlCol="0">
            <a:spAutoFit/>
          </a:bodyPr>
          <a:lstStyle>
            <a:lvl1pPr marL="0" indent="0" algn="r">
              <a:buNone/>
              <a:defRPr lang="en-US" sz="4000" b="1" dirty="0" smtClean="0">
                <a:solidFill>
                  <a:schemeClr val="accent3"/>
                </a:solidFill>
              </a:defRPr>
            </a:lvl1pPr>
          </a:lstStyle>
          <a:p>
            <a:pPr marL="0" lvl="0" defTabSz="608965"/>
            <a:r>
              <a:rPr lang="en-US" dirty="0"/>
              <a:t>10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2885844" y="4091306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4183150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942565" y="4091306"/>
            <a:ext cx="126916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367281" y="2523785"/>
            <a:ext cx="3625996" cy="2334810"/>
            <a:chOff x="4368418" y="2523549"/>
            <a:chExt cx="3626941" cy="2335418"/>
          </a:xfrm>
        </p:grpSpPr>
        <p:sp>
          <p:nvSpPr>
            <p:cNvPr id="9" name="Freeform 69"/>
            <p:cNvSpPr/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0" name="Freeform 70"/>
            <p:cNvSpPr/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1" name="Freeform 71"/>
            <p:cNvSpPr/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2" name="Freeform 72"/>
            <p:cNvSpPr/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3" name="Freeform 73"/>
            <p:cNvSpPr/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4" name="Freeform 74"/>
            <p:cNvSpPr/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5" name="Freeform 75"/>
            <p:cNvSpPr/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6" name="Freeform 76"/>
            <p:cNvSpPr/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7" name="Freeform 77"/>
            <p:cNvSpPr/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8" name="Freeform 78"/>
            <p:cNvSpPr/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19" name="Freeform 79"/>
            <p:cNvSpPr/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0" name="Freeform 80"/>
            <p:cNvSpPr/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1" name="Freeform 81"/>
            <p:cNvSpPr/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2" name="Freeform 82"/>
            <p:cNvSpPr/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3" name="Freeform 83"/>
            <p:cNvSpPr/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4" name="Freeform 84"/>
            <p:cNvSpPr/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5" name="Freeform 85"/>
            <p:cNvSpPr/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6" name="Freeform 86"/>
            <p:cNvSpPr/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7" name="Freeform 87"/>
            <p:cNvSpPr/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8" name="Freeform 88"/>
            <p:cNvSpPr/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29" name="Freeform 89"/>
            <p:cNvSpPr/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1" name="Freeform 90"/>
            <p:cNvSpPr/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2" name="Freeform 91"/>
            <p:cNvSpPr/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3" name="Freeform 92"/>
            <p:cNvSpPr/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4" name="Freeform 93"/>
            <p:cNvSpPr/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5" name="Freeform 94"/>
            <p:cNvSpPr/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6" name="Freeform 95"/>
            <p:cNvSpPr/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7" name="Freeform 96"/>
            <p:cNvSpPr/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  <p:sp>
          <p:nvSpPr>
            <p:cNvPr id="38" name="Freeform 97"/>
            <p:cNvSpPr/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id-ID" sz="2400"/>
            </a:p>
          </p:txBody>
        </p:sp>
      </p:grpSp>
      <p:cxnSp>
        <p:nvCxnSpPr>
          <p:cNvPr id="39" name="Straight Connector 38"/>
          <p:cNvCxnSpPr/>
          <p:nvPr userDrawn="1"/>
        </p:nvCxnSpPr>
        <p:spPr>
          <a:xfrm>
            <a:off x="6580579" y="2642919"/>
            <a:ext cx="1576646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r>
              <a:rPr lang="en-US" dirty="0"/>
              <a:t>Enter Title Here</a:t>
            </a:r>
          </a:p>
        </p:txBody>
      </p:sp>
      <p:sp>
        <p:nvSpPr>
          <p:cNvPr id="54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55" name="Text Placeholder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083170" y="2825941"/>
            <a:ext cx="2005678" cy="860706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3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083170" y="2367954"/>
            <a:ext cx="2005678" cy="399981"/>
          </a:xfrm>
          <a:noFill/>
        </p:spPr>
        <p:txBody>
          <a:bodyPr wrap="non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8288524" y="2625950"/>
            <a:ext cx="1990007" cy="860706"/>
          </a:xfrm>
        </p:spPr>
        <p:txBody>
          <a:bodyPr>
            <a:noAutofit/>
          </a:bodyPr>
          <a:lstStyle>
            <a:lvl1pPr marL="0" indent="0" algn="r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8288525" y="2167963"/>
            <a:ext cx="1990007" cy="399981"/>
          </a:xfrm>
          <a:noFill/>
        </p:spPr>
        <p:txBody>
          <a:bodyPr wrap="squar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813031" y="4279527"/>
            <a:ext cx="2005678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813031" y="3821540"/>
            <a:ext cx="2005678" cy="399981"/>
          </a:xfrm>
          <a:noFill/>
        </p:spPr>
        <p:txBody>
          <a:bodyPr wrap="none" rtlCol="0">
            <a:spAutoFit/>
          </a:bodyPr>
          <a:lstStyle>
            <a:lvl1pPr marL="0" indent="0" algn="r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9347200" y="4261323"/>
            <a:ext cx="2110684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9347200" y="3803336"/>
            <a:ext cx="2110684" cy="399981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2000" dirty="0" smtClean="0">
                <a:solidFill>
                  <a:schemeClr val="accent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6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1008597" y="5261448"/>
            <a:ext cx="7969239" cy="654423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2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6"/>
            <a:ext cx="9982200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2087750" y="2632933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2087750" y="2174947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087750" y="3953289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087750" y="3495303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2087750" y="5397827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2087750" y="4939841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7650350" y="2632933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7650350" y="2174947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650350" y="3953289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650350" y="3495303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7650350" y="5397827"/>
            <a:ext cx="3678050" cy="697731"/>
          </a:xfrm>
        </p:spPr>
        <p:txBody>
          <a:bodyPr>
            <a:noAutofit/>
          </a:bodyPr>
          <a:lstStyle>
            <a:lvl1pPr marL="0" indent="0" algn="l">
              <a:buFont typeface="Wingdings" panose="05000000000000000000" charset="2"/>
              <a:buNone/>
              <a:defRPr sz="13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7650350" y="4939841"/>
            <a:ext cx="3678050" cy="369332"/>
          </a:xfrm>
          <a:noFill/>
        </p:spPr>
        <p:txBody>
          <a:bodyPr wrap="square" rtlCol="0">
            <a:spAutoFit/>
          </a:bodyPr>
          <a:lstStyle>
            <a:lvl1pPr marL="0" indent="0" algn="l" defTabSz="608965">
              <a:buNone/>
              <a:defRPr lang="en-US" sz="18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Enter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14411" y="2087079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1014411" y="3413049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014411" y="4851973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6627811" y="2087079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6627811" y="3413049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627811" y="4851973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marR="0" indent="0" algn="ctr" defTabSz="60896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charset="2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Matrix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76226"/>
            <a:ext cx="9982200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</a:p>
        </p:txBody>
      </p:sp>
      <p:sp>
        <p:nvSpPr>
          <p:cNvPr id="19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5611" y="1195567"/>
            <a:ext cx="9974263" cy="503471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-1" y="4202895"/>
            <a:ext cx="1218882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flipV="1">
            <a:off x="1697083" y="2299995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flipH="1">
            <a:off x="1697085" y="2288788"/>
            <a:ext cx="3735604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flipH="1" flipV="1">
            <a:off x="10490868" y="2309520"/>
            <a:ext cx="0" cy="15141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6755263" y="2288788"/>
            <a:ext cx="3735605" cy="20732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13227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227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WHAT</a:t>
            </a:r>
          </a:p>
        </p:txBody>
      </p:sp>
      <p:sp>
        <p:nvSpPr>
          <p:cNvPr id="97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635630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8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635630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WHY</a:t>
            </a:r>
          </a:p>
        </p:txBody>
      </p:sp>
      <p:sp>
        <p:nvSpPr>
          <p:cNvPr id="99" name="Text Placehold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407053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0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4407053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WHERE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6171305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6171305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WHEN</a:t>
            </a:r>
          </a:p>
        </p:txBody>
      </p:sp>
      <p:sp>
        <p:nvSpPr>
          <p:cNvPr id="103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942941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7942941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WHO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9694312" y="5231224"/>
            <a:ext cx="1593112" cy="697731"/>
          </a:xfrm>
        </p:spPr>
        <p:txBody>
          <a:bodyPr>
            <a:noAutofit/>
          </a:bodyPr>
          <a:lstStyle>
            <a:lvl1pPr marL="0" indent="0" algn="ctr">
              <a:buFont typeface="Wingdings" panose="05000000000000000000" charset="2"/>
              <a:buNone/>
              <a:defRPr sz="1100" b="0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9694312" y="4854056"/>
            <a:ext cx="1593112" cy="307777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1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HOW</a:t>
            </a:r>
          </a:p>
        </p:txBody>
      </p:sp>
      <p:sp>
        <p:nvSpPr>
          <p:cNvPr id="107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4665668" y="3064457"/>
            <a:ext cx="2857488" cy="461665"/>
          </a:xfrm>
          <a:noFill/>
        </p:spPr>
        <p:txBody>
          <a:bodyPr wrap="square" rtlCol="0">
            <a:spAutoFit/>
          </a:bodyPr>
          <a:lstStyle>
            <a:lvl1pPr marL="0" indent="0" algn="ctr" defTabSz="608965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defTabSz="608965"/>
            <a:r>
              <a:rPr lang="en-US" dirty="0"/>
              <a:t>Click to add text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4" hasCustomPrompt="1"/>
          </p:nvPr>
        </p:nvSpPr>
        <p:spPr>
          <a:xfrm>
            <a:off x="1252583" y="3695911"/>
            <a:ext cx="914400" cy="914400"/>
          </a:xfrm>
          <a:prstGeom prst="ellipse">
            <a:avLst/>
          </a:prstGeom>
          <a:solidFill>
            <a:srgbClr val="7F7F7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35" hasCustomPrompt="1"/>
          </p:nvPr>
        </p:nvSpPr>
        <p:spPr>
          <a:xfrm>
            <a:off x="3008800" y="3695911"/>
            <a:ext cx="914400" cy="914400"/>
          </a:xfrm>
          <a:prstGeom prst="ellipse">
            <a:avLst/>
          </a:prstGeom>
          <a:solidFill>
            <a:srgbClr val="EE7455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765017" y="3695911"/>
            <a:ext cx="914400" cy="914400"/>
          </a:xfrm>
          <a:prstGeom prst="ellipse">
            <a:avLst/>
          </a:prstGeom>
          <a:solidFill>
            <a:srgbClr val="F5AD99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7" hasCustomPrompt="1"/>
          </p:nvPr>
        </p:nvSpPr>
        <p:spPr>
          <a:xfrm>
            <a:off x="6521234" y="3695911"/>
            <a:ext cx="914400" cy="914400"/>
          </a:xfrm>
          <a:prstGeom prst="ellipse">
            <a:avLst/>
          </a:prstGeom>
          <a:solidFill>
            <a:srgbClr val="1E67A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8" hasCustomPrompt="1"/>
          </p:nvPr>
        </p:nvSpPr>
        <p:spPr>
          <a:xfrm>
            <a:off x="8277451" y="3695911"/>
            <a:ext cx="914400" cy="914400"/>
          </a:xfrm>
          <a:prstGeom prst="ellipse">
            <a:avLst/>
          </a:prstGeom>
          <a:solidFill>
            <a:srgbClr val="9DC3E6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9" hasCustomPrompt="1"/>
          </p:nvPr>
        </p:nvSpPr>
        <p:spPr>
          <a:xfrm>
            <a:off x="10033668" y="3695911"/>
            <a:ext cx="914400" cy="91440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 hasCustomPrompt="1"/>
          </p:nvPr>
        </p:nvSpPr>
        <p:spPr>
          <a:xfrm>
            <a:off x="5454332" y="1669440"/>
            <a:ext cx="1280160" cy="1280160"/>
          </a:xfrm>
          <a:prstGeom prst="ellipse">
            <a:avLst/>
          </a:prstGeom>
          <a:solidFill>
            <a:srgbClr val="4F4F4F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" y="2292"/>
            <a:ext cx="8033173" cy="451979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486400" y="514350"/>
            <a:ext cx="4951413" cy="102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70162" y="3425825"/>
            <a:ext cx="8764587" cy="63976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70162" y="4202110"/>
            <a:ext cx="8764587" cy="508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437813" cy="61341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" y="3473"/>
            <a:ext cx="12176603" cy="6851052"/>
          </a:xfrm>
          <a:prstGeom prst="rect">
            <a:avLst/>
          </a:prstGeom>
        </p:spPr>
      </p:pic>
      <p:pic>
        <p:nvPicPr>
          <p:cNvPr id="22" name="Picture 21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91" y="3708534"/>
            <a:ext cx="435805" cy="435805"/>
          </a:xfrm>
          <a:prstGeom prst="rect">
            <a:avLst/>
          </a:prstGeom>
        </p:spPr>
      </p:pic>
      <p:pic>
        <p:nvPicPr>
          <p:cNvPr id="23" name="Picture 22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62" y="3708534"/>
            <a:ext cx="435805" cy="435805"/>
          </a:xfrm>
          <a:prstGeom prst="rect">
            <a:avLst/>
          </a:prstGeom>
        </p:spPr>
      </p:pic>
      <p:pic>
        <p:nvPicPr>
          <p:cNvPr id="24" name="Picture 23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33" y="3708534"/>
            <a:ext cx="435805" cy="435805"/>
          </a:xfrm>
          <a:prstGeom prst="rect">
            <a:avLst/>
          </a:prstGeom>
        </p:spPr>
      </p:pic>
      <p:pic>
        <p:nvPicPr>
          <p:cNvPr id="25" name="Picture 24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03" y="3708534"/>
            <a:ext cx="435805" cy="435805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473592" y="4448177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473592" y="5369264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 sz="266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>
              <a:buNone/>
              <a:defRPr sz="2135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Enter subtitle here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91" y="499362"/>
            <a:ext cx="1385300" cy="10266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473591" y="6400910"/>
            <a:ext cx="58053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10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70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40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460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601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82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23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580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64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64520" y="1206499"/>
            <a:ext cx="9971267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88825" cy="67987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6226"/>
            <a:ext cx="9972675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7" y="1460500"/>
            <a:ext cx="470916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14825" y="1460500"/>
            <a:ext cx="470916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7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137" y="2438400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28653" y="2438400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273051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80604020202020204" charset="0"/>
              <a:buNone/>
              <a:defRPr/>
            </a:lvl1pPr>
          </a:lstStyle>
          <a:p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384300"/>
            <a:ext cx="415328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Enter subtitle 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72075" y="1384300"/>
            <a:ext cx="5265738" cy="45656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5613" y="3149600"/>
            <a:ext cx="4153286" cy="2808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4" y="266700"/>
            <a:ext cx="9982200" cy="609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IN" sz="2800" dirty="0">
                <a:solidFill>
                  <a:schemeClr val="accent3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Enter Title Here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s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3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  <a:endParaRPr lang="en-IN" dirty="0"/>
          </a:p>
        </p:txBody>
      </p:sp>
      <p:sp>
        <p:nvSpPr>
          <p:cNvPr id="17" name="Right Triangle 16"/>
          <p:cNvSpPr/>
          <p:nvPr/>
        </p:nvSpPr>
        <p:spPr>
          <a:xfrm>
            <a:off x="0" y="1928226"/>
            <a:ext cx="4524333" cy="4524332"/>
          </a:xfrm>
          <a:prstGeom prst="rtTriangl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8" name="Right Triangle 17"/>
          <p:cNvSpPr/>
          <p:nvPr/>
        </p:nvSpPr>
        <p:spPr>
          <a:xfrm>
            <a:off x="1094267" y="2666091"/>
            <a:ext cx="3786618" cy="3786617"/>
          </a:xfrm>
          <a:prstGeom prst="rtTriangl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Right Triangle 18"/>
          <p:cNvSpPr/>
          <p:nvPr/>
        </p:nvSpPr>
        <p:spPr>
          <a:xfrm>
            <a:off x="0" y="2179511"/>
            <a:ext cx="4273048" cy="427304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0" name="Rectangle 19"/>
          <p:cNvSpPr/>
          <p:nvPr userDrawn="1"/>
        </p:nvSpPr>
        <p:spPr>
          <a:xfrm flipH="1">
            <a:off x="4670126" y="2195050"/>
            <a:ext cx="739736" cy="7397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022" t="-69802" r="-143487" b="-692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Freeform 5"/>
          <p:cNvSpPr/>
          <p:nvPr userDrawn="1"/>
        </p:nvSpPr>
        <p:spPr bwMode="auto">
          <a:xfrm>
            <a:off x="963612" y="2329275"/>
            <a:ext cx="2995513" cy="2993464"/>
          </a:xfrm>
          <a:custGeom>
            <a:avLst/>
            <a:gdLst>
              <a:gd name="T0" fmla="*/ 0 w 17548"/>
              <a:gd name="T1" fmla="*/ 8768 h 17536"/>
              <a:gd name="T2" fmla="*/ 8774 w 17548"/>
              <a:gd name="T3" fmla="*/ 0 h 17536"/>
              <a:gd name="T4" fmla="*/ 17548 w 17548"/>
              <a:gd name="T5" fmla="*/ 8768 h 17536"/>
              <a:gd name="T6" fmla="*/ 8774 w 17548"/>
              <a:gd name="T7" fmla="*/ 17536 h 17536"/>
              <a:gd name="T8" fmla="*/ 0 w 17548"/>
              <a:gd name="T9" fmla="*/ 8768 h 1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8" h="17536">
                <a:moveTo>
                  <a:pt x="0" y="8768"/>
                </a:moveTo>
                <a:lnTo>
                  <a:pt x="8774" y="0"/>
                </a:lnTo>
                <a:lnTo>
                  <a:pt x="17548" y="8768"/>
                </a:lnTo>
                <a:lnTo>
                  <a:pt x="8774" y="17536"/>
                </a:lnTo>
                <a:lnTo>
                  <a:pt x="0" y="876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>
                <a:lumMod val="95000"/>
              </a:schemeClr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 userDrawn="1">
            <p:ph type="pic" sz="quarter" idx="11"/>
          </p:nvPr>
        </p:nvSpPr>
        <p:spPr>
          <a:xfrm>
            <a:off x="963612" y="2055970"/>
            <a:ext cx="2995513" cy="29934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88695" y="1418275"/>
            <a:ext cx="5841180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Put your great subtitle here</a:t>
            </a:r>
          </a:p>
        </p:txBody>
      </p:sp>
      <p:sp>
        <p:nvSpPr>
          <p:cNvPr id="35" name="Text Placeholder 3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644306" y="3312540"/>
            <a:ext cx="4785569" cy="247657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charset="2"/>
              <a:buChar char="§"/>
              <a:defRPr sz="1300" b="0">
                <a:solidFill>
                  <a:schemeClr val="accent5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5644306" y="2691255"/>
            <a:ext cx="4785569" cy="487061"/>
          </a:xfrm>
        </p:spPr>
        <p:txBody>
          <a:bodyPr>
            <a:noAutofit/>
          </a:bodyPr>
          <a:lstStyle>
            <a:lvl1pPr marL="0" indent="0">
              <a:buFont typeface="Wingdings" panose="05000000000000000000" charset="2"/>
              <a:buNone/>
              <a:defRPr sz="1300" b="0">
                <a:solidFill>
                  <a:schemeClr val="tx2"/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07" y="2077539"/>
            <a:ext cx="4785568" cy="503471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165" indent="0">
              <a:buNone/>
              <a:defRPr/>
            </a:lvl4pPr>
            <a:lvl5pPr marL="2437765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520" y="274640"/>
            <a:ext cx="9971267" cy="63976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 panose="02080604020202020204" charset="0"/>
            </a:pPr>
            <a:r>
              <a:rPr lang="en-US" dirty="0"/>
              <a:t>Enter Title Here</a:t>
            </a:r>
          </a:p>
        </p:txBody>
      </p:sp>
      <p:sp>
        <p:nvSpPr>
          <p:cNvPr id="69" name="Rectangle 68"/>
          <p:cNvSpPr/>
          <p:nvPr userDrawn="1"/>
        </p:nvSpPr>
        <p:spPr>
          <a:xfrm>
            <a:off x="464520" y="6477110"/>
            <a:ext cx="8125883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IN" sz="9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© 2017 NIIT Technologies | www.niit-tech.com | Confidential</a:t>
            </a: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672" y="236064"/>
            <a:ext cx="915291" cy="678337"/>
          </a:xfrm>
          <a:prstGeom prst="rect">
            <a:avLst/>
          </a:prstGeom>
        </p:spPr>
      </p:pic>
      <p:sp>
        <p:nvSpPr>
          <p:cNvPr id="44" name="Text Placeholder 2"/>
          <p:cNvSpPr>
            <a:spLocks noGrp="1"/>
          </p:cNvSpPr>
          <p:nvPr>
            <p:ph type="body" idx="1"/>
          </p:nvPr>
        </p:nvSpPr>
        <p:spPr>
          <a:xfrm>
            <a:off x="464520" y="1206499"/>
            <a:ext cx="9971267" cy="514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500616" y="1048940"/>
            <a:ext cx="9971267" cy="2302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5"/>
          <p:cNvSpPr/>
          <p:nvPr userDrawn="1"/>
        </p:nvSpPr>
        <p:spPr bwMode="auto">
          <a:xfrm>
            <a:off x="11193076" y="6140141"/>
            <a:ext cx="478782" cy="478782"/>
          </a:xfrm>
          <a:custGeom>
            <a:avLst/>
            <a:gdLst>
              <a:gd name="T0" fmla="*/ 0 w 17616"/>
              <a:gd name="T1" fmla="*/ 8808 h 17616"/>
              <a:gd name="T2" fmla="*/ 8808 w 17616"/>
              <a:gd name="T3" fmla="*/ 17616 h 17616"/>
              <a:gd name="T4" fmla="*/ 17616 w 17616"/>
              <a:gd name="T5" fmla="*/ 8808 h 17616"/>
              <a:gd name="T6" fmla="*/ 8808 w 17616"/>
              <a:gd name="T7" fmla="*/ 0 h 17616"/>
              <a:gd name="T8" fmla="*/ 0 w 17616"/>
              <a:gd name="T9" fmla="*/ 8808 h 17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16" h="17616">
                <a:moveTo>
                  <a:pt x="0" y="8808"/>
                </a:moveTo>
                <a:lnTo>
                  <a:pt x="8808" y="17616"/>
                </a:lnTo>
                <a:lnTo>
                  <a:pt x="17616" y="8808"/>
                </a:lnTo>
                <a:lnTo>
                  <a:pt x="8808" y="0"/>
                </a:lnTo>
                <a:lnTo>
                  <a:pt x="0" y="88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11313394" y="6271165"/>
            <a:ext cx="238146" cy="16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pPr algn="ctr"/>
            <a:fld id="{704BEB0C-9F9B-C848-816D-73082EC3925E}" type="slidenum">
              <a:rPr lang="en-US" sz="1065" smtClean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‹#›</a:t>
            </a:fld>
            <a:endParaRPr lang="en-US" sz="1065" dirty="0">
              <a:solidFill>
                <a:schemeClr val="bg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67" y="6061452"/>
            <a:ext cx="366998" cy="209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6089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3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200" indent="-4572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800" kern="1200">
          <a:solidFill>
            <a:srgbClr val="4B4B4B"/>
          </a:solidFill>
          <a:latin typeface="+mn-lt"/>
          <a:ea typeface="+mn-ea"/>
          <a:cs typeface="+mn-cs"/>
        </a:defRPr>
      </a:lvl2pPr>
      <a:lvl3pPr marL="15233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21329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4pPr>
      <a:lvl5pPr marL="2742565" indent="-304800" algn="l" defTabSz="608965" rtl="0" eaLnBrk="1" latinLnBrk="0" hangingPunct="1">
        <a:spcBef>
          <a:spcPts val="1200"/>
        </a:spcBef>
        <a:spcAft>
          <a:spcPts val="600"/>
        </a:spcAft>
        <a:buFont typeface="Wingdings" panose="05000000000000000000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5pPr>
      <a:lvl6pPr marL="3352165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608965" rtl="0" eaLnBrk="1" latinLnBrk="0" hangingPunct="1">
        <a:spcBef>
          <a:spcPct val="20000"/>
        </a:spcBef>
        <a:buFont typeface="Arial" panose="0208060402020202020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F0721855-2BE0-4B70-9F23-625BAAE9C0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8/20/2018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557C0123-4DD9-46E1-AECC-BCE4C1E051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5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5601/app/kibana" TargetMode="External"/><Relationship Id="rId3" Type="http://schemas.openxmlformats.org/officeDocument/2006/relationships/hyperlink" Target="http://localhost:8091/swagger/index.html" TargetMode="External"/><Relationship Id="rId7" Type="http://schemas.openxmlformats.org/officeDocument/2006/relationships/hyperlink" Target="http://192.168.252.186:8082/login.do" TargetMode="External"/><Relationship Id="rId2" Type="http://schemas.openxmlformats.org/officeDocument/2006/relationships/hyperlink" Target="http://localhost:8095/swagger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8161/admin/queues.jsp" TargetMode="External"/><Relationship Id="rId5" Type="http://schemas.openxmlformats.org/officeDocument/2006/relationships/hyperlink" Target="http://localhost:8094/" TargetMode="External"/><Relationship Id="rId4" Type="http://schemas.openxmlformats.org/officeDocument/2006/relationships/hyperlink" Target="http://localhost:8093/swagger/index.html" TargetMode="External"/><Relationship Id="rId9" Type="http://schemas.openxmlformats.org/officeDocument/2006/relationships/hyperlink" Target="http://localhost:920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7240" y="4662994"/>
            <a:ext cx="7053935" cy="3393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Camel Training Project Assignment Tasks - Showcase</a:t>
            </a:r>
            <a:endParaRPr lang="en-US" b="1" dirty="0"/>
          </a:p>
        </p:txBody>
      </p:sp>
      <p:sp>
        <p:nvSpPr>
          <p:cNvPr id="6" name="Text Placeholder 10"/>
          <p:cNvSpPr txBox="1"/>
          <p:nvPr/>
        </p:nvSpPr>
        <p:spPr>
          <a:xfrm>
            <a:off x="463442" y="3911601"/>
            <a:ext cx="7061308" cy="8258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3000" b="1" kern="120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60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66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9200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400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165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13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65" indent="0" algn="l" defTabSz="608965" rtl="0" eaLnBrk="1" latinLnBrk="0" hangingPunct="1">
              <a:spcBef>
                <a:spcPts val="1200"/>
              </a:spcBef>
              <a:spcAft>
                <a:spcPts val="600"/>
              </a:spcAft>
              <a:buFont typeface="Wingdings" panose="05000000000000000000" charset="2"/>
              <a:buNone/>
              <a:defRPr sz="2135" kern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352165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1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7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30" indent="-304800" algn="l" defTabSz="608965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NIIT Technologies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Logging: MDC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 Location: </a:t>
            </a:r>
            <a:r>
              <a:rPr lang="en-US" dirty="0">
                <a:solidFill>
                  <a:srgbClr val="1E67AF"/>
                </a:solidFill>
              </a:rPr>
              <a:t>D:\</a:t>
            </a:r>
            <a:r>
              <a:rPr lang="en-US" dirty="0" smtClean="0">
                <a:solidFill>
                  <a:srgbClr val="1E67AF"/>
                </a:solidFill>
              </a:rPr>
              <a:t>projects\logs\postGateway.log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Log Information</a:t>
            </a:r>
          </a:p>
          <a:p>
            <a:r>
              <a:rPr lang="en-US" dirty="0" smtClean="0"/>
              <a:t>2018-08-17 </a:t>
            </a:r>
            <a:r>
              <a:rPr lang="en-US" dirty="0"/>
              <a:t>09:33:51,477 | INFO | OrderServiceProcessor.java 48 | 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dirty="0"/>
              <a:t> 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route1</a:t>
            </a:r>
            <a:r>
              <a:rPr lang="en-US" dirty="0"/>
              <a:t>     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dirty="0"/>
              <a:t> </a:t>
            </a:r>
            <a:r>
              <a:rPr lang="en-US" dirty="0" err="1"/>
              <a:t>saveOrderProcessor</a:t>
            </a:r>
            <a:r>
              <a:rPr lang="en-US" dirty="0"/>
              <a:t> **********************: </a:t>
            </a:r>
          </a:p>
          <a:p>
            <a:r>
              <a:rPr lang="en-US" dirty="0"/>
              <a:t>2018-08-17 09:33:51,477 | INFO | OrderServiceProcessor.java 48 | -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dirty="0" smtClean="0"/>
              <a:t> 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route1</a:t>
            </a:r>
            <a:r>
              <a:rPr lang="en-US" dirty="0"/>
              <a:t>     -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257997-0-1</a:t>
            </a:r>
            <a:r>
              <a:rPr lang="en-US" dirty="0"/>
              <a:t> </a:t>
            </a:r>
            <a:r>
              <a:rPr lang="en-US" dirty="0" err="1"/>
              <a:t>saveOrderProcessor</a:t>
            </a:r>
            <a:r>
              <a:rPr lang="en-US" dirty="0"/>
              <a:t> **********************: </a:t>
            </a:r>
          </a:p>
          <a:p>
            <a:r>
              <a:rPr lang="en-US" dirty="0"/>
              <a:t>2018-08-17 09:33:51,484 | INFO | OrderServiceProcessor.java 56 | - 257997-0-1 - route1     - 257997-0-1 </a:t>
            </a:r>
            <a:r>
              <a:rPr lang="en-US" dirty="0" err="1"/>
              <a:t>saveOrderProcessor</a:t>
            </a:r>
            <a:r>
              <a:rPr lang="en-US" dirty="0"/>
              <a:t> called with: 3000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7030A0"/>
                </a:solidFill>
              </a:rPr>
              <a:t>Application</a:t>
            </a:r>
            <a:r>
              <a:rPr lang="en-US" dirty="0">
                <a:solidFill>
                  <a:srgbClr val="7030A0"/>
                </a:solidFill>
              </a:rPr>
              <a:t> : </a:t>
            </a:r>
            <a:r>
              <a:rPr lang="en-US" dirty="0" smtClean="0">
                <a:solidFill>
                  <a:srgbClr val="002060"/>
                </a:solidFill>
              </a:rPr>
              <a:t>D:\projects\camel_jdbc_transactions</a:t>
            </a:r>
          </a:p>
          <a:p>
            <a:pPr lvl="1"/>
            <a:r>
              <a:rPr lang="en-US" dirty="0"/>
              <a:t>Run: </a:t>
            </a:r>
            <a:r>
              <a:rPr lang="en-US" sz="2000" dirty="0" err="1">
                <a:solidFill>
                  <a:srgbClr val="002060"/>
                </a:solidFill>
              </a:rPr>
              <a:t>mvn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camel:run</a:t>
            </a:r>
            <a:endParaRPr lang="en-US" dirty="0"/>
          </a:p>
          <a:p>
            <a:pPr marL="609600" lvl="1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6096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84319" y="1634530"/>
            <a:ext cx="7168897" cy="4809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 smtClean="0"/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dirty="0" smtClean="0">
                <a:solidFill>
                  <a:srgbClr val="00B0F0"/>
                </a:solidFill>
              </a:rPr>
              <a:t>//</a:t>
            </a:r>
            <a:r>
              <a:rPr lang="en-US" sz="1100" dirty="0">
                <a:solidFill>
                  <a:srgbClr val="00B0F0"/>
                </a:solidFill>
              </a:rPr>
              <a:t>handle exceptions and log them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onException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IllegalArgumentException.</a:t>
            </a:r>
            <a:r>
              <a:rPr lang="en-US" sz="1400" b="1" dirty="0" err="1">
                <a:solidFill>
                  <a:srgbClr val="00B0F0"/>
                </a:solidFill>
              </a:rPr>
              <a:t>class</a:t>
            </a:r>
            <a:r>
              <a:rPr lang="en-US" sz="1400" b="1" dirty="0">
                <a:solidFill>
                  <a:srgbClr val="00B0F0"/>
                </a:solidFill>
              </a:rPr>
              <a:t>).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</a:t>
            </a:r>
            <a:r>
              <a:rPr lang="en-US" sz="1400" dirty="0" err="1">
                <a:solidFill>
                  <a:srgbClr val="00B0F0"/>
                </a:solidFill>
              </a:rPr>
              <a:t>maximumRedeliveries</a:t>
            </a:r>
            <a:r>
              <a:rPr lang="en-US" sz="1400" dirty="0">
                <a:solidFill>
                  <a:srgbClr val="00B0F0"/>
                </a:solidFill>
              </a:rPr>
              <a:t>(0)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.handled(</a:t>
            </a:r>
            <a:r>
              <a:rPr lang="en-US" sz="1400" b="1" dirty="0">
                <a:solidFill>
                  <a:srgbClr val="00B0F0"/>
                </a:solidFill>
              </a:rPr>
              <a:t>true)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.to("</a:t>
            </a:r>
            <a:r>
              <a:rPr lang="en-US" sz="1400" dirty="0" err="1">
                <a:solidFill>
                  <a:srgbClr val="00B0F0"/>
                </a:solidFill>
              </a:rPr>
              <a:t>log:rollBackLogs</a:t>
            </a:r>
            <a:r>
              <a:rPr lang="en-US" sz="1400" dirty="0">
                <a:solidFill>
                  <a:srgbClr val="00B0F0"/>
                </a:solidFill>
              </a:rPr>
              <a:t>")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</a:t>
            </a:r>
            <a:r>
              <a:rPr lang="en-US" sz="1400" dirty="0" err="1">
                <a:solidFill>
                  <a:srgbClr val="00B0F0"/>
                </a:solidFill>
              </a:rPr>
              <a:t>beanRef</a:t>
            </a:r>
            <a:r>
              <a:rPr lang="en-US" sz="1400" dirty="0">
                <a:solidFill>
                  <a:srgbClr val="00B0F0"/>
                </a:solidFill>
              </a:rPr>
              <a:t>("</a:t>
            </a:r>
            <a:r>
              <a:rPr lang="en-US" sz="1400" dirty="0" err="1">
                <a:solidFill>
                  <a:srgbClr val="00B0F0"/>
                </a:solidFill>
              </a:rPr>
              <a:t>accountService</a:t>
            </a:r>
            <a:r>
              <a:rPr lang="en-US" sz="1400" dirty="0">
                <a:solidFill>
                  <a:srgbClr val="00B0F0"/>
                </a:solidFill>
              </a:rPr>
              <a:t>", "</a:t>
            </a:r>
            <a:r>
              <a:rPr lang="en-US" sz="1400" dirty="0" err="1">
                <a:solidFill>
                  <a:srgbClr val="00B0F0"/>
                </a:solidFill>
              </a:rPr>
              <a:t>dumpTable</a:t>
            </a:r>
            <a:r>
              <a:rPr lang="en-US" sz="1400" dirty="0">
                <a:solidFill>
                  <a:srgbClr val="00B0F0"/>
                </a:solidFill>
              </a:rPr>
              <a:t>")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.to("file:target/messages?fileName=deadLetters.xml&amp;fileExist=Append")</a:t>
            </a:r>
          </a:p>
          <a:p>
            <a:r>
              <a:rPr lang="en-US" sz="1400" dirty="0">
                <a:solidFill>
                  <a:srgbClr val="00B0F0"/>
                </a:solidFill>
              </a:rPr>
              <a:t>        .</a:t>
            </a:r>
            <a:r>
              <a:rPr lang="en-US" sz="1400" dirty="0" err="1">
                <a:solidFill>
                  <a:srgbClr val="00B0F0"/>
                </a:solidFill>
              </a:rPr>
              <a:t>markRollbackOnly</a:t>
            </a:r>
            <a:r>
              <a:rPr lang="en-US" sz="1400" dirty="0">
                <a:solidFill>
                  <a:srgbClr val="00B0F0"/>
                </a:solidFill>
              </a:rPr>
              <a:t>();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dirty="0">
                <a:solidFill>
                  <a:srgbClr val="002060"/>
                </a:solidFill>
              </a:rPr>
              <a:t>//our route definition</a:t>
            </a:r>
          </a:p>
          <a:p>
            <a:r>
              <a:rPr lang="en-US" sz="1100" dirty="0">
                <a:solidFill>
                  <a:srgbClr val="002060"/>
                </a:solidFill>
              </a:rPr>
              <a:t>//</a:t>
            </a:r>
            <a:r>
              <a:rPr lang="en-US" sz="1100" u="sng" dirty="0" err="1">
                <a:solidFill>
                  <a:srgbClr val="002060"/>
                </a:solidFill>
              </a:rPr>
              <a:t>noop</a:t>
            </a:r>
            <a:r>
              <a:rPr lang="en-US" sz="1100" u="sng" dirty="0">
                <a:solidFill>
                  <a:srgbClr val="002060"/>
                </a:solidFill>
              </a:rPr>
              <a:t> option - if true, the file is not moved or deleted in any way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from("file:src/data?noop=true")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//mark the route as transacted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.transacted()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//execute spring bean methods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</a:t>
            </a:r>
            <a:r>
              <a:rPr lang="en-US" sz="1400" dirty="0" err="1">
                <a:solidFill>
                  <a:srgbClr val="0070C0"/>
                </a:solidFill>
              </a:rPr>
              <a:t>beanRef</a:t>
            </a:r>
            <a:r>
              <a:rPr lang="en-US" sz="1400" dirty="0">
                <a:solidFill>
                  <a:srgbClr val="0070C0"/>
                </a:solidFill>
              </a:rPr>
              <a:t>("</a:t>
            </a:r>
            <a:r>
              <a:rPr lang="en-US" sz="1400" dirty="0" err="1">
                <a:solidFill>
                  <a:srgbClr val="0070C0"/>
                </a:solidFill>
              </a:rPr>
              <a:t>accountService</a:t>
            </a:r>
            <a:r>
              <a:rPr lang="en-US" sz="1400" dirty="0">
                <a:solidFill>
                  <a:srgbClr val="0070C0"/>
                </a:solidFill>
              </a:rPr>
              <a:t>","credit")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</a:t>
            </a:r>
            <a:r>
              <a:rPr lang="en-US" sz="1400" dirty="0" err="1">
                <a:solidFill>
                  <a:srgbClr val="0070C0"/>
                </a:solidFill>
              </a:rPr>
              <a:t>beanRef</a:t>
            </a:r>
            <a:r>
              <a:rPr lang="en-US" sz="1400" dirty="0">
                <a:solidFill>
                  <a:srgbClr val="0070C0"/>
                </a:solidFill>
              </a:rPr>
              <a:t>("</a:t>
            </a:r>
            <a:r>
              <a:rPr lang="en-US" sz="1400" dirty="0" err="1">
                <a:solidFill>
                  <a:srgbClr val="0070C0"/>
                </a:solidFill>
              </a:rPr>
              <a:t>accountService</a:t>
            </a:r>
            <a:r>
              <a:rPr lang="en-US" sz="1400" dirty="0">
                <a:solidFill>
                  <a:srgbClr val="0070C0"/>
                </a:solidFill>
              </a:rPr>
              <a:t>","debit")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</a:t>
            </a:r>
            <a:r>
              <a:rPr lang="en-US" sz="1400" dirty="0" err="1">
                <a:solidFill>
                  <a:srgbClr val="0070C0"/>
                </a:solidFill>
              </a:rPr>
              <a:t>beanRef</a:t>
            </a:r>
            <a:r>
              <a:rPr lang="en-US" sz="1400" dirty="0">
                <a:solidFill>
                  <a:srgbClr val="0070C0"/>
                </a:solidFill>
              </a:rPr>
              <a:t>("</a:t>
            </a:r>
            <a:r>
              <a:rPr lang="en-US" sz="1400" dirty="0" err="1">
                <a:solidFill>
                  <a:srgbClr val="0070C0"/>
                </a:solidFill>
              </a:rPr>
              <a:t>accountService</a:t>
            </a:r>
            <a:r>
              <a:rPr lang="en-US" sz="1400" dirty="0">
                <a:solidFill>
                  <a:srgbClr val="0070C0"/>
                </a:solidFill>
              </a:rPr>
              <a:t>","</a:t>
            </a:r>
            <a:r>
              <a:rPr lang="en-US" sz="1400" dirty="0" err="1">
                <a:solidFill>
                  <a:srgbClr val="0070C0"/>
                </a:solidFill>
              </a:rPr>
              <a:t>dumpTable</a:t>
            </a:r>
            <a:r>
              <a:rPr lang="en-US" sz="1400" dirty="0">
                <a:solidFill>
                  <a:srgbClr val="0070C0"/>
                </a:solidFill>
              </a:rPr>
              <a:t>")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//log the result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.to("</a:t>
            </a:r>
            <a:r>
              <a:rPr lang="en-US" sz="1400" dirty="0" err="1">
                <a:solidFill>
                  <a:srgbClr val="0070C0"/>
                </a:solidFill>
              </a:rPr>
              <a:t>log:ExampleRouter</a:t>
            </a:r>
            <a:r>
              <a:rPr lang="en-US" sz="1400" dirty="0">
                <a:solidFill>
                  <a:srgbClr val="0070C0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68275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Application</a:t>
            </a:r>
            <a:r>
              <a:rPr lang="en-US" dirty="0">
                <a:solidFill>
                  <a:srgbClr val="7030A0"/>
                </a:solidFill>
              </a:rPr>
              <a:t> : </a:t>
            </a:r>
            <a:r>
              <a:rPr lang="en-US" dirty="0">
                <a:solidFill>
                  <a:srgbClr val="002060"/>
                </a:solidFill>
              </a:rPr>
              <a:t>D:\projects\odcameltraining\springboot-camel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799" y="1780032"/>
            <a:ext cx="5400491" cy="50779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@</a:t>
            </a:r>
            <a:r>
              <a:rPr lang="en-US" sz="1000" dirty="0" err="1"/>
              <a:t>RunWith</a:t>
            </a:r>
            <a:r>
              <a:rPr lang="en-US" sz="1000" dirty="0"/>
              <a:t>(</a:t>
            </a:r>
            <a:r>
              <a:rPr lang="en-US" sz="1000" dirty="0" err="1"/>
              <a:t>CamelSpringBootRunner.</a:t>
            </a:r>
            <a:r>
              <a:rPr lang="en-US" sz="1000" b="1" dirty="0" err="1"/>
              <a:t>class</a:t>
            </a:r>
            <a:r>
              <a:rPr lang="en-US" sz="1000" b="1" dirty="0"/>
              <a:t>)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SpringBootTest</a:t>
            </a:r>
            <a:endParaRPr lang="en-US" sz="1000" dirty="0"/>
          </a:p>
          <a:p>
            <a:r>
              <a:rPr lang="en-US" sz="1000" dirty="0"/>
              <a:t>@</a:t>
            </a:r>
            <a:r>
              <a:rPr lang="en-US" sz="1000" dirty="0" err="1"/>
              <a:t>DirtiesContext</a:t>
            </a:r>
            <a:r>
              <a:rPr lang="en-US" sz="1000" dirty="0"/>
              <a:t>(</a:t>
            </a:r>
            <a:r>
              <a:rPr lang="en-US" sz="1000" dirty="0" err="1"/>
              <a:t>classMode</a:t>
            </a:r>
            <a:r>
              <a:rPr lang="en-US" sz="1000" dirty="0"/>
              <a:t> = </a:t>
            </a:r>
            <a:r>
              <a:rPr lang="en-US" sz="1000" dirty="0" err="1"/>
              <a:t>ClassMode.</a:t>
            </a:r>
            <a:r>
              <a:rPr lang="en-US" sz="1000" b="1" i="1" dirty="0" err="1"/>
              <a:t>AFTER_EACH_TEST_METHOD</a:t>
            </a:r>
            <a:r>
              <a:rPr lang="en-US" sz="1000" b="1" i="1" dirty="0"/>
              <a:t>)</a:t>
            </a:r>
          </a:p>
          <a:p>
            <a:r>
              <a:rPr lang="en-US" sz="1000" dirty="0"/>
              <a:t>@</a:t>
            </a:r>
            <a:r>
              <a:rPr lang="en-US" sz="1000" dirty="0" err="1"/>
              <a:t>DisableJmx</a:t>
            </a:r>
            <a:r>
              <a:rPr lang="en-US" sz="1000" dirty="0"/>
              <a:t>(</a:t>
            </a:r>
            <a:r>
              <a:rPr lang="en-US" sz="1000" b="1" dirty="0"/>
              <a:t>true)</a:t>
            </a:r>
          </a:p>
          <a:p>
            <a:r>
              <a:rPr lang="en-US" sz="1000" b="1" dirty="0"/>
              <a:t>public class </a:t>
            </a:r>
            <a:r>
              <a:rPr lang="en-US" sz="1000" b="1" dirty="0" err="1"/>
              <a:t>MyRouteQuartzRouterTest</a:t>
            </a:r>
            <a:r>
              <a:rPr lang="en-US" sz="1000" b="1" dirty="0"/>
              <a:t> extends </a:t>
            </a:r>
            <a:r>
              <a:rPr lang="en-US" sz="1000" b="1" dirty="0" err="1"/>
              <a:t>CamelTestSupport</a:t>
            </a:r>
            <a:r>
              <a:rPr lang="en-US" sz="1000" b="1" dirty="0"/>
              <a:t> </a:t>
            </a:r>
            <a:r>
              <a:rPr lang="en-US" sz="1000" b="1" dirty="0" smtClean="0"/>
              <a:t>{</a:t>
            </a:r>
          </a:p>
          <a:p>
            <a:endParaRPr lang="en-US" sz="1000" b="1" dirty="0"/>
          </a:p>
          <a:p>
            <a:r>
              <a:rPr lang="en-US" sz="1000" dirty="0"/>
              <a:t>@</a:t>
            </a:r>
            <a:r>
              <a:rPr lang="en-US" sz="1000" dirty="0" err="1"/>
              <a:t>EndpointInject</a:t>
            </a:r>
            <a:r>
              <a:rPr lang="en-US" sz="1000" dirty="0"/>
              <a:t>(</a:t>
            </a:r>
            <a:r>
              <a:rPr lang="en-US" sz="1000" dirty="0" err="1"/>
              <a:t>uri</a:t>
            </a:r>
            <a:r>
              <a:rPr lang="en-US" sz="1000" dirty="0"/>
              <a:t> = "</a:t>
            </a:r>
            <a:r>
              <a:rPr lang="en-US" sz="1000" dirty="0" err="1"/>
              <a:t>direct:teststart</a:t>
            </a:r>
            <a:r>
              <a:rPr lang="en-US" sz="1000" dirty="0"/>
              <a:t>")</a:t>
            </a:r>
          </a:p>
          <a:p>
            <a:r>
              <a:rPr lang="en-US" sz="1000" b="1" dirty="0"/>
              <a:t>private </a:t>
            </a:r>
            <a:r>
              <a:rPr lang="en-US" sz="1000" b="1" dirty="0" err="1"/>
              <a:t>ProducerTemplate</a:t>
            </a:r>
            <a:r>
              <a:rPr lang="en-US" sz="1000" b="1" dirty="0"/>
              <a:t> endpoint</a:t>
            </a:r>
            <a:r>
              <a:rPr lang="en-US" sz="1000" b="1" dirty="0" smtClean="0"/>
              <a:t>;</a:t>
            </a:r>
          </a:p>
          <a:p>
            <a:endParaRPr lang="en-US" sz="1000" b="1" dirty="0"/>
          </a:p>
          <a:p>
            <a:r>
              <a:rPr lang="en-US" sz="1000" dirty="0"/>
              <a:t>@Override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protected void </a:t>
            </a:r>
            <a:r>
              <a:rPr lang="en-US" sz="1000" b="1" dirty="0" err="1"/>
              <a:t>doPostSetup</a:t>
            </a:r>
            <a:r>
              <a:rPr lang="en-US" sz="1000" b="1" dirty="0"/>
              <a:t>() throws Exception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context.getRouteDefinition</a:t>
            </a:r>
            <a:r>
              <a:rPr lang="en-US" sz="1000" dirty="0"/>
              <a:t>("</a:t>
            </a:r>
            <a:r>
              <a:rPr lang="en-US" sz="1000" dirty="0" err="1"/>
              <a:t>MyRouteID</a:t>
            </a:r>
            <a:r>
              <a:rPr lang="en-US" sz="1000" dirty="0"/>
              <a:t>").</a:t>
            </a:r>
            <a:r>
              <a:rPr lang="en-US" sz="1000" dirty="0" err="1"/>
              <a:t>adviceWith</a:t>
            </a:r>
            <a:r>
              <a:rPr lang="en-US" sz="1000" dirty="0"/>
              <a:t>(context, </a:t>
            </a:r>
            <a:r>
              <a:rPr lang="en-US" sz="1000" b="1" dirty="0"/>
              <a:t>new </a:t>
            </a:r>
            <a:r>
              <a:rPr lang="en-US" sz="1000" b="1" dirty="0" err="1"/>
              <a:t>AdviceWithRouteBuilder</a:t>
            </a:r>
            <a:r>
              <a:rPr lang="en-US" sz="1000" b="1" dirty="0"/>
              <a:t>() {</a:t>
            </a:r>
          </a:p>
          <a:p>
            <a:r>
              <a:rPr lang="en-US" sz="1000" dirty="0"/>
              <a:t>            @Override</a:t>
            </a:r>
          </a:p>
          <a:p>
            <a:r>
              <a:rPr lang="en-US" sz="1000" dirty="0"/>
              <a:t>            </a:t>
            </a:r>
            <a:r>
              <a:rPr lang="en-US" sz="1000" b="1" dirty="0"/>
              <a:t>public void configure() throws Exception 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replaceFromWith</a:t>
            </a:r>
            <a:r>
              <a:rPr lang="en-US" sz="1000" dirty="0"/>
              <a:t>(</a:t>
            </a:r>
            <a:r>
              <a:rPr lang="en-US" sz="1000" b="1" i="1" dirty="0"/>
              <a:t>URI_START_ENDPOINT);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weaveAddLast</a:t>
            </a:r>
            <a:r>
              <a:rPr lang="en-US" sz="1000" dirty="0"/>
              <a:t>().to("</a:t>
            </a:r>
            <a:r>
              <a:rPr lang="en-US" sz="1000" dirty="0" err="1"/>
              <a:t>mock:end</a:t>
            </a:r>
            <a:r>
              <a:rPr lang="en-US" sz="1000" dirty="0"/>
              <a:t>");</a:t>
            </a:r>
          </a:p>
          <a:p>
            <a:r>
              <a:rPr lang="en-US" sz="1000" dirty="0"/>
              <a:t>            }</a:t>
            </a:r>
          </a:p>
          <a:p>
            <a:r>
              <a:rPr lang="en-US" sz="1000" dirty="0"/>
              <a:t>        });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context.start</a:t>
            </a:r>
            <a:r>
              <a:rPr lang="en-US" sz="1000" dirty="0"/>
              <a:t>();</a:t>
            </a:r>
          </a:p>
          <a:p>
            <a:r>
              <a:rPr lang="en-US" sz="1000" dirty="0"/>
              <a:t>    }</a:t>
            </a:r>
          </a:p>
          <a:p>
            <a:endParaRPr lang="en-US" sz="1000" b="1" dirty="0" smtClean="0"/>
          </a:p>
          <a:p>
            <a:r>
              <a:rPr lang="en-US" sz="1000" dirty="0"/>
              <a:t>@Test</a:t>
            </a:r>
          </a:p>
          <a:p>
            <a:r>
              <a:rPr lang="en-US" sz="1000" b="1" dirty="0"/>
              <a:t>public void </a:t>
            </a:r>
            <a:r>
              <a:rPr lang="en-US" sz="1000" b="1" dirty="0" err="1"/>
              <a:t>shouldSucceed</a:t>
            </a:r>
            <a:r>
              <a:rPr lang="en-US" sz="1000" b="1" dirty="0"/>
              <a:t>() throws Exception </a:t>
            </a:r>
            <a:r>
              <a:rPr lang="en-US" sz="1000" b="1" dirty="0" smtClean="0"/>
              <a:t>{</a:t>
            </a:r>
          </a:p>
          <a:p>
            <a:r>
              <a:rPr lang="en-US" sz="1000" dirty="0" err="1"/>
              <a:t>MockEndpoint</a:t>
            </a:r>
            <a:r>
              <a:rPr lang="en-US" sz="1000" dirty="0"/>
              <a:t> mock = </a:t>
            </a:r>
            <a:r>
              <a:rPr lang="en-US" sz="1000" dirty="0" err="1"/>
              <a:t>getMockEndpoint</a:t>
            </a:r>
            <a:r>
              <a:rPr lang="en-US" sz="1000" dirty="0"/>
              <a:t>("</a:t>
            </a:r>
            <a:r>
              <a:rPr lang="en-US" sz="1000" dirty="0" err="1"/>
              <a:t>mock:end</a:t>
            </a:r>
            <a:r>
              <a:rPr lang="en-US" sz="1000" dirty="0"/>
              <a:t>");</a:t>
            </a:r>
          </a:p>
          <a:p>
            <a:r>
              <a:rPr lang="en-US" sz="1000" dirty="0" err="1"/>
              <a:t>mock.expectedMessageCount</a:t>
            </a:r>
            <a:r>
              <a:rPr lang="en-US" sz="1000" dirty="0"/>
              <a:t>(1</a:t>
            </a:r>
            <a:r>
              <a:rPr lang="en-US" sz="1000" dirty="0" smtClean="0"/>
              <a:t>);</a:t>
            </a:r>
          </a:p>
          <a:p>
            <a:endParaRPr lang="en-US" sz="1000" b="1" dirty="0"/>
          </a:p>
          <a:p>
            <a:r>
              <a:rPr lang="en-US" sz="1000" dirty="0" err="1"/>
              <a:t>template.sendBody</a:t>
            </a:r>
            <a:r>
              <a:rPr lang="en-US" sz="1000" dirty="0"/>
              <a:t>(</a:t>
            </a:r>
            <a:r>
              <a:rPr lang="en-US" sz="1000" b="1" i="1" dirty="0" err="1"/>
              <a:t>URI_START_ENDPOINT,in</a:t>
            </a:r>
            <a:r>
              <a:rPr lang="en-US" sz="1000" b="1" i="1" dirty="0"/>
              <a:t>);</a:t>
            </a:r>
          </a:p>
          <a:p>
            <a:r>
              <a:rPr lang="en-US" sz="1000" dirty="0" err="1"/>
              <a:t>mock.assertIsSatisfied</a:t>
            </a:r>
            <a:r>
              <a:rPr lang="en-US" sz="1000" smtClean="0"/>
              <a:t>();</a:t>
            </a:r>
            <a:endParaRPr lang="en-US" sz="1000" b="1" dirty="0"/>
          </a:p>
          <a:p>
            <a:r>
              <a:rPr lang="en-US" sz="1000" b="1" dirty="0" smtClean="0"/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292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Application Architecture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GB" sz="1600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Component Architecture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GB" sz="1600" dirty="0" smtClean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.Features (Transaction/Logging/</a:t>
            </a:r>
            <a:r>
              <a:rPr lang="en-GB" sz="1600" dirty="0" err="1" smtClean="0"/>
              <a:t>Api</a:t>
            </a:r>
            <a:r>
              <a:rPr lang="en-GB" sz="1600" dirty="0" smtClean="0"/>
              <a:t>-Documentation/Unit Testing)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/>
              <a:t>Demo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545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38" y="-22733"/>
            <a:ext cx="9915425" cy="619474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914126" lvl="2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1786" y="1523623"/>
            <a:ext cx="2329638" cy="38925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black"/>
              </a:solidFill>
            </a:endParaRP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Soap API Gateway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Port:8092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69" y="2710559"/>
            <a:ext cx="1078812" cy="575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white"/>
                </a:solidFill>
              </a:rPr>
              <a:t>Router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99502" y="367410"/>
            <a:ext cx="2196938" cy="1725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Get Order Rest API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865" y="2266634"/>
            <a:ext cx="2196938" cy="1725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Post Order Rest API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Port:8095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45011" y="4398810"/>
            <a:ext cx="2196938" cy="17251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Put Order Rest API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Port:8093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16899" y="4156286"/>
            <a:ext cx="2196938" cy="19900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Order Processor &amp;Notification 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Port:8094</a:t>
            </a:r>
          </a:p>
          <a:p>
            <a:pPr algn="ctr" defTabSz="914126"/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11" name="Flowchart: Predefined Process 10"/>
          <p:cNvSpPr/>
          <p:nvPr/>
        </p:nvSpPr>
        <p:spPr>
          <a:xfrm>
            <a:off x="3903000" y="3582709"/>
            <a:ext cx="1601011" cy="467499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000" b="1" dirty="0">
                <a:solidFill>
                  <a:prstClr val="black"/>
                </a:solidFill>
              </a:rPr>
              <a:t>Active MQ</a:t>
            </a:r>
          </a:p>
          <a:p>
            <a:pPr algn="ctr" defTabSz="914126"/>
            <a:r>
              <a:rPr lang="en-US" sz="900" dirty="0">
                <a:solidFill>
                  <a:prstClr val="black"/>
                </a:solidFill>
              </a:rPr>
              <a:t>Queue://Order</a:t>
            </a:r>
          </a:p>
          <a:p>
            <a:pPr algn="ctr" defTabSz="914126"/>
            <a:r>
              <a:rPr lang="en-US" sz="900" dirty="0">
                <a:solidFill>
                  <a:prstClr val="black"/>
                </a:solidFill>
              </a:rPr>
              <a:t>Queue://ordernotify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10385462" y="2498428"/>
            <a:ext cx="914162" cy="112468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H2: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Order DB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3114163" y="877473"/>
            <a:ext cx="636470" cy="501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800" dirty="0">
                <a:solidFill>
                  <a:prstClr val="white"/>
                </a:solidFill>
              </a:rPr>
              <a:t>Rest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206556" y="3129190"/>
            <a:ext cx="503770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00" dirty="0" err="1">
                <a:solidFill>
                  <a:prstClr val="white"/>
                </a:solidFill>
              </a:rPr>
              <a:t>cxf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2383440" y="2149860"/>
            <a:ext cx="715109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http4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5657593" y="877473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8028397" y="2448275"/>
            <a:ext cx="512377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JPA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5488835" y="4900123"/>
            <a:ext cx="651215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AMQ</a:t>
            </a:r>
          </a:p>
        </p:txBody>
      </p:sp>
      <p:sp>
        <p:nvSpPr>
          <p:cNvPr id="32" name="Flowchart: Connector 31"/>
          <p:cNvSpPr/>
          <p:nvPr/>
        </p:nvSpPr>
        <p:spPr>
          <a:xfrm>
            <a:off x="2436665" y="3191421"/>
            <a:ext cx="715109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http4</a:t>
            </a:r>
          </a:p>
        </p:txBody>
      </p:sp>
      <p:sp>
        <p:nvSpPr>
          <p:cNvPr id="33" name="Flowchart: Connector 32"/>
          <p:cNvSpPr/>
          <p:nvPr/>
        </p:nvSpPr>
        <p:spPr>
          <a:xfrm>
            <a:off x="2414551" y="4381684"/>
            <a:ext cx="715109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http4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8054204" y="3431453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6813883" y="4259497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37" name="Flowchart: Connector 36"/>
          <p:cNvSpPr/>
          <p:nvPr/>
        </p:nvSpPr>
        <p:spPr>
          <a:xfrm>
            <a:off x="9046455" y="5237437"/>
            <a:ext cx="624184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SQL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9046455" y="4398343"/>
            <a:ext cx="651215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AMQ</a:t>
            </a:r>
          </a:p>
        </p:txBody>
      </p:sp>
      <p:sp>
        <p:nvSpPr>
          <p:cNvPr id="39" name="Flowchart: Connector 38"/>
          <p:cNvSpPr/>
          <p:nvPr/>
        </p:nvSpPr>
        <p:spPr>
          <a:xfrm>
            <a:off x="5778633" y="2371737"/>
            <a:ext cx="636470" cy="501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800" dirty="0">
                <a:solidFill>
                  <a:prstClr val="white"/>
                </a:solidFill>
              </a:rPr>
              <a:t>Rest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3161654" y="4900122"/>
            <a:ext cx="636470" cy="5012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800" dirty="0">
                <a:solidFill>
                  <a:prstClr val="white"/>
                </a:solidFill>
              </a:rPr>
              <a:t>Rest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5723341" y="3445286"/>
            <a:ext cx="651215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AMQ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6321169" y="4855424"/>
            <a:ext cx="1319638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File://ordersimulator</a:t>
            </a:r>
          </a:p>
        </p:txBody>
      </p:sp>
      <p:sp>
        <p:nvSpPr>
          <p:cNvPr id="45" name="Flowchart: Connector 44"/>
          <p:cNvSpPr/>
          <p:nvPr/>
        </p:nvSpPr>
        <p:spPr>
          <a:xfrm>
            <a:off x="6252366" y="5410071"/>
            <a:ext cx="1527286" cy="4570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900" dirty="0">
                <a:solidFill>
                  <a:prstClr val="white"/>
                </a:solidFill>
              </a:rPr>
              <a:t>File://orderproces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10569324" y="991515"/>
            <a:ext cx="914162" cy="55220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ELK</a:t>
            </a:r>
          </a:p>
        </p:txBody>
      </p:sp>
      <p:sp>
        <p:nvSpPr>
          <p:cNvPr id="41" name="Flowchart: Magnetic Disk 40"/>
          <p:cNvSpPr/>
          <p:nvPr/>
        </p:nvSpPr>
        <p:spPr>
          <a:xfrm>
            <a:off x="6648561" y="6294538"/>
            <a:ext cx="914162" cy="55127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</a:rPr>
              <a:t>File Storage</a:t>
            </a:r>
          </a:p>
        </p:txBody>
      </p:sp>
      <p:cxnSp>
        <p:nvCxnSpPr>
          <p:cNvPr id="19" name="Straight Arrow Connector 18"/>
          <p:cNvCxnSpPr>
            <a:stCxn id="17" idx="7"/>
          </p:cNvCxnSpPr>
          <p:nvPr/>
        </p:nvCxnSpPr>
        <p:spPr>
          <a:xfrm flipV="1">
            <a:off x="2993823" y="1365152"/>
            <a:ext cx="318553" cy="85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7"/>
            <a:endCxn id="39" idx="2"/>
          </p:cNvCxnSpPr>
          <p:nvPr/>
        </p:nvCxnSpPr>
        <p:spPr>
          <a:xfrm flipV="1">
            <a:off x="3047049" y="2622358"/>
            <a:ext cx="2731585" cy="63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6"/>
          </p:cNvCxnSpPr>
          <p:nvPr/>
        </p:nvCxnSpPr>
        <p:spPr>
          <a:xfrm>
            <a:off x="3129659" y="4610225"/>
            <a:ext cx="234233" cy="28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6"/>
            <a:endCxn id="5" idx="1"/>
          </p:cNvCxnSpPr>
          <p:nvPr/>
        </p:nvCxnSpPr>
        <p:spPr>
          <a:xfrm flipV="1">
            <a:off x="710326" y="2998078"/>
            <a:ext cx="361243" cy="35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7" idx="3"/>
          </p:cNvCxnSpPr>
          <p:nvPr/>
        </p:nvCxnSpPr>
        <p:spPr>
          <a:xfrm flipV="1">
            <a:off x="2155932" y="2540003"/>
            <a:ext cx="332234" cy="29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3" idx="0"/>
          </p:cNvCxnSpPr>
          <p:nvPr/>
        </p:nvCxnSpPr>
        <p:spPr>
          <a:xfrm>
            <a:off x="2148418" y="3258359"/>
            <a:ext cx="623688" cy="112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2" idx="1"/>
          </p:cNvCxnSpPr>
          <p:nvPr/>
        </p:nvCxnSpPr>
        <p:spPr>
          <a:xfrm>
            <a:off x="2131239" y="3094763"/>
            <a:ext cx="410151" cy="16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-21646" y="3357731"/>
            <a:ext cx="228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3"/>
            <a:endCxn id="42" idx="2"/>
          </p:cNvCxnSpPr>
          <p:nvPr/>
        </p:nvCxnSpPr>
        <p:spPr>
          <a:xfrm flipV="1">
            <a:off x="5504011" y="3673827"/>
            <a:ext cx="219330" cy="14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</p:cNvCxnSpPr>
          <p:nvPr/>
        </p:nvCxnSpPr>
        <p:spPr>
          <a:xfrm flipH="1" flipV="1">
            <a:off x="5488835" y="4050207"/>
            <a:ext cx="555847" cy="91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5" idx="2"/>
          </p:cNvCxnSpPr>
          <p:nvPr/>
        </p:nvCxnSpPr>
        <p:spPr>
          <a:xfrm>
            <a:off x="6374557" y="3648502"/>
            <a:ext cx="1679647" cy="1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535793" y="3243182"/>
            <a:ext cx="1812362" cy="38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1" idx="5"/>
          </p:cNvCxnSpPr>
          <p:nvPr/>
        </p:nvCxnSpPr>
        <p:spPr>
          <a:xfrm>
            <a:off x="6190367" y="1267616"/>
            <a:ext cx="4169685" cy="1661741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2" idx="5"/>
            <a:endCxn id="12" idx="2"/>
          </p:cNvCxnSpPr>
          <p:nvPr/>
        </p:nvCxnSpPr>
        <p:spPr>
          <a:xfrm>
            <a:off x="8465738" y="2838419"/>
            <a:ext cx="1919724" cy="22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415103" y="2606941"/>
            <a:ext cx="161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3" idx="5"/>
            <a:endCxn id="21" idx="3"/>
          </p:cNvCxnSpPr>
          <p:nvPr/>
        </p:nvCxnSpPr>
        <p:spPr>
          <a:xfrm flipV="1">
            <a:off x="3657425" y="1267617"/>
            <a:ext cx="2091578" cy="3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4" idx="4"/>
          </p:cNvCxnSpPr>
          <p:nvPr/>
        </p:nvCxnSpPr>
        <p:spPr>
          <a:xfrm>
            <a:off x="6980988" y="5312506"/>
            <a:ext cx="35021" cy="99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38" idx="0"/>
          </p:cNvCxnSpPr>
          <p:nvPr/>
        </p:nvCxnSpPr>
        <p:spPr>
          <a:xfrm rot="16200000" flipV="1">
            <a:off x="7245621" y="2271903"/>
            <a:ext cx="369657" cy="3883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6"/>
          </p:cNvCxnSpPr>
          <p:nvPr/>
        </p:nvCxnSpPr>
        <p:spPr>
          <a:xfrm flipV="1">
            <a:off x="3798124" y="5128664"/>
            <a:ext cx="1690711" cy="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38" idx="1"/>
          </p:cNvCxnSpPr>
          <p:nvPr/>
        </p:nvCxnSpPr>
        <p:spPr>
          <a:xfrm flipV="1">
            <a:off x="7438068" y="4465281"/>
            <a:ext cx="1703755" cy="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5"/>
          </p:cNvCxnSpPr>
          <p:nvPr/>
        </p:nvCxnSpPr>
        <p:spPr>
          <a:xfrm rot="5400000" flipH="1" flipV="1">
            <a:off x="8981121" y="4164188"/>
            <a:ext cx="2061499" cy="865285"/>
          </a:xfrm>
          <a:prstGeom prst="bentConnector3">
            <a:avLst>
              <a:gd name="adj1" fmla="val -1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endCxn id="36" idx="0"/>
          </p:cNvCxnSpPr>
          <p:nvPr/>
        </p:nvCxnSpPr>
        <p:spPr>
          <a:xfrm rot="10800000" flipV="1">
            <a:off x="7125975" y="3487340"/>
            <a:ext cx="3301062" cy="77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Left-Right Arrow 139"/>
          <p:cNvSpPr/>
          <p:nvPr/>
        </p:nvSpPr>
        <p:spPr>
          <a:xfrm>
            <a:off x="10081664" y="1171197"/>
            <a:ext cx="560705" cy="2053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92" y="23749"/>
            <a:ext cx="9874771" cy="28693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Architecture - SOAP API Gateway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1" y="1084643"/>
            <a:ext cx="9736901" cy="525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8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Component Architecture </a:t>
            </a:r>
            <a:r>
              <a:rPr lang="en-US" dirty="0" smtClean="0"/>
              <a:t>– Get/Post/Put Order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0" y="859367"/>
            <a:ext cx="10215672" cy="59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Component Architecture </a:t>
            </a:r>
            <a:r>
              <a:rPr lang="en-US" dirty="0" smtClean="0"/>
              <a:t>– Order Processor and Notification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1" y="1229233"/>
            <a:ext cx="9974263" cy="46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http://localhost:8095/swagger/index.html</a:t>
            </a:r>
            <a:r>
              <a:rPr lang="en-US" dirty="0"/>
              <a:t> - post (new) order</a:t>
            </a:r>
          </a:p>
          <a:p>
            <a:r>
              <a:rPr lang="en-US" dirty="0">
                <a:hlinkClick r:id="rId3"/>
              </a:rPr>
              <a:t>http://localhost:8091/swagger/index.html</a:t>
            </a:r>
            <a:r>
              <a:rPr lang="en-US" dirty="0"/>
              <a:t> - get order</a:t>
            </a:r>
          </a:p>
          <a:p>
            <a:r>
              <a:rPr lang="en-US" dirty="0">
                <a:hlinkClick r:id="rId4"/>
              </a:rPr>
              <a:t>http://localhost:8093/swagger/index.html</a:t>
            </a:r>
            <a:r>
              <a:rPr lang="en-US" dirty="0"/>
              <a:t> - put(update) order</a:t>
            </a:r>
          </a:p>
          <a:p>
            <a:r>
              <a:rPr lang="en-US" dirty="0">
                <a:hlinkClick r:id="rId5"/>
              </a:rPr>
              <a:t>http://localhost:8094</a:t>
            </a:r>
            <a:r>
              <a:rPr lang="en-US" dirty="0"/>
              <a:t> –Notification(Parallel order processor)</a:t>
            </a: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://localhost:8092/service/apigateway?wsdl </a:t>
            </a:r>
            <a:r>
              <a:rPr lang="en-US" dirty="0"/>
              <a:t>– soap gateway </a:t>
            </a:r>
            <a:r>
              <a:rPr lang="en-US" dirty="0" err="1"/>
              <a:t>wsdl</a:t>
            </a:r>
            <a:endParaRPr lang="en-US" dirty="0">
              <a:hlinkClick r:id="rId6"/>
            </a:endParaRP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://localhost:8161/admin/queues.jsp</a:t>
            </a:r>
            <a:r>
              <a:rPr lang="en-US" dirty="0"/>
              <a:t> - Active MQ(D:\sw\apache-activemq-5.11.1\bin\activemq start), admin/admin</a:t>
            </a:r>
          </a:p>
          <a:p>
            <a:r>
              <a:rPr lang="en-US" dirty="0">
                <a:hlinkClick r:id="rId7"/>
              </a:rPr>
              <a:t>http://192.168.252.186:8082/login.do</a:t>
            </a:r>
            <a:r>
              <a:rPr lang="en-US" dirty="0"/>
              <a:t>   - h2 console(</a:t>
            </a:r>
            <a:r>
              <a:rPr lang="en-US" u="sng" dirty="0" err="1"/>
              <a:t>jdbc</a:t>
            </a:r>
            <a:r>
              <a:rPr lang="en-US" u="sng" dirty="0"/>
              <a:t> url: jdbc:h2:~/</a:t>
            </a:r>
            <a:r>
              <a:rPr lang="en-US" u="sng" dirty="0" err="1"/>
              <a:t>testdb</a:t>
            </a:r>
            <a:r>
              <a:rPr lang="en-US" u="sng" dirty="0"/>
              <a:t>), login: </a:t>
            </a:r>
            <a:r>
              <a:rPr lang="en-US" u="sng" dirty="0" err="1"/>
              <a:t>sa</a:t>
            </a:r>
            <a:endParaRPr lang="en-US" u="sng" dirty="0"/>
          </a:p>
          <a:p>
            <a:r>
              <a:rPr lang="en-US" u="sng" dirty="0" err="1"/>
              <a:t>mvn</a:t>
            </a:r>
            <a:r>
              <a:rPr lang="en-US" u="sng" dirty="0"/>
              <a:t> </a:t>
            </a:r>
            <a:r>
              <a:rPr lang="en-US" u="sng" dirty="0" err="1"/>
              <a:t>spring-boot:run</a:t>
            </a:r>
            <a:r>
              <a:rPr lang="en-US" u="sng" dirty="0"/>
              <a:t> -Dlog4j.debug</a:t>
            </a:r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localhost:5601/app/kibana</a:t>
            </a:r>
            <a:r>
              <a:rPr lang="en-US" dirty="0" smtClean="0"/>
              <a:t>    - </a:t>
            </a:r>
            <a:r>
              <a:rPr lang="en-US" dirty="0" err="1" smtClean="0"/>
              <a:t>Kibana</a:t>
            </a:r>
            <a:r>
              <a:rPr lang="en-US" dirty="0"/>
              <a:t> </a:t>
            </a:r>
            <a:r>
              <a:rPr lang="en-US" dirty="0" smtClean="0"/>
              <a:t>(D</a:t>
            </a:r>
            <a:r>
              <a:rPr lang="en-US" dirty="0"/>
              <a:t>:\</a:t>
            </a:r>
            <a:r>
              <a:rPr lang="en-US" dirty="0" err="1" smtClean="0"/>
              <a:t>sw</a:t>
            </a:r>
            <a:r>
              <a:rPr lang="en-US" dirty="0" smtClean="0"/>
              <a:t>\elk\kibana-6.3.2-windows-x86_64,</a:t>
            </a:r>
            <a:r>
              <a:rPr lang="en-US" dirty="0"/>
              <a:t> D:\sw\elk\logstash-6.3.2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9"/>
              </a:rPr>
              <a:t>http://localhost:9200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 - </a:t>
            </a:r>
            <a:r>
              <a:rPr lang="en-US" dirty="0"/>
              <a:t>Elastic Search </a:t>
            </a:r>
            <a:r>
              <a:rPr lang="en-US" dirty="0" smtClean="0"/>
              <a:t>(</a:t>
            </a:r>
            <a:r>
              <a:rPr lang="en-US" dirty="0"/>
              <a:t>D:\</a:t>
            </a:r>
            <a:r>
              <a:rPr lang="en-US" dirty="0" err="1" smtClean="0"/>
              <a:t>sw</a:t>
            </a:r>
            <a:r>
              <a:rPr lang="en-US" dirty="0" smtClean="0"/>
              <a:t>\elk\elasticsearch-6.3.2)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5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20" y="1206499"/>
            <a:ext cx="9971267" cy="5450333"/>
          </a:xfrm>
        </p:spPr>
        <p:txBody>
          <a:bodyPr/>
          <a:lstStyle/>
          <a:p>
            <a:r>
              <a:rPr lang="en-US" dirty="0" smtClean="0"/>
              <a:t>Payload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Continued..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9278" y="1757932"/>
            <a:ext cx="5230933" cy="45476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F0"/>
                </a:solidFill>
              </a:rPr>
              <a:t>&lt;</a:t>
            </a:r>
            <a:r>
              <a:rPr lang="en-US" sz="1200" dirty="0" err="1">
                <a:solidFill>
                  <a:srgbClr val="00B0F0"/>
                </a:solidFill>
              </a:rPr>
              <a:t>soapenv:Envelope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xmlns:soapenv</a:t>
            </a:r>
            <a:r>
              <a:rPr lang="en-US" sz="1200" dirty="0">
                <a:solidFill>
                  <a:srgbClr val="00B0F0"/>
                </a:solidFill>
              </a:rPr>
              <a:t>="http://schemas.xmlsoap.org/soap/envelope/" </a:t>
            </a:r>
            <a:r>
              <a:rPr lang="en-US" sz="1200" dirty="0" err="1">
                <a:solidFill>
                  <a:srgbClr val="00B0F0"/>
                </a:solidFill>
              </a:rPr>
              <a:t>xmlns:ser</a:t>
            </a:r>
            <a:r>
              <a:rPr lang="en-US" sz="1200" dirty="0">
                <a:solidFill>
                  <a:srgbClr val="00B0F0"/>
                </a:solidFill>
              </a:rPr>
              <a:t>="http://server.wsdlfirst.cxf.examples.notsoclever.cc/"&gt;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  </a:t>
            </a:r>
            <a:r>
              <a:rPr lang="en-US" sz="1200" dirty="0">
                <a:solidFill>
                  <a:srgbClr val="00B0F0"/>
                </a:solidFill>
              </a:rPr>
              <a:t>	&lt;</a:t>
            </a:r>
            <a:r>
              <a:rPr lang="en-US" sz="1200" dirty="0" err="1">
                <a:solidFill>
                  <a:srgbClr val="00B0F0"/>
                </a:solidFill>
              </a:rPr>
              <a:t>soapenv:Header</a:t>
            </a:r>
            <a:r>
              <a:rPr lang="en-US" sz="1200" dirty="0">
                <a:solidFill>
                  <a:srgbClr val="00B0F0"/>
                </a:solidFill>
              </a:rPr>
              <a:t>/&gt;</a:t>
            </a:r>
          </a:p>
          <a:p>
            <a:r>
              <a:rPr lang="en-US" sz="1200" dirty="0">
                <a:solidFill>
                  <a:srgbClr val="00B0F0"/>
                </a:solidFill>
              </a:rPr>
              <a:t>	</a:t>
            </a:r>
            <a:r>
              <a:rPr lang="en-US" sz="1200" dirty="0">
                <a:solidFill>
                  <a:srgbClr val="00B0F0"/>
                </a:solidFill>
              </a:rPr>
              <a:t>	 </a:t>
            </a:r>
            <a:r>
              <a:rPr lang="en-US" sz="1200" dirty="0">
                <a:solidFill>
                  <a:srgbClr val="00B0F0"/>
                </a:solidFill>
              </a:rPr>
              <a:t>&lt;</a:t>
            </a:r>
            <a:r>
              <a:rPr lang="en-US" sz="1200" dirty="0" err="1">
                <a:solidFill>
                  <a:srgbClr val="00B0F0"/>
                </a:solidFill>
              </a:rPr>
              <a:t>soapenv:Body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&lt;</a:t>
            </a:r>
            <a:r>
              <a:rPr lang="en-US" sz="1200" dirty="0" err="1">
                <a:solidFill>
                  <a:srgbClr val="00B0F0"/>
                </a:solidFill>
              </a:rPr>
              <a:t>ser:saveOrder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&lt;ser:arg0&gt;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&lt;amount&gt;5001&lt;/amount&gt;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&lt;book&gt;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&lt;description&gt;test </a:t>
            </a:r>
            <a:r>
              <a:rPr lang="en-US" sz="1200" dirty="0" err="1">
                <a:solidFill>
                  <a:srgbClr val="00B0F0"/>
                </a:solidFill>
              </a:rPr>
              <a:t>desc</a:t>
            </a:r>
            <a:r>
              <a:rPr lang="en-US" sz="1200" dirty="0">
                <a:solidFill>
                  <a:srgbClr val="00B0F0"/>
                </a:solidFill>
              </a:rPr>
              <a:t>&lt;/description&gt;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&lt;id&gt;5&lt;/id&gt;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&lt;!--Optional:--&gt;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   &lt;item&gt;4&lt;/item&gt;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&lt;/book&gt;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&lt;id&gt;3467&lt;/id&gt;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   &lt;processed&gt;false&lt;/processed&gt;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   &lt;/ser:arg0&gt;</a:t>
            </a: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      &lt;/</a:t>
            </a:r>
            <a:r>
              <a:rPr lang="en-US" sz="1200" dirty="0" err="1">
                <a:solidFill>
                  <a:srgbClr val="00B0F0"/>
                </a:solidFill>
              </a:rPr>
              <a:t>ser:saveOrder</a:t>
            </a:r>
            <a:endParaRPr lang="en-US" sz="1200" dirty="0">
              <a:solidFill>
                <a:srgbClr val="00B0F0"/>
              </a:solidFill>
            </a:endParaRPr>
          </a:p>
          <a:p>
            <a:pPr lvl="3"/>
            <a:r>
              <a:rPr lang="en-US" sz="1200" dirty="0">
                <a:solidFill>
                  <a:srgbClr val="00B0F0"/>
                </a:solidFill>
              </a:rPr>
              <a:t>&lt;/</a:t>
            </a:r>
            <a:r>
              <a:rPr lang="en-US" sz="1200" dirty="0" err="1">
                <a:solidFill>
                  <a:srgbClr val="00B0F0"/>
                </a:solidFill>
              </a:rPr>
              <a:t>soapenv:Body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1200" dirty="0" smtClean="0">
                <a:solidFill>
                  <a:srgbClr val="00B0F0"/>
                </a:solidFill>
              </a:rPr>
              <a:t>&lt;/</a:t>
            </a:r>
            <a:r>
              <a:rPr lang="en-US" sz="1200" dirty="0" err="1">
                <a:solidFill>
                  <a:srgbClr val="00B0F0"/>
                </a:solidFill>
              </a:rPr>
              <a:t>soapenv:Envelope</a:t>
            </a:r>
            <a:r>
              <a:rPr lang="en-US" sz="1200" dirty="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74063" y="2060448"/>
            <a:ext cx="3547872" cy="32308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F0"/>
                </a:solidFill>
              </a:rPr>
              <a:t>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</a:t>
            </a:r>
            <a:r>
              <a:rPr lang="en-US" sz="1200" dirty="0">
                <a:solidFill>
                  <a:srgbClr val="00B0F0"/>
                </a:solidFill>
              </a:rPr>
              <a:t>id":1,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"amount":1500,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"book":{"id":1,"item":"Camel","description":"Camel in Action"},</a:t>
            </a:r>
          </a:p>
          <a:p>
            <a:r>
              <a:rPr lang="en-US" sz="1200" dirty="0">
                <a:solidFill>
                  <a:srgbClr val="00B0F0"/>
                </a:solidFill>
              </a:rPr>
              <a:t>"</a:t>
            </a:r>
            <a:r>
              <a:rPr lang="en-US" sz="1200" dirty="0" err="1">
                <a:solidFill>
                  <a:srgbClr val="00B0F0"/>
                </a:solidFill>
              </a:rPr>
              <a:t>processed":</a:t>
            </a:r>
            <a:r>
              <a:rPr lang="en-US" sz="1200" dirty="0" err="1">
                <a:solidFill>
                  <a:srgbClr val="00B0F0"/>
                </a:solidFill>
              </a:rPr>
              <a:t>false</a:t>
            </a:r>
            <a:endParaRPr lang="en-US" sz="1200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rgbClr val="00B0F0"/>
                </a:solidFill>
              </a:rPr>
              <a:t>}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2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Order Processor and Notification Service</a:t>
            </a:r>
            <a:endParaRPr lang="en-US" u="sng" dirty="0">
              <a:solidFill>
                <a:srgbClr val="7030A0"/>
              </a:solidFill>
            </a:endParaRPr>
          </a:p>
          <a:p>
            <a:r>
              <a:rPr lang="en-US" dirty="0"/>
              <a:t>Triggering </a:t>
            </a:r>
            <a:r>
              <a:rPr lang="en-US" dirty="0" err="1" smtClean="0"/>
              <a:t>OrderSimulation</a:t>
            </a:r>
            <a:r>
              <a:rPr lang="en-US" dirty="0" smtClean="0"/>
              <a:t> </a:t>
            </a:r>
            <a:r>
              <a:rPr lang="en-US" dirty="0"/>
              <a:t>: Drop file to this location</a:t>
            </a:r>
          </a:p>
          <a:p>
            <a:pPr marL="0" indent="0">
              <a:buNone/>
            </a:pPr>
            <a:r>
              <a:rPr lang="en-US" dirty="0"/>
              <a:t>File Location:</a:t>
            </a:r>
          </a:p>
          <a:p>
            <a:pPr marL="0" indent="0">
              <a:buNone/>
            </a:pPr>
            <a:r>
              <a:rPr lang="en-US" dirty="0">
                <a:solidFill>
                  <a:srgbClr val="1E67AF"/>
                </a:solidFill>
              </a:rPr>
              <a:t>D:\projects\odcameltraining\camel-example-spring-boot-notification-gateway\src\main\resources\OrderSimulation</a:t>
            </a:r>
            <a:endParaRPr lang="en-US" dirty="0" smtClean="0"/>
          </a:p>
          <a:p>
            <a:r>
              <a:rPr lang="en-US" dirty="0" smtClean="0"/>
              <a:t>Triggering </a:t>
            </a:r>
            <a:r>
              <a:rPr lang="en-US" dirty="0" err="1" smtClean="0"/>
              <a:t>OrderProcess</a:t>
            </a:r>
            <a:r>
              <a:rPr lang="en-US" dirty="0" smtClean="0"/>
              <a:t> : </a:t>
            </a:r>
            <a:r>
              <a:rPr lang="en-US" dirty="0"/>
              <a:t>Drop file to this </a:t>
            </a: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 smtClean="0"/>
              <a:t>File Location: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1E67AF"/>
                </a:solidFill>
              </a:rPr>
              <a:t>D</a:t>
            </a:r>
            <a:r>
              <a:rPr lang="en-US" dirty="0">
                <a:solidFill>
                  <a:srgbClr val="1E67AF"/>
                </a:solidFill>
              </a:rPr>
              <a:t>:\projects\odcameltraining\camel-example-spring-boot-notification-gateway\src\main\resources\OrderProcess</a:t>
            </a:r>
          </a:p>
        </p:txBody>
      </p:sp>
    </p:spTree>
    <p:extLst>
      <p:ext uri="{BB962C8B-B14F-4D97-AF65-F5344CB8AC3E}">
        <p14:creationId xmlns:p14="http://schemas.microsoft.com/office/powerpoint/2010/main" val="23241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IIT Office Theme">
  <a:themeElements>
    <a:clrScheme name="NIIT Colors">
      <a:dk1>
        <a:srgbClr val="4F4F4F"/>
      </a:dk1>
      <a:lt1>
        <a:sysClr val="window" lastClr="FFFFFF"/>
      </a:lt1>
      <a:dk2>
        <a:srgbClr val="7F7F7F"/>
      </a:dk2>
      <a:lt2>
        <a:srgbClr val="FFFFFF"/>
      </a:lt2>
      <a:accent1>
        <a:srgbClr val="EE7455"/>
      </a:accent1>
      <a:accent2>
        <a:srgbClr val="F5AD99"/>
      </a:accent2>
      <a:accent3>
        <a:srgbClr val="1E67AF"/>
      </a:accent3>
      <a:accent4>
        <a:srgbClr val="9DC3E6"/>
      </a:accent4>
      <a:accent5>
        <a:srgbClr val="4F4F4F"/>
      </a:accent5>
      <a:accent6>
        <a:srgbClr val="7F7F7F"/>
      </a:accent6>
      <a:hlink>
        <a:srgbClr val="EE7455"/>
      </a:hlink>
      <a:folHlink>
        <a:srgbClr val="1E67AF"/>
      </a:folHlink>
    </a:clrScheme>
    <a:fontScheme name="NIIT COLORS 2016">
      <a:majorFont>
        <a:latin typeface="Arial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NIIT</Template>
  <TotalTime>3885</TotalTime>
  <Words>588</Words>
  <Application>Microsoft Office PowerPoint</Application>
  <PresentationFormat>Custom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Arial Bold</vt:lpstr>
      <vt:lpstr>Arial Narrow</vt:lpstr>
      <vt:lpstr>Calibri</vt:lpstr>
      <vt:lpstr>Calibri Light</vt:lpstr>
      <vt:lpstr>Lato Light</vt:lpstr>
      <vt:lpstr>Tahoma</vt:lpstr>
      <vt:lpstr>Wingdings</vt:lpstr>
      <vt:lpstr>NIIT Office Theme</vt:lpstr>
      <vt:lpstr>Office Theme</vt:lpstr>
      <vt:lpstr>PowerPoint Presentation</vt:lpstr>
      <vt:lpstr>PowerPoint Presentation</vt:lpstr>
      <vt:lpstr>Application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NIIT Technologies</dc:creator>
  <cp:keywords>RFP Response</cp:keywords>
  <cp:lastModifiedBy>Training</cp:lastModifiedBy>
  <cp:revision>226</cp:revision>
  <dcterms:created xsi:type="dcterms:W3CDTF">2017-06-29T12:21:52Z</dcterms:created>
  <dcterms:modified xsi:type="dcterms:W3CDTF">2018-08-20T12:19:42Z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16393-10.1.0.5503</vt:lpwstr>
  </property>
</Properties>
</file>