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3" r:id="rId1"/>
  </p:sldMasterIdLst>
  <p:notesMasterIdLst>
    <p:notesMasterId r:id="rId5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91" r:id="rId29"/>
    <p:sldId id="311" r:id="rId30"/>
    <p:sldId id="312" r:id="rId31"/>
    <p:sldId id="283" r:id="rId32"/>
    <p:sldId id="313" r:id="rId33"/>
    <p:sldId id="285" r:id="rId34"/>
    <p:sldId id="286" r:id="rId35"/>
    <p:sldId id="295" r:id="rId36"/>
    <p:sldId id="301" r:id="rId37"/>
    <p:sldId id="314" r:id="rId38"/>
    <p:sldId id="315" r:id="rId39"/>
    <p:sldId id="317" r:id="rId40"/>
    <p:sldId id="318" r:id="rId41"/>
    <p:sldId id="304" r:id="rId42"/>
    <p:sldId id="305" r:id="rId43"/>
    <p:sldId id="306" r:id="rId44"/>
    <p:sldId id="307" r:id="rId45"/>
    <p:sldId id="309" r:id="rId46"/>
    <p:sldId id="308" r:id="rId47"/>
    <p:sldId id="320" r:id="rId48"/>
    <p:sldId id="287" r:id="rId49"/>
    <p:sldId id="288" r:id="rId50"/>
    <p:sldId id="289" r:id="rId5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780" y="6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d323b56e3b_0_4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d323b56e3b_0_4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d32f7d6f52_0_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d32f7d6f52_0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d32f7d6f52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d32f7d6f52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d32f7d6f52_0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d32f7d6f52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d32f7d6f52_0_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d32f7d6f52_0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d32f7d6f52_0_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d32f7d6f52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d32f7d6f52_0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d32f7d6f52_0_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d32f7d6f52_0_1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d32f7d6f52_0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d32ff44741_0_6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d32ff44741_0_6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d32f7d6f52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d32f7d6f52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d32ff447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d32ff447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d32f7d6f52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d32f7d6f52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d323b56e3b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d323b56e3b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d32f7d6f52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d32f7d6f52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d32f7d6f52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d32f7d6f52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d32f7d6f52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 name="Google Shape;251;gd32f7d6f52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d32f7d6f52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gd32f7d6f52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d7526e5138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d7526e5138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d7526e5138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d7526e5138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d7526e5138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d7526e5138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d7526e5138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2" name="Google Shape;292;gd7526e5138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d32ff44741_0_6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d32ff44741_0_6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d7526e5138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d7526e5138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d354d6cf5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 name="Google Shape;307;gd354d6cf5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d354d6cf5d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 name="Google Shape;313;gd354d6cf5d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d32f7d6f52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 name="Google Shape;319;gd32f7d6f52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d32ff44741_0_6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d32ff44741_0_6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d32ff44741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d32ff4474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d323b56e3b_0_4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d323b56e3b_0_4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d323b56e3b_1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d323b56e3b_1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d323b56e3b_0_4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d323b56e3b_0_4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d323b56e3b_0_4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d323b56e3b_0_4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ustom layout 1">
  <p:cSld name="AUTOLAYOUT_1">
    <p:spTree>
      <p:nvGrpSpPr>
        <p:cNvPr id="1" name="Shape 50"/>
        <p:cNvGrpSpPr/>
        <p:nvPr/>
      </p:nvGrpSpPr>
      <p:grpSpPr>
        <a:xfrm>
          <a:off x="0" y="0"/>
          <a:ext cx="0" cy="0"/>
          <a:chOff x="0" y="0"/>
          <a:chExt cx="0" cy="0"/>
        </a:xfrm>
      </p:grpSpPr>
      <p:sp>
        <p:nvSpPr>
          <p:cNvPr id="51" name="Google Shape;51;p13"/>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13"/>
          <p:cNvSpPr/>
          <p:nvPr/>
        </p:nvSpPr>
        <p:spPr>
          <a:xfrm>
            <a:off x="0" y="0"/>
            <a:ext cx="9144000" cy="1853400"/>
          </a:xfrm>
          <a:prstGeom prst="rect">
            <a:avLst/>
          </a:prstGeom>
          <a:gradFill>
            <a:gsLst>
              <a:gs pos="0">
                <a:srgbClr val="696969"/>
              </a:gs>
              <a:gs pos="100000">
                <a:srgbClr val="1D1D1D"/>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13"/>
          <p:cNvSpPr/>
          <p:nvPr/>
        </p:nvSpPr>
        <p:spPr>
          <a:xfrm rot="-5400000">
            <a:off x="8350500" y="4274700"/>
            <a:ext cx="792600" cy="792600"/>
          </a:xfrm>
          <a:prstGeom prst="rtTriangl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3"/>
          <p:cNvSpPr/>
          <p:nvPr/>
        </p:nvSpPr>
        <p:spPr>
          <a:xfrm rot="-5400000">
            <a:off x="7289700" y="0"/>
            <a:ext cx="1853400" cy="1853400"/>
          </a:xfrm>
          <a:prstGeom prst="rtTriangle">
            <a:avLst/>
          </a:prstGeom>
          <a:solidFill>
            <a:srgbClr val="3F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3"/>
          <p:cNvSpPr txBox="1">
            <a:spLocks noGrp="1"/>
          </p:cNvSpPr>
          <p:nvPr>
            <p:ph type="title"/>
          </p:nvPr>
        </p:nvSpPr>
        <p:spPr>
          <a:xfrm>
            <a:off x="311700" y="751700"/>
            <a:ext cx="6721500" cy="1007400"/>
          </a:xfrm>
          <a:prstGeom prst="rect">
            <a:avLst/>
          </a:prstGeom>
          <a:noFill/>
        </p:spPr>
        <p:txBody>
          <a:bodyPr spcFirstLastPara="1" wrap="square" lIns="91425" tIns="91425" rIns="91425" bIns="91425" anchor="b" anchorCtr="0">
            <a:normAutofit/>
          </a:bodyPr>
          <a:lstStyle>
            <a:lvl1pPr lvl="0" algn="l">
              <a:lnSpc>
                <a:spcPct val="100000"/>
              </a:lnSpc>
              <a:spcBef>
                <a:spcPts val="0"/>
              </a:spcBef>
              <a:spcAft>
                <a:spcPts val="0"/>
              </a:spcAft>
              <a:buClr>
                <a:srgbClr val="FFFFFF"/>
              </a:buClr>
              <a:buSzPts val="2800"/>
              <a:buNone/>
              <a:defRPr sz="2800">
                <a:solidFill>
                  <a:srgbClr val="FFFFFF"/>
                </a:solidFill>
              </a:defRPr>
            </a:lvl1pPr>
            <a:lvl2pPr lvl="1" algn="l">
              <a:lnSpc>
                <a:spcPct val="100000"/>
              </a:lnSpc>
              <a:spcBef>
                <a:spcPts val="0"/>
              </a:spcBef>
              <a:spcAft>
                <a:spcPts val="0"/>
              </a:spcAft>
              <a:buClr>
                <a:srgbClr val="FFFFFF"/>
              </a:buClr>
              <a:buSzPts val="2800"/>
              <a:buNone/>
              <a:defRPr sz="2800">
                <a:solidFill>
                  <a:srgbClr val="FFFFFF"/>
                </a:solidFill>
              </a:defRPr>
            </a:lvl2pPr>
            <a:lvl3pPr lvl="2" algn="l">
              <a:lnSpc>
                <a:spcPct val="100000"/>
              </a:lnSpc>
              <a:spcBef>
                <a:spcPts val="0"/>
              </a:spcBef>
              <a:spcAft>
                <a:spcPts val="0"/>
              </a:spcAft>
              <a:buClr>
                <a:srgbClr val="FFFFFF"/>
              </a:buClr>
              <a:buSzPts val="2800"/>
              <a:buNone/>
              <a:defRPr sz="2800">
                <a:solidFill>
                  <a:srgbClr val="FFFFFF"/>
                </a:solidFill>
              </a:defRPr>
            </a:lvl3pPr>
            <a:lvl4pPr lvl="3" algn="l">
              <a:lnSpc>
                <a:spcPct val="100000"/>
              </a:lnSpc>
              <a:spcBef>
                <a:spcPts val="0"/>
              </a:spcBef>
              <a:spcAft>
                <a:spcPts val="0"/>
              </a:spcAft>
              <a:buClr>
                <a:srgbClr val="FFFFFF"/>
              </a:buClr>
              <a:buSzPts val="2800"/>
              <a:buNone/>
              <a:defRPr sz="2800">
                <a:solidFill>
                  <a:srgbClr val="FFFFFF"/>
                </a:solidFill>
              </a:defRPr>
            </a:lvl4pPr>
            <a:lvl5pPr lvl="4" algn="l">
              <a:lnSpc>
                <a:spcPct val="100000"/>
              </a:lnSpc>
              <a:spcBef>
                <a:spcPts val="0"/>
              </a:spcBef>
              <a:spcAft>
                <a:spcPts val="0"/>
              </a:spcAft>
              <a:buClr>
                <a:srgbClr val="FFFFFF"/>
              </a:buClr>
              <a:buSzPts val="2800"/>
              <a:buNone/>
              <a:defRPr sz="2800">
                <a:solidFill>
                  <a:srgbClr val="FFFFFF"/>
                </a:solidFill>
              </a:defRPr>
            </a:lvl5pPr>
            <a:lvl6pPr lvl="5" algn="l">
              <a:lnSpc>
                <a:spcPct val="100000"/>
              </a:lnSpc>
              <a:spcBef>
                <a:spcPts val="0"/>
              </a:spcBef>
              <a:spcAft>
                <a:spcPts val="0"/>
              </a:spcAft>
              <a:buClr>
                <a:srgbClr val="FFFFFF"/>
              </a:buClr>
              <a:buSzPts val="2800"/>
              <a:buNone/>
              <a:defRPr sz="2800">
                <a:solidFill>
                  <a:srgbClr val="FFFFFF"/>
                </a:solidFill>
              </a:defRPr>
            </a:lvl6pPr>
            <a:lvl7pPr lvl="6" algn="l">
              <a:lnSpc>
                <a:spcPct val="100000"/>
              </a:lnSpc>
              <a:spcBef>
                <a:spcPts val="0"/>
              </a:spcBef>
              <a:spcAft>
                <a:spcPts val="0"/>
              </a:spcAft>
              <a:buClr>
                <a:srgbClr val="FFFFFF"/>
              </a:buClr>
              <a:buSzPts val="2800"/>
              <a:buNone/>
              <a:defRPr sz="2800">
                <a:solidFill>
                  <a:srgbClr val="FFFFFF"/>
                </a:solidFill>
              </a:defRPr>
            </a:lvl7pPr>
            <a:lvl8pPr lvl="7" algn="l">
              <a:lnSpc>
                <a:spcPct val="100000"/>
              </a:lnSpc>
              <a:spcBef>
                <a:spcPts val="0"/>
              </a:spcBef>
              <a:spcAft>
                <a:spcPts val="0"/>
              </a:spcAft>
              <a:buClr>
                <a:srgbClr val="FFFFFF"/>
              </a:buClr>
              <a:buSzPts val="2800"/>
              <a:buNone/>
              <a:defRPr sz="2800">
                <a:solidFill>
                  <a:srgbClr val="FFFFFF"/>
                </a:solidFill>
              </a:defRPr>
            </a:lvl8pPr>
            <a:lvl9pPr lvl="8" algn="l">
              <a:lnSpc>
                <a:spcPct val="100000"/>
              </a:lnSpc>
              <a:spcBef>
                <a:spcPts val="0"/>
              </a:spcBef>
              <a:spcAft>
                <a:spcPts val="0"/>
              </a:spcAft>
              <a:buClr>
                <a:srgbClr val="FFFFFF"/>
              </a:buClr>
              <a:buSzPts val="2800"/>
              <a:buNone/>
              <a:defRPr sz="2800">
                <a:solidFill>
                  <a:srgbClr val="FFFFFF"/>
                </a:solidFill>
              </a:defRPr>
            </a:lvl9pPr>
          </a:lstStyle>
          <a:p>
            <a:endParaRPr/>
          </a:p>
        </p:txBody>
      </p:sp>
      <p:sp>
        <p:nvSpPr>
          <p:cNvPr id="56" name="Google Shape;56;p13"/>
          <p:cNvSpPr txBox="1">
            <a:spLocks noGrp="1"/>
          </p:cNvSpPr>
          <p:nvPr>
            <p:ph type="body" idx="1"/>
          </p:nvPr>
        </p:nvSpPr>
        <p:spPr>
          <a:xfrm>
            <a:off x="311700" y="2069750"/>
            <a:ext cx="8520600" cy="2499300"/>
          </a:xfrm>
          <a:prstGeom prst="rect">
            <a:avLst/>
          </a:prstGeom>
          <a:noFill/>
        </p:spPr>
        <p:txBody>
          <a:bodyPr spcFirstLastPara="1" wrap="square" lIns="91425" tIns="91425" rIns="91425" bIns="91425" anchor="t" anchorCtr="0">
            <a:normAutofit/>
          </a:bodyPr>
          <a:lstStyle>
            <a:lvl1pPr marL="457200" lvl="0" indent="-342900" algn="l">
              <a:lnSpc>
                <a:spcPct val="115000"/>
              </a:lnSpc>
              <a:spcBef>
                <a:spcPts val="0"/>
              </a:spcBef>
              <a:spcAft>
                <a:spcPts val="0"/>
              </a:spcAft>
              <a:buClr>
                <a:schemeClr val="dk2"/>
              </a:buClr>
              <a:buSzPts val="1800"/>
              <a:buChar char="●"/>
              <a:defRPr sz="1800">
                <a:solidFill>
                  <a:schemeClr val="dk2"/>
                </a:solidFill>
              </a:defRPr>
            </a:lvl1pPr>
            <a:lvl2pPr marL="914400" lvl="1" indent="-317500" algn="l">
              <a:lnSpc>
                <a:spcPct val="115000"/>
              </a:lnSpc>
              <a:spcBef>
                <a:spcPts val="0"/>
              </a:spcBef>
              <a:spcAft>
                <a:spcPts val="0"/>
              </a:spcAft>
              <a:buClr>
                <a:schemeClr val="dk2"/>
              </a:buClr>
              <a:buSzPts val="1400"/>
              <a:buChar char="○"/>
              <a:defRPr sz="1400">
                <a:solidFill>
                  <a:schemeClr val="dk2"/>
                </a:solidFill>
              </a:defRPr>
            </a:lvl2pPr>
            <a:lvl3pPr marL="1371600" lvl="2" indent="-317500" algn="l">
              <a:lnSpc>
                <a:spcPct val="115000"/>
              </a:lnSpc>
              <a:spcBef>
                <a:spcPts val="0"/>
              </a:spcBef>
              <a:spcAft>
                <a:spcPts val="0"/>
              </a:spcAft>
              <a:buClr>
                <a:schemeClr val="dk2"/>
              </a:buClr>
              <a:buSzPts val="1400"/>
              <a:buChar char="■"/>
              <a:defRPr sz="1400">
                <a:solidFill>
                  <a:schemeClr val="dk2"/>
                </a:solidFill>
              </a:defRPr>
            </a:lvl3pPr>
            <a:lvl4pPr marL="1828800" lvl="3" indent="-317500" algn="l">
              <a:lnSpc>
                <a:spcPct val="115000"/>
              </a:lnSpc>
              <a:spcBef>
                <a:spcPts val="0"/>
              </a:spcBef>
              <a:spcAft>
                <a:spcPts val="0"/>
              </a:spcAft>
              <a:buClr>
                <a:schemeClr val="dk2"/>
              </a:buClr>
              <a:buSzPts val="1400"/>
              <a:buChar char="●"/>
              <a:defRPr sz="1400">
                <a:solidFill>
                  <a:schemeClr val="dk2"/>
                </a:solidFill>
              </a:defRPr>
            </a:lvl4pPr>
            <a:lvl5pPr marL="2286000" lvl="4" indent="-317500" algn="l">
              <a:lnSpc>
                <a:spcPct val="115000"/>
              </a:lnSpc>
              <a:spcBef>
                <a:spcPts val="0"/>
              </a:spcBef>
              <a:spcAft>
                <a:spcPts val="0"/>
              </a:spcAft>
              <a:buClr>
                <a:schemeClr val="dk2"/>
              </a:buClr>
              <a:buSzPts val="1400"/>
              <a:buChar char="○"/>
              <a:defRPr sz="1400">
                <a:solidFill>
                  <a:schemeClr val="dk2"/>
                </a:solidFill>
              </a:defRPr>
            </a:lvl5pPr>
            <a:lvl6pPr marL="2743200" lvl="5" indent="-317500" algn="l">
              <a:lnSpc>
                <a:spcPct val="115000"/>
              </a:lnSpc>
              <a:spcBef>
                <a:spcPts val="0"/>
              </a:spcBef>
              <a:spcAft>
                <a:spcPts val="0"/>
              </a:spcAft>
              <a:buClr>
                <a:schemeClr val="dk2"/>
              </a:buClr>
              <a:buSzPts val="1400"/>
              <a:buChar char="■"/>
              <a:defRPr sz="1400">
                <a:solidFill>
                  <a:schemeClr val="dk2"/>
                </a:solidFill>
              </a:defRPr>
            </a:lvl6pPr>
            <a:lvl7pPr marL="3200400" lvl="6" indent="-317500" algn="l">
              <a:lnSpc>
                <a:spcPct val="115000"/>
              </a:lnSpc>
              <a:spcBef>
                <a:spcPts val="0"/>
              </a:spcBef>
              <a:spcAft>
                <a:spcPts val="0"/>
              </a:spcAft>
              <a:buClr>
                <a:schemeClr val="dk2"/>
              </a:buClr>
              <a:buSzPts val="1400"/>
              <a:buChar char="●"/>
              <a:defRPr sz="1400">
                <a:solidFill>
                  <a:schemeClr val="dk2"/>
                </a:solidFill>
              </a:defRPr>
            </a:lvl7pPr>
            <a:lvl8pPr marL="3657600" lvl="7" indent="-317500" algn="l">
              <a:lnSpc>
                <a:spcPct val="115000"/>
              </a:lnSpc>
              <a:spcBef>
                <a:spcPts val="0"/>
              </a:spcBef>
              <a:spcAft>
                <a:spcPts val="0"/>
              </a:spcAft>
              <a:buClr>
                <a:schemeClr val="dk2"/>
              </a:buClr>
              <a:buSzPts val="1400"/>
              <a:buChar char="○"/>
              <a:defRPr sz="1400">
                <a:solidFill>
                  <a:schemeClr val="dk2"/>
                </a:solidFill>
              </a:defRPr>
            </a:lvl8pPr>
            <a:lvl9pPr marL="4114800" lvl="8" indent="-317500" algn="l">
              <a:lnSpc>
                <a:spcPct val="115000"/>
              </a:lnSpc>
              <a:spcBef>
                <a:spcPts val="0"/>
              </a:spcBef>
              <a:spcAft>
                <a:spcPts val="0"/>
              </a:spcAft>
              <a:buClr>
                <a:schemeClr val="dk2"/>
              </a:buClr>
              <a:buSzPts val="1400"/>
              <a:buChar char="■"/>
              <a:defRPr sz="1400">
                <a:solidFill>
                  <a:schemeClr val="dk2"/>
                </a:solidFill>
              </a:defRPr>
            </a:lvl9pPr>
          </a:lstStyle>
          <a:p>
            <a:endParaRPr/>
          </a:p>
        </p:txBody>
      </p:sp>
      <p:sp>
        <p:nvSpPr>
          <p:cNvPr id="57" name="Google Shape;57;p13"/>
          <p:cNvSpPr txBox="1">
            <a:spLocks noGrp="1"/>
          </p:cNvSpPr>
          <p:nvPr>
            <p:ph type="sldNum" idx="12"/>
          </p:nvPr>
        </p:nvSpPr>
        <p:spPr>
          <a:xfrm>
            <a:off x="8472458" y="4663217"/>
            <a:ext cx="548700" cy="393600"/>
          </a:xfrm>
          <a:prstGeom prst="rect">
            <a:avLst/>
          </a:prstGeom>
          <a:noFill/>
        </p:spPr>
        <p:txBody>
          <a:bodyPr spcFirstLastPara="1" wrap="square" lIns="91425" tIns="91425" rIns="91425" bIns="91425" anchor="ctr" anchorCtr="0">
            <a:normAutofit/>
          </a:bodyPr>
          <a:lstStyle>
            <a:lvl1pPr lvl="0" algn="r">
              <a:lnSpc>
                <a:spcPct val="100000"/>
              </a:lnSpc>
              <a:spcAft>
                <a:spcPts val="0"/>
              </a:spcAft>
              <a:buNone/>
              <a:defRPr sz="1000">
                <a:solidFill>
                  <a:schemeClr val="dk2"/>
                </a:solidFill>
              </a:defRPr>
            </a:lvl1pPr>
            <a:lvl2pPr lvl="1" algn="r">
              <a:lnSpc>
                <a:spcPct val="100000"/>
              </a:lnSpc>
              <a:spcAft>
                <a:spcPts val="0"/>
              </a:spcAft>
              <a:buNone/>
              <a:defRPr sz="1000">
                <a:solidFill>
                  <a:schemeClr val="dk2"/>
                </a:solidFill>
              </a:defRPr>
            </a:lvl2pPr>
            <a:lvl3pPr lvl="2" algn="r">
              <a:lnSpc>
                <a:spcPct val="100000"/>
              </a:lnSpc>
              <a:spcAft>
                <a:spcPts val="0"/>
              </a:spcAft>
              <a:buNone/>
              <a:defRPr sz="1000">
                <a:solidFill>
                  <a:schemeClr val="dk2"/>
                </a:solidFill>
              </a:defRPr>
            </a:lvl3pPr>
            <a:lvl4pPr lvl="3" algn="r">
              <a:lnSpc>
                <a:spcPct val="100000"/>
              </a:lnSpc>
              <a:spcAft>
                <a:spcPts val="0"/>
              </a:spcAft>
              <a:buNone/>
              <a:defRPr sz="1000">
                <a:solidFill>
                  <a:schemeClr val="dk2"/>
                </a:solidFill>
              </a:defRPr>
            </a:lvl4pPr>
            <a:lvl5pPr lvl="4" algn="r">
              <a:lnSpc>
                <a:spcPct val="100000"/>
              </a:lnSpc>
              <a:spcAft>
                <a:spcPts val="0"/>
              </a:spcAft>
              <a:buNone/>
              <a:defRPr sz="1000">
                <a:solidFill>
                  <a:schemeClr val="dk2"/>
                </a:solidFill>
              </a:defRPr>
            </a:lvl5pPr>
            <a:lvl6pPr lvl="5" algn="r">
              <a:lnSpc>
                <a:spcPct val="100000"/>
              </a:lnSpc>
              <a:spcAft>
                <a:spcPts val="0"/>
              </a:spcAft>
              <a:buNone/>
              <a:defRPr sz="1000">
                <a:solidFill>
                  <a:schemeClr val="dk2"/>
                </a:solidFill>
              </a:defRPr>
            </a:lvl6pPr>
            <a:lvl7pPr lvl="6" algn="r">
              <a:lnSpc>
                <a:spcPct val="100000"/>
              </a:lnSpc>
              <a:spcAft>
                <a:spcPts val="0"/>
              </a:spcAft>
              <a:buNone/>
              <a:defRPr sz="1000">
                <a:solidFill>
                  <a:schemeClr val="dk2"/>
                </a:solidFill>
              </a:defRPr>
            </a:lvl7pPr>
            <a:lvl8pPr lvl="7" algn="r">
              <a:lnSpc>
                <a:spcPct val="100000"/>
              </a:lnSpc>
              <a:spcAft>
                <a:spcPts val="0"/>
              </a:spcAft>
              <a:buNone/>
              <a:defRPr sz="1000">
                <a:solidFill>
                  <a:schemeClr val="dk2"/>
                </a:solidFill>
              </a:defRPr>
            </a:lvl8pPr>
            <a:lvl9pPr lvl="8" algn="r">
              <a:lnSpc>
                <a:spcPct val="100000"/>
              </a:lnSpc>
              <a:spcAft>
                <a:spcPts val="0"/>
              </a:spcAft>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ustom layout 2">
  <p:cSld name="AUTOLAYOUT_2">
    <p:bg>
      <p:bgPr>
        <a:solidFill>
          <a:srgbClr val="FFFFFF"/>
        </a:solidFill>
        <a:effectLst/>
      </p:bgPr>
    </p:bg>
    <p:spTree>
      <p:nvGrpSpPr>
        <p:cNvPr id="1" name="Shape 58"/>
        <p:cNvGrpSpPr/>
        <p:nvPr/>
      </p:nvGrpSpPr>
      <p:grpSpPr>
        <a:xfrm>
          <a:off x="0" y="0"/>
          <a:ext cx="0" cy="0"/>
          <a:chOff x="0" y="0"/>
          <a:chExt cx="0" cy="0"/>
        </a:xfrm>
      </p:grpSpPr>
      <p:sp>
        <p:nvSpPr>
          <p:cNvPr id="59" name="Google Shape;59;p14"/>
          <p:cNvSpPr/>
          <p:nvPr/>
        </p:nvSpPr>
        <p:spPr>
          <a:xfrm>
            <a:off x="0" y="0"/>
            <a:ext cx="9144000" cy="5143500"/>
          </a:xfrm>
          <a:prstGeom prst="rect">
            <a:avLst/>
          </a:prstGeom>
          <a:gradFill>
            <a:gsLst>
              <a:gs pos="0">
                <a:srgbClr val="7F7F7F"/>
              </a:gs>
              <a:gs pos="78000">
                <a:srgbClr val="3F3F3F"/>
              </a:gs>
              <a:gs pos="100000">
                <a:srgbClr val="262626"/>
              </a:gs>
            </a:gsLst>
            <a:lin ang="5400012" scaled="0"/>
          </a:grad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
        <p:nvSpPr>
          <p:cNvPr id="60" name="Google Shape;60;p14"/>
          <p:cNvSpPr/>
          <p:nvPr/>
        </p:nvSpPr>
        <p:spPr>
          <a:xfrm rot="10800000">
            <a:off x="3262212" y="0"/>
            <a:ext cx="1309800" cy="1088100"/>
          </a:xfrm>
          <a:prstGeom prst="rtTriangle">
            <a:avLst/>
          </a:prstGeom>
          <a:solidFill>
            <a:srgbClr val="F500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14"/>
          <p:cNvSpPr/>
          <p:nvPr/>
        </p:nvSpPr>
        <p:spPr>
          <a:xfrm rot="10800000" flipH="1">
            <a:off x="4572012" y="0"/>
            <a:ext cx="1309800" cy="1088100"/>
          </a:xfrm>
          <a:prstGeom prst="rtTriangle">
            <a:avLst/>
          </a:prstGeom>
          <a:solidFill>
            <a:srgbClr val="F500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4"/>
          <p:cNvSpPr/>
          <p:nvPr/>
        </p:nvSpPr>
        <p:spPr>
          <a:xfrm rot="10800000" flipH="1">
            <a:off x="4572012" y="0"/>
            <a:ext cx="1309800" cy="1088100"/>
          </a:xfrm>
          <a:prstGeom prst="rtTriangle">
            <a:avLst/>
          </a:prstGeom>
          <a:solidFill>
            <a:srgbClr val="000000">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4"/>
          <p:cNvSpPr txBox="1">
            <a:spLocks noGrp="1"/>
          </p:cNvSpPr>
          <p:nvPr>
            <p:ph type="ctrTitle"/>
          </p:nvPr>
        </p:nvSpPr>
        <p:spPr>
          <a:xfrm>
            <a:off x="1130100" y="1397138"/>
            <a:ext cx="6883800" cy="1658100"/>
          </a:xfrm>
          <a:prstGeom prst="rect">
            <a:avLst/>
          </a:prstGeom>
          <a:noFill/>
        </p:spPr>
        <p:txBody>
          <a:bodyPr spcFirstLastPara="1" wrap="square" lIns="91425" tIns="91425" rIns="91425" bIns="91425" anchor="b" anchorCtr="0">
            <a:normAutofit/>
          </a:bodyPr>
          <a:lstStyle>
            <a:lvl1pPr lvl="0" algn="ctr">
              <a:lnSpc>
                <a:spcPct val="100000"/>
              </a:lnSpc>
              <a:spcBef>
                <a:spcPts val="0"/>
              </a:spcBef>
              <a:spcAft>
                <a:spcPts val="0"/>
              </a:spcAft>
              <a:buClr>
                <a:srgbClr val="FFFFFF"/>
              </a:buClr>
              <a:buSzPts val="4200"/>
              <a:buNone/>
              <a:defRPr sz="4200">
                <a:solidFill>
                  <a:srgbClr val="FFFFFF"/>
                </a:solidFill>
              </a:defRPr>
            </a:lvl1pPr>
            <a:lvl2pPr lvl="1" algn="ctr">
              <a:lnSpc>
                <a:spcPct val="100000"/>
              </a:lnSpc>
              <a:spcBef>
                <a:spcPts val="0"/>
              </a:spcBef>
              <a:spcAft>
                <a:spcPts val="0"/>
              </a:spcAft>
              <a:buClr>
                <a:srgbClr val="FFFFFF"/>
              </a:buClr>
              <a:buSzPts val="4200"/>
              <a:buNone/>
              <a:defRPr sz="4200">
                <a:solidFill>
                  <a:srgbClr val="FFFFFF"/>
                </a:solidFill>
              </a:defRPr>
            </a:lvl2pPr>
            <a:lvl3pPr lvl="2" algn="ctr">
              <a:lnSpc>
                <a:spcPct val="100000"/>
              </a:lnSpc>
              <a:spcBef>
                <a:spcPts val="0"/>
              </a:spcBef>
              <a:spcAft>
                <a:spcPts val="0"/>
              </a:spcAft>
              <a:buClr>
                <a:srgbClr val="FFFFFF"/>
              </a:buClr>
              <a:buSzPts val="4200"/>
              <a:buNone/>
              <a:defRPr sz="4200">
                <a:solidFill>
                  <a:srgbClr val="FFFFFF"/>
                </a:solidFill>
              </a:defRPr>
            </a:lvl3pPr>
            <a:lvl4pPr lvl="3" algn="ctr">
              <a:lnSpc>
                <a:spcPct val="100000"/>
              </a:lnSpc>
              <a:spcBef>
                <a:spcPts val="0"/>
              </a:spcBef>
              <a:spcAft>
                <a:spcPts val="0"/>
              </a:spcAft>
              <a:buClr>
                <a:srgbClr val="FFFFFF"/>
              </a:buClr>
              <a:buSzPts val="4200"/>
              <a:buNone/>
              <a:defRPr sz="4200">
                <a:solidFill>
                  <a:srgbClr val="FFFFFF"/>
                </a:solidFill>
              </a:defRPr>
            </a:lvl4pPr>
            <a:lvl5pPr lvl="4" algn="ctr">
              <a:lnSpc>
                <a:spcPct val="100000"/>
              </a:lnSpc>
              <a:spcBef>
                <a:spcPts val="0"/>
              </a:spcBef>
              <a:spcAft>
                <a:spcPts val="0"/>
              </a:spcAft>
              <a:buClr>
                <a:srgbClr val="FFFFFF"/>
              </a:buClr>
              <a:buSzPts val="4200"/>
              <a:buNone/>
              <a:defRPr sz="4200">
                <a:solidFill>
                  <a:srgbClr val="FFFFFF"/>
                </a:solidFill>
              </a:defRPr>
            </a:lvl5pPr>
            <a:lvl6pPr lvl="5" algn="ctr">
              <a:lnSpc>
                <a:spcPct val="100000"/>
              </a:lnSpc>
              <a:spcBef>
                <a:spcPts val="0"/>
              </a:spcBef>
              <a:spcAft>
                <a:spcPts val="0"/>
              </a:spcAft>
              <a:buClr>
                <a:srgbClr val="FFFFFF"/>
              </a:buClr>
              <a:buSzPts val="4200"/>
              <a:buNone/>
              <a:defRPr sz="4200">
                <a:solidFill>
                  <a:srgbClr val="FFFFFF"/>
                </a:solidFill>
              </a:defRPr>
            </a:lvl6pPr>
            <a:lvl7pPr lvl="6" algn="ctr">
              <a:lnSpc>
                <a:spcPct val="100000"/>
              </a:lnSpc>
              <a:spcBef>
                <a:spcPts val="0"/>
              </a:spcBef>
              <a:spcAft>
                <a:spcPts val="0"/>
              </a:spcAft>
              <a:buClr>
                <a:srgbClr val="FFFFFF"/>
              </a:buClr>
              <a:buSzPts val="4200"/>
              <a:buNone/>
              <a:defRPr sz="4200">
                <a:solidFill>
                  <a:srgbClr val="FFFFFF"/>
                </a:solidFill>
              </a:defRPr>
            </a:lvl7pPr>
            <a:lvl8pPr lvl="7" algn="ctr">
              <a:lnSpc>
                <a:spcPct val="100000"/>
              </a:lnSpc>
              <a:spcBef>
                <a:spcPts val="0"/>
              </a:spcBef>
              <a:spcAft>
                <a:spcPts val="0"/>
              </a:spcAft>
              <a:buClr>
                <a:srgbClr val="FFFFFF"/>
              </a:buClr>
              <a:buSzPts val="4200"/>
              <a:buNone/>
              <a:defRPr sz="4200">
                <a:solidFill>
                  <a:srgbClr val="FFFFFF"/>
                </a:solidFill>
              </a:defRPr>
            </a:lvl8pPr>
            <a:lvl9pPr lvl="8" algn="ctr">
              <a:lnSpc>
                <a:spcPct val="100000"/>
              </a:lnSpc>
              <a:spcBef>
                <a:spcPts val="0"/>
              </a:spcBef>
              <a:spcAft>
                <a:spcPts val="0"/>
              </a:spcAft>
              <a:buClr>
                <a:srgbClr val="FFFFFF"/>
              </a:buClr>
              <a:buSzPts val="4200"/>
              <a:buNone/>
              <a:defRPr sz="4200">
                <a:solidFill>
                  <a:srgbClr val="FFFFFF"/>
                </a:solidFill>
              </a:defRPr>
            </a:lvl9pPr>
          </a:lstStyle>
          <a:p>
            <a:endParaRPr/>
          </a:p>
        </p:txBody>
      </p:sp>
      <p:sp>
        <p:nvSpPr>
          <p:cNvPr id="64" name="Google Shape;64;p14"/>
          <p:cNvSpPr txBox="1">
            <a:spLocks noGrp="1"/>
          </p:cNvSpPr>
          <p:nvPr>
            <p:ph type="subTitle" idx="1"/>
          </p:nvPr>
        </p:nvSpPr>
        <p:spPr>
          <a:xfrm>
            <a:off x="1130100" y="3196163"/>
            <a:ext cx="6883800" cy="550200"/>
          </a:xfrm>
          <a:prstGeom prst="rect">
            <a:avLst/>
          </a:prstGeom>
          <a:noFill/>
        </p:spPr>
        <p:txBody>
          <a:bodyPr spcFirstLastPara="1" wrap="square" lIns="91425" tIns="91425" rIns="91425" bIns="91425" anchor="t" anchorCtr="0">
            <a:normAutofit/>
          </a:bodyPr>
          <a:lstStyle>
            <a:lvl1pPr lvl="0" algn="ctr">
              <a:lnSpc>
                <a:spcPct val="100000"/>
              </a:lnSpc>
              <a:spcBef>
                <a:spcPts val="0"/>
              </a:spcBef>
              <a:spcAft>
                <a:spcPts val="0"/>
              </a:spcAft>
              <a:buClr>
                <a:srgbClr val="FFFFFF"/>
              </a:buClr>
              <a:buSzPts val="2000"/>
              <a:buNone/>
              <a:defRPr sz="2000">
                <a:solidFill>
                  <a:srgbClr val="FFFFFF"/>
                </a:solidFill>
              </a:defRPr>
            </a:lvl1pPr>
            <a:lvl2pPr lvl="1" algn="ctr">
              <a:lnSpc>
                <a:spcPct val="100000"/>
              </a:lnSpc>
              <a:spcBef>
                <a:spcPts val="0"/>
              </a:spcBef>
              <a:spcAft>
                <a:spcPts val="0"/>
              </a:spcAft>
              <a:buClr>
                <a:srgbClr val="FFFFFF"/>
              </a:buClr>
              <a:buSzPts val="2000"/>
              <a:buNone/>
              <a:defRPr sz="2000">
                <a:solidFill>
                  <a:srgbClr val="FFFFFF"/>
                </a:solidFill>
              </a:defRPr>
            </a:lvl2pPr>
            <a:lvl3pPr lvl="2" algn="ctr">
              <a:lnSpc>
                <a:spcPct val="100000"/>
              </a:lnSpc>
              <a:spcBef>
                <a:spcPts val="0"/>
              </a:spcBef>
              <a:spcAft>
                <a:spcPts val="0"/>
              </a:spcAft>
              <a:buClr>
                <a:srgbClr val="FFFFFF"/>
              </a:buClr>
              <a:buSzPts val="2000"/>
              <a:buNone/>
              <a:defRPr sz="2000">
                <a:solidFill>
                  <a:srgbClr val="FFFFFF"/>
                </a:solidFill>
              </a:defRPr>
            </a:lvl3pPr>
            <a:lvl4pPr lvl="3" algn="ctr">
              <a:lnSpc>
                <a:spcPct val="100000"/>
              </a:lnSpc>
              <a:spcBef>
                <a:spcPts val="0"/>
              </a:spcBef>
              <a:spcAft>
                <a:spcPts val="0"/>
              </a:spcAft>
              <a:buClr>
                <a:srgbClr val="FFFFFF"/>
              </a:buClr>
              <a:buSzPts val="2000"/>
              <a:buNone/>
              <a:defRPr sz="2000">
                <a:solidFill>
                  <a:srgbClr val="FFFFFF"/>
                </a:solidFill>
              </a:defRPr>
            </a:lvl4pPr>
            <a:lvl5pPr lvl="4" algn="ctr">
              <a:lnSpc>
                <a:spcPct val="100000"/>
              </a:lnSpc>
              <a:spcBef>
                <a:spcPts val="0"/>
              </a:spcBef>
              <a:spcAft>
                <a:spcPts val="0"/>
              </a:spcAft>
              <a:buClr>
                <a:srgbClr val="FFFFFF"/>
              </a:buClr>
              <a:buSzPts val="2000"/>
              <a:buNone/>
              <a:defRPr sz="2000">
                <a:solidFill>
                  <a:srgbClr val="FFFFFF"/>
                </a:solidFill>
              </a:defRPr>
            </a:lvl5pPr>
            <a:lvl6pPr lvl="5" algn="ctr">
              <a:lnSpc>
                <a:spcPct val="100000"/>
              </a:lnSpc>
              <a:spcBef>
                <a:spcPts val="0"/>
              </a:spcBef>
              <a:spcAft>
                <a:spcPts val="0"/>
              </a:spcAft>
              <a:buClr>
                <a:srgbClr val="FFFFFF"/>
              </a:buClr>
              <a:buSzPts val="2000"/>
              <a:buNone/>
              <a:defRPr sz="2000">
                <a:solidFill>
                  <a:srgbClr val="FFFFFF"/>
                </a:solidFill>
              </a:defRPr>
            </a:lvl6pPr>
            <a:lvl7pPr lvl="6" algn="ctr">
              <a:lnSpc>
                <a:spcPct val="100000"/>
              </a:lnSpc>
              <a:spcBef>
                <a:spcPts val="0"/>
              </a:spcBef>
              <a:spcAft>
                <a:spcPts val="0"/>
              </a:spcAft>
              <a:buClr>
                <a:srgbClr val="FFFFFF"/>
              </a:buClr>
              <a:buSzPts val="2000"/>
              <a:buNone/>
              <a:defRPr sz="2000">
                <a:solidFill>
                  <a:srgbClr val="FFFFFF"/>
                </a:solidFill>
              </a:defRPr>
            </a:lvl7pPr>
            <a:lvl8pPr lvl="7" algn="ctr">
              <a:lnSpc>
                <a:spcPct val="100000"/>
              </a:lnSpc>
              <a:spcBef>
                <a:spcPts val="0"/>
              </a:spcBef>
              <a:spcAft>
                <a:spcPts val="0"/>
              </a:spcAft>
              <a:buClr>
                <a:srgbClr val="FFFFFF"/>
              </a:buClr>
              <a:buSzPts val="2000"/>
              <a:buNone/>
              <a:defRPr sz="2000">
                <a:solidFill>
                  <a:srgbClr val="FFFFFF"/>
                </a:solidFill>
              </a:defRPr>
            </a:lvl8pPr>
            <a:lvl9pPr lvl="8" algn="ctr">
              <a:lnSpc>
                <a:spcPct val="100000"/>
              </a:lnSpc>
              <a:spcBef>
                <a:spcPts val="0"/>
              </a:spcBef>
              <a:spcAft>
                <a:spcPts val="0"/>
              </a:spcAft>
              <a:buClr>
                <a:srgbClr val="FFFFFF"/>
              </a:buClr>
              <a:buSzPts val="2000"/>
              <a:buNone/>
              <a:defRPr sz="2000">
                <a:solidFill>
                  <a:srgbClr val="FFFFFF"/>
                </a:solidFill>
              </a:defRPr>
            </a:lvl9pPr>
          </a:lstStyle>
          <a:p>
            <a:endParaRPr/>
          </a:p>
        </p:txBody>
      </p:sp>
      <p:sp>
        <p:nvSpPr>
          <p:cNvPr id="65" name="Google Shape;65;p14"/>
          <p:cNvSpPr txBox="1">
            <a:spLocks noGrp="1"/>
          </p:cNvSpPr>
          <p:nvPr>
            <p:ph type="sldNum" idx="12"/>
          </p:nvPr>
        </p:nvSpPr>
        <p:spPr>
          <a:xfrm>
            <a:off x="8472458" y="4663217"/>
            <a:ext cx="548700" cy="393600"/>
          </a:xfrm>
          <a:prstGeom prst="rect">
            <a:avLst/>
          </a:prstGeom>
          <a:noFill/>
        </p:spPr>
        <p:txBody>
          <a:bodyPr spcFirstLastPara="1" wrap="square" lIns="91425" tIns="91425" rIns="91425" bIns="91425" anchor="ctr" anchorCtr="0">
            <a:normAutofit/>
          </a:bodyPr>
          <a:lstStyle>
            <a:lvl1pPr lvl="0" algn="r">
              <a:lnSpc>
                <a:spcPct val="100000"/>
              </a:lnSpc>
              <a:spcAft>
                <a:spcPts val="0"/>
              </a:spcAft>
              <a:buNone/>
              <a:defRPr sz="1000">
                <a:solidFill>
                  <a:srgbClr val="FFFFFF"/>
                </a:solidFill>
              </a:defRPr>
            </a:lvl1pPr>
            <a:lvl2pPr lvl="1" algn="r">
              <a:lnSpc>
                <a:spcPct val="100000"/>
              </a:lnSpc>
              <a:spcAft>
                <a:spcPts val="0"/>
              </a:spcAft>
              <a:buNone/>
              <a:defRPr sz="1000">
                <a:solidFill>
                  <a:srgbClr val="FFFFFF"/>
                </a:solidFill>
              </a:defRPr>
            </a:lvl2pPr>
            <a:lvl3pPr lvl="2" algn="r">
              <a:lnSpc>
                <a:spcPct val="100000"/>
              </a:lnSpc>
              <a:spcAft>
                <a:spcPts val="0"/>
              </a:spcAft>
              <a:buNone/>
              <a:defRPr sz="1000">
                <a:solidFill>
                  <a:srgbClr val="FFFFFF"/>
                </a:solidFill>
              </a:defRPr>
            </a:lvl3pPr>
            <a:lvl4pPr lvl="3" algn="r">
              <a:lnSpc>
                <a:spcPct val="100000"/>
              </a:lnSpc>
              <a:spcAft>
                <a:spcPts val="0"/>
              </a:spcAft>
              <a:buNone/>
              <a:defRPr sz="1000">
                <a:solidFill>
                  <a:srgbClr val="FFFFFF"/>
                </a:solidFill>
              </a:defRPr>
            </a:lvl4pPr>
            <a:lvl5pPr lvl="4" algn="r">
              <a:lnSpc>
                <a:spcPct val="100000"/>
              </a:lnSpc>
              <a:spcAft>
                <a:spcPts val="0"/>
              </a:spcAft>
              <a:buNone/>
              <a:defRPr sz="1000">
                <a:solidFill>
                  <a:srgbClr val="FFFFFF"/>
                </a:solidFill>
              </a:defRPr>
            </a:lvl5pPr>
            <a:lvl6pPr lvl="5" algn="r">
              <a:lnSpc>
                <a:spcPct val="100000"/>
              </a:lnSpc>
              <a:spcAft>
                <a:spcPts val="0"/>
              </a:spcAft>
              <a:buNone/>
              <a:defRPr sz="1000">
                <a:solidFill>
                  <a:srgbClr val="FFFFFF"/>
                </a:solidFill>
              </a:defRPr>
            </a:lvl6pPr>
            <a:lvl7pPr lvl="6" algn="r">
              <a:lnSpc>
                <a:spcPct val="100000"/>
              </a:lnSpc>
              <a:spcAft>
                <a:spcPts val="0"/>
              </a:spcAft>
              <a:buNone/>
              <a:defRPr sz="1000">
                <a:solidFill>
                  <a:srgbClr val="FFFFFF"/>
                </a:solidFill>
              </a:defRPr>
            </a:lvl7pPr>
            <a:lvl8pPr lvl="7" algn="r">
              <a:lnSpc>
                <a:spcPct val="100000"/>
              </a:lnSpc>
              <a:spcAft>
                <a:spcPts val="0"/>
              </a:spcAft>
              <a:buNone/>
              <a:defRPr sz="1000">
                <a:solidFill>
                  <a:srgbClr val="FFFFFF"/>
                </a:solidFill>
              </a:defRPr>
            </a:lvl8pPr>
            <a:lvl9pPr lvl="8" algn="r">
              <a:lnSpc>
                <a:spcPct val="100000"/>
              </a:lnSpc>
              <a:spcAft>
                <a:spcPts val="0"/>
              </a:spcAft>
              <a:buNone/>
              <a:defRPr sz="1000">
                <a:solidFill>
                  <a:srgbClr val="FFFFFF"/>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ustom layout">
  <p:cSld name="AUTOLAYOUT_3">
    <p:spTree>
      <p:nvGrpSpPr>
        <p:cNvPr id="1" name="Shape 66"/>
        <p:cNvGrpSpPr/>
        <p:nvPr/>
      </p:nvGrpSpPr>
      <p:grpSpPr>
        <a:xfrm>
          <a:off x="0" y="0"/>
          <a:ext cx="0" cy="0"/>
          <a:chOff x="0" y="0"/>
          <a:chExt cx="0" cy="0"/>
        </a:xfrm>
      </p:grpSpPr>
      <p:sp>
        <p:nvSpPr>
          <p:cNvPr id="67" name="Google Shape;67;p15"/>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5"/>
          <p:cNvSpPr/>
          <p:nvPr/>
        </p:nvSpPr>
        <p:spPr>
          <a:xfrm>
            <a:off x="0" y="0"/>
            <a:ext cx="9144000" cy="1853400"/>
          </a:xfrm>
          <a:prstGeom prst="rect">
            <a:avLst/>
          </a:prstGeom>
          <a:gradFill>
            <a:gsLst>
              <a:gs pos="0">
                <a:srgbClr val="696969"/>
              </a:gs>
              <a:gs pos="100000">
                <a:srgbClr val="1D1D1D"/>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5"/>
          <p:cNvSpPr/>
          <p:nvPr/>
        </p:nvSpPr>
        <p:spPr>
          <a:xfrm rot="-5400000">
            <a:off x="8350500" y="4274700"/>
            <a:ext cx="792600" cy="792600"/>
          </a:xfrm>
          <a:prstGeom prst="rtTriangl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5"/>
          <p:cNvSpPr/>
          <p:nvPr/>
        </p:nvSpPr>
        <p:spPr>
          <a:xfrm rot="-5400000">
            <a:off x="7289700" y="0"/>
            <a:ext cx="1853400" cy="1853400"/>
          </a:xfrm>
          <a:prstGeom prst="rtTriangle">
            <a:avLst/>
          </a:prstGeom>
          <a:solidFill>
            <a:srgbClr val="3F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5"/>
          <p:cNvSpPr txBox="1">
            <a:spLocks noGrp="1"/>
          </p:cNvSpPr>
          <p:nvPr>
            <p:ph type="title"/>
          </p:nvPr>
        </p:nvSpPr>
        <p:spPr>
          <a:xfrm>
            <a:off x="311700" y="751700"/>
            <a:ext cx="6721500" cy="1007400"/>
          </a:xfrm>
          <a:prstGeom prst="rect">
            <a:avLst/>
          </a:prstGeom>
          <a:noFill/>
        </p:spPr>
        <p:txBody>
          <a:bodyPr spcFirstLastPara="1" wrap="square" lIns="91425" tIns="91425" rIns="91425" bIns="91425" anchor="b" anchorCtr="0">
            <a:normAutofit/>
          </a:bodyPr>
          <a:lstStyle>
            <a:lvl1pPr lvl="0" algn="l" rtl="0">
              <a:lnSpc>
                <a:spcPct val="100000"/>
              </a:lnSpc>
              <a:spcBef>
                <a:spcPts val="0"/>
              </a:spcBef>
              <a:spcAft>
                <a:spcPts val="0"/>
              </a:spcAft>
              <a:buClr>
                <a:srgbClr val="FFFFFF"/>
              </a:buClr>
              <a:buSzPts val="2800"/>
              <a:buNone/>
              <a:defRPr sz="2800">
                <a:solidFill>
                  <a:srgbClr val="FFFFFF"/>
                </a:solidFill>
              </a:defRPr>
            </a:lvl1pPr>
            <a:lvl2pPr lvl="1" algn="l" rtl="0">
              <a:lnSpc>
                <a:spcPct val="100000"/>
              </a:lnSpc>
              <a:spcBef>
                <a:spcPts val="0"/>
              </a:spcBef>
              <a:spcAft>
                <a:spcPts val="0"/>
              </a:spcAft>
              <a:buClr>
                <a:srgbClr val="FFFFFF"/>
              </a:buClr>
              <a:buSzPts val="2800"/>
              <a:buNone/>
              <a:defRPr sz="2800">
                <a:solidFill>
                  <a:srgbClr val="FFFFFF"/>
                </a:solidFill>
              </a:defRPr>
            </a:lvl2pPr>
            <a:lvl3pPr lvl="2" algn="l" rtl="0">
              <a:lnSpc>
                <a:spcPct val="100000"/>
              </a:lnSpc>
              <a:spcBef>
                <a:spcPts val="0"/>
              </a:spcBef>
              <a:spcAft>
                <a:spcPts val="0"/>
              </a:spcAft>
              <a:buClr>
                <a:srgbClr val="FFFFFF"/>
              </a:buClr>
              <a:buSzPts val="2800"/>
              <a:buNone/>
              <a:defRPr sz="2800">
                <a:solidFill>
                  <a:srgbClr val="FFFFFF"/>
                </a:solidFill>
              </a:defRPr>
            </a:lvl3pPr>
            <a:lvl4pPr lvl="3" algn="l" rtl="0">
              <a:lnSpc>
                <a:spcPct val="100000"/>
              </a:lnSpc>
              <a:spcBef>
                <a:spcPts val="0"/>
              </a:spcBef>
              <a:spcAft>
                <a:spcPts val="0"/>
              </a:spcAft>
              <a:buClr>
                <a:srgbClr val="FFFFFF"/>
              </a:buClr>
              <a:buSzPts val="2800"/>
              <a:buNone/>
              <a:defRPr sz="2800">
                <a:solidFill>
                  <a:srgbClr val="FFFFFF"/>
                </a:solidFill>
              </a:defRPr>
            </a:lvl4pPr>
            <a:lvl5pPr lvl="4" algn="l" rtl="0">
              <a:lnSpc>
                <a:spcPct val="100000"/>
              </a:lnSpc>
              <a:spcBef>
                <a:spcPts val="0"/>
              </a:spcBef>
              <a:spcAft>
                <a:spcPts val="0"/>
              </a:spcAft>
              <a:buClr>
                <a:srgbClr val="FFFFFF"/>
              </a:buClr>
              <a:buSzPts val="2800"/>
              <a:buNone/>
              <a:defRPr sz="2800">
                <a:solidFill>
                  <a:srgbClr val="FFFFFF"/>
                </a:solidFill>
              </a:defRPr>
            </a:lvl5pPr>
            <a:lvl6pPr lvl="5" algn="l" rtl="0">
              <a:lnSpc>
                <a:spcPct val="100000"/>
              </a:lnSpc>
              <a:spcBef>
                <a:spcPts val="0"/>
              </a:spcBef>
              <a:spcAft>
                <a:spcPts val="0"/>
              </a:spcAft>
              <a:buClr>
                <a:srgbClr val="FFFFFF"/>
              </a:buClr>
              <a:buSzPts val="2800"/>
              <a:buNone/>
              <a:defRPr sz="2800">
                <a:solidFill>
                  <a:srgbClr val="FFFFFF"/>
                </a:solidFill>
              </a:defRPr>
            </a:lvl6pPr>
            <a:lvl7pPr lvl="6" algn="l" rtl="0">
              <a:lnSpc>
                <a:spcPct val="100000"/>
              </a:lnSpc>
              <a:spcBef>
                <a:spcPts val="0"/>
              </a:spcBef>
              <a:spcAft>
                <a:spcPts val="0"/>
              </a:spcAft>
              <a:buClr>
                <a:srgbClr val="FFFFFF"/>
              </a:buClr>
              <a:buSzPts val="2800"/>
              <a:buNone/>
              <a:defRPr sz="2800">
                <a:solidFill>
                  <a:srgbClr val="FFFFFF"/>
                </a:solidFill>
              </a:defRPr>
            </a:lvl7pPr>
            <a:lvl8pPr lvl="7" algn="l" rtl="0">
              <a:lnSpc>
                <a:spcPct val="100000"/>
              </a:lnSpc>
              <a:spcBef>
                <a:spcPts val="0"/>
              </a:spcBef>
              <a:spcAft>
                <a:spcPts val="0"/>
              </a:spcAft>
              <a:buClr>
                <a:srgbClr val="FFFFFF"/>
              </a:buClr>
              <a:buSzPts val="2800"/>
              <a:buNone/>
              <a:defRPr sz="2800">
                <a:solidFill>
                  <a:srgbClr val="FFFFFF"/>
                </a:solidFill>
              </a:defRPr>
            </a:lvl8pPr>
            <a:lvl9pPr lvl="8" algn="l" rtl="0">
              <a:lnSpc>
                <a:spcPct val="100000"/>
              </a:lnSpc>
              <a:spcBef>
                <a:spcPts val="0"/>
              </a:spcBef>
              <a:spcAft>
                <a:spcPts val="0"/>
              </a:spcAft>
              <a:buClr>
                <a:srgbClr val="FFFFFF"/>
              </a:buClr>
              <a:buSzPts val="2800"/>
              <a:buNone/>
              <a:defRPr sz="2800">
                <a:solidFill>
                  <a:srgbClr val="FFFFFF"/>
                </a:solidFill>
              </a:defRPr>
            </a:lvl9pPr>
          </a:lstStyle>
          <a:p>
            <a:endParaRPr/>
          </a:p>
        </p:txBody>
      </p:sp>
      <p:sp>
        <p:nvSpPr>
          <p:cNvPr id="72" name="Google Shape;72;p15"/>
          <p:cNvSpPr txBox="1">
            <a:spLocks noGrp="1"/>
          </p:cNvSpPr>
          <p:nvPr>
            <p:ph type="body" idx="1"/>
          </p:nvPr>
        </p:nvSpPr>
        <p:spPr>
          <a:xfrm>
            <a:off x="311700" y="2069750"/>
            <a:ext cx="8520600" cy="2499300"/>
          </a:xfrm>
          <a:prstGeom prst="rect">
            <a:avLst/>
          </a:prstGeom>
          <a:noFill/>
        </p:spPr>
        <p:txBody>
          <a:bodyPr spcFirstLastPara="1" wrap="square" lIns="91425" tIns="91425" rIns="91425" bIns="91425" anchor="t" anchorCtr="0">
            <a:normAutofit/>
          </a:bodyPr>
          <a:lstStyle>
            <a:lvl1pPr marL="457200" lvl="0" indent="-342900" algn="l" rtl="0">
              <a:lnSpc>
                <a:spcPct val="115000"/>
              </a:lnSpc>
              <a:spcBef>
                <a:spcPts val="0"/>
              </a:spcBef>
              <a:spcAft>
                <a:spcPts val="0"/>
              </a:spcAft>
              <a:buClr>
                <a:schemeClr val="dk2"/>
              </a:buClr>
              <a:buSzPts val="1800"/>
              <a:buChar char="●"/>
              <a:defRPr sz="1800">
                <a:solidFill>
                  <a:schemeClr val="dk2"/>
                </a:solidFill>
              </a:defRPr>
            </a:lvl1pPr>
            <a:lvl2pPr marL="914400" lvl="1" indent="-317500" algn="l" rtl="0">
              <a:lnSpc>
                <a:spcPct val="115000"/>
              </a:lnSpc>
              <a:spcBef>
                <a:spcPts val="0"/>
              </a:spcBef>
              <a:spcAft>
                <a:spcPts val="0"/>
              </a:spcAft>
              <a:buClr>
                <a:schemeClr val="dk2"/>
              </a:buClr>
              <a:buSzPts val="1400"/>
              <a:buChar char="○"/>
              <a:defRPr sz="1400">
                <a:solidFill>
                  <a:schemeClr val="dk2"/>
                </a:solidFill>
              </a:defRPr>
            </a:lvl2pPr>
            <a:lvl3pPr marL="1371600" lvl="2" indent="-317500" algn="l" rtl="0">
              <a:lnSpc>
                <a:spcPct val="115000"/>
              </a:lnSpc>
              <a:spcBef>
                <a:spcPts val="0"/>
              </a:spcBef>
              <a:spcAft>
                <a:spcPts val="0"/>
              </a:spcAft>
              <a:buClr>
                <a:schemeClr val="dk2"/>
              </a:buClr>
              <a:buSzPts val="1400"/>
              <a:buChar char="■"/>
              <a:defRPr sz="1400">
                <a:solidFill>
                  <a:schemeClr val="dk2"/>
                </a:solidFill>
              </a:defRPr>
            </a:lvl3pPr>
            <a:lvl4pPr marL="1828800" lvl="3" indent="-317500" algn="l" rtl="0">
              <a:lnSpc>
                <a:spcPct val="115000"/>
              </a:lnSpc>
              <a:spcBef>
                <a:spcPts val="0"/>
              </a:spcBef>
              <a:spcAft>
                <a:spcPts val="0"/>
              </a:spcAft>
              <a:buClr>
                <a:schemeClr val="dk2"/>
              </a:buClr>
              <a:buSzPts val="1400"/>
              <a:buChar char="●"/>
              <a:defRPr sz="1400">
                <a:solidFill>
                  <a:schemeClr val="dk2"/>
                </a:solidFill>
              </a:defRPr>
            </a:lvl4pPr>
            <a:lvl5pPr marL="2286000" lvl="4" indent="-317500" algn="l" rtl="0">
              <a:lnSpc>
                <a:spcPct val="115000"/>
              </a:lnSpc>
              <a:spcBef>
                <a:spcPts val="0"/>
              </a:spcBef>
              <a:spcAft>
                <a:spcPts val="0"/>
              </a:spcAft>
              <a:buClr>
                <a:schemeClr val="dk2"/>
              </a:buClr>
              <a:buSzPts val="1400"/>
              <a:buChar char="○"/>
              <a:defRPr sz="1400">
                <a:solidFill>
                  <a:schemeClr val="dk2"/>
                </a:solidFill>
              </a:defRPr>
            </a:lvl5pPr>
            <a:lvl6pPr marL="2743200" lvl="5" indent="-317500" algn="l" rtl="0">
              <a:lnSpc>
                <a:spcPct val="115000"/>
              </a:lnSpc>
              <a:spcBef>
                <a:spcPts val="0"/>
              </a:spcBef>
              <a:spcAft>
                <a:spcPts val="0"/>
              </a:spcAft>
              <a:buClr>
                <a:schemeClr val="dk2"/>
              </a:buClr>
              <a:buSzPts val="1400"/>
              <a:buChar char="■"/>
              <a:defRPr sz="1400">
                <a:solidFill>
                  <a:schemeClr val="dk2"/>
                </a:solidFill>
              </a:defRPr>
            </a:lvl6pPr>
            <a:lvl7pPr marL="3200400" lvl="6" indent="-317500" algn="l" rtl="0">
              <a:lnSpc>
                <a:spcPct val="115000"/>
              </a:lnSpc>
              <a:spcBef>
                <a:spcPts val="0"/>
              </a:spcBef>
              <a:spcAft>
                <a:spcPts val="0"/>
              </a:spcAft>
              <a:buClr>
                <a:schemeClr val="dk2"/>
              </a:buClr>
              <a:buSzPts val="1400"/>
              <a:buChar char="●"/>
              <a:defRPr sz="1400">
                <a:solidFill>
                  <a:schemeClr val="dk2"/>
                </a:solidFill>
              </a:defRPr>
            </a:lvl7pPr>
            <a:lvl8pPr marL="3657600" lvl="7" indent="-317500" algn="l" rtl="0">
              <a:lnSpc>
                <a:spcPct val="115000"/>
              </a:lnSpc>
              <a:spcBef>
                <a:spcPts val="0"/>
              </a:spcBef>
              <a:spcAft>
                <a:spcPts val="0"/>
              </a:spcAft>
              <a:buClr>
                <a:schemeClr val="dk2"/>
              </a:buClr>
              <a:buSzPts val="1400"/>
              <a:buChar char="○"/>
              <a:defRPr sz="1400">
                <a:solidFill>
                  <a:schemeClr val="dk2"/>
                </a:solidFill>
              </a:defRPr>
            </a:lvl8pPr>
            <a:lvl9pPr marL="4114800" lvl="8" indent="-317500" algn="l" rtl="0">
              <a:lnSpc>
                <a:spcPct val="115000"/>
              </a:lnSpc>
              <a:spcBef>
                <a:spcPts val="0"/>
              </a:spcBef>
              <a:spcAft>
                <a:spcPts val="0"/>
              </a:spcAft>
              <a:buClr>
                <a:schemeClr val="dk2"/>
              </a:buClr>
              <a:buSzPts val="1400"/>
              <a:buChar char="■"/>
              <a:defRPr sz="1400">
                <a:solidFill>
                  <a:schemeClr val="dk2"/>
                </a:solidFill>
              </a:defRPr>
            </a:lvl9pPr>
          </a:lstStyle>
          <a:p>
            <a:endParaRPr/>
          </a:p>
        </p:txBody>
      </p:sp>
      <p:sp>
        <p:nvSpPr>
          <p:cNvPr id="73" name="Google Shape;73;p15"/>
          <p:cNvSpPr txBox="1">
            <a:spLocks noGrp="1"/>
          </p:cNvSpPr>
          <p:nvPr>
            <p:ph type="sldNum" idx="12"/>
          </p:nvPr>
        </p:nvSpPr>
        <p:spPr>
          <a:xfrm>
            <a:off x="8472458" y="4663217"/>
            <a:ext cx="548700" cy="393600"/>
          </a:xfrm>
          <a:prstGeom prst="rect">
            <a:avLst/>
          </a:prstGeom>
          <a:noFill/>
        </p:spPr>
        <p:txBody>
          <a:bodyPr spcFirstLastPara="1" wrap="square" lIns="91425" tIns="91425" rIns="91425" bIns="91425" anchor="ctr" anchorCtr="0">
            <a:normAutofit/>
          </a:bodyPr>
          <a:lstStyle>
            <a:lvl1pPr lvl="0" algn="r" rtl="0">
              <a:lnSpc>
                <a:spcPct val="100000"/>
              </a:lnSpc>
              <a:spcAft>
                <a:spcPts val="0"/>
              </a:spcAft>
              <a:buNone/>
              <a:defRPr sz="1000">
                <a:solidFill>
                  <a:schemeClr val="dk2"/>
                </a:solidFill>
              </a:defRPr>
            </a:lvl1pPr>
            <a:lvl2pPr lvl="1" algn="r" rtl="0">
              <a:lnSpc>
                <a:spcPct val="100000"/>
              </a:lnSpc>
              <a:spcAft>
                <a:spcPts val="0"/>
              </a:spcAft>
              <a:buNone/>
              <a:defRPr sz="1000">
                <a:solidFill>
                  <a:schemeClr val="dk2"/>
                </a:solidFill>
              </a:defRPr>
            </a:lvl2pPr>
            <a:lvl3pPr lvl="2" algn="r" rtl="0">
              <a:lnSpc>
                <a:spcPct val="100000"/>
              </a:lnSpc>
              <a:spcAft>
                <a:spcPts val="0"/>
              </a:spcAft>
              <a:buNone/>
              <a:defRPr sz="1000">
                <a:solidFill>
                  <a:schemeClr val="dk2"/>
                </a:solidFill>
              </a:defRPr>
            </a:lvl3pPr>
            <a:lvl4pPr lvl="3" algn="r" rtl="0">
              <a:lnSpc>
                <a:spcPct val="100000"/>
              </a:lnSpc>
              <a:spcAft>
                <a:spcPts val="0"/>
              </a:spcAft>
              <a:buNone/>
              <a:defRPr sz="1000">
                <a:solidFill>
                  <a:schemeClr val="dk2"/>
                </a:solidFill>
              </a:defRPr>
            </a:lvl4pPr>
            <a:lvl5pPr lvl="4" algn="r" rtl="0">
              <a:lnSpc>
                <a:spcPct val="100000"/>
              </a:lnSpc>
              <a:spcAft>
                <a:spcPts val="0"/>
              </a:spcAft>
              <a:buNone/>
              <a:defRPr sz="1000">
                <a:solidFill>
                  <a:schemeClr val="dk2"/>
                </a:solidFill>
              </a:defRPr>
            </a:lvl5pPr>
            <a:lvl6pPr lvl="5" algn="r" rtl="0">
              <a:lnSpc>
                <a:spcPct val="100000"/>
              </a:lnSpc>
              <a:spcAft>
                <a:spcPts val="0"/>
              </a:spcAft>
              <a:buNone/>
              <a:defRPr sz="1000">
                <a:solidFill>
                  <a:schemeClr val="dk2"/>
                </a:solidFill>
              </a:defRPr>
            </a:lvl6pPr>
            <a:lvl7pPr lvl="6" algn="r" rtl="0">
              <a:lnSpc>
                <a:spcPct val="100000"/>
              </a:lnSpc>
              <a:spcAft>
                <a:spcPts val="0"/>
              </a:spcAft>
              <a:buNone/>
              <a:defRPr sz="1000">
                <a:solidFill>
                  <a:schemeClr val="dk2"/>
                </a:solidFill>
              </a:defRPr>
            </a:lvl7pPr>
            <a:lvl8pPr lvl="7" algn="r" rtl="0">
              <a:lnSpc>
                <a:spcPct val="100000"/>
              </a:lnSpc>
              <a:spcAft>
                <a:spcPts val="0"/>
              </a:spcAft>
              <a:buNone/>
              <a:defRPr sz="1000">
                <a:solidFill>
                  <a:schemeClr val="dk2"/>
                </a:solidFill>
              </a:defRPr>
            </a:lvl8pPr>
            <a:lvl9pPr lvl="8" algn="r" rtl="0">
              <a:lnSpc>
                <a:spcPct val="100000"/>
              </a:lnSpc>
              <a:spcAft>
                <a:spcPts val="0"/>
              </a:spcAft>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ustom layout 3">
  <p:cSld name="AUTOLAYOUT_6">
    <p:spTree>
      <p:nvGrpSpPr>
        <p:cNvPr id="1" name="Shape 74"/>
        <p:cNvGrpSpPr/>
        <p:nvPr/>
      </p:nvGrpSpPr>
      <p:grpSpPr>
        <a:xfrm>
          <a:off x="0" y="0"/>
          <a:ext cx="0" cy="0"/>
          <a:chOff x="0" y="0"/>
          <a:chExt cx="0" cy="0"/>
        </a:xfrm>
      </p:grpSpPr>
      <p:sp>
        <p:nvSpPr>
          <p:cNvPr id="75" name="Google Shape;75;p16"/>
          <p:cNvSpPr/>
          <p:nvPr/>
        </p:nvSpPr>
        <p:spPr>
          <a:xfrm>
            <a:off x="-100" y="-125"/>
            <a:ext cx="9144000" cy="5143500"/>
          </a:xfrm>
          <a:prstGeom prst="rect">
            <a:avLst/>
          </a:prstGeom>
          <a:gradFill>
            <a:gsLst>
              <a:gs pos="0">
                <a:srgbClr val="696969"/>
              </a:gs>
              <a:gs pos="100000">
                <a:srgbClr val="1D1D1D"/>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6"/>
          <p:cNvSpPr/>
          <p:nvPr/>
        </p:nvSpPr>
        <p:spPr>
          <a:xfrm>
            <a:off x="0" y="0"/>
            <a:ext cx="37893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6"/>
          <p:cNvSpPr txBox="1">
            <a:spLocks noGrp="1"/>
          </p:cNvSpPr>
          <p:nvPr>
            <p:ph type="title"/>
          </p:nvPr>
        </p:nvSpPr>
        <p:spPr>
          <a:xfrm>
            <a:off x="265500" y="316700"/>
            <a:ext cx="3163500" cy="2607600"/>
          </a:xfrm>
          <a:prstGeom prst="rect">
            <a:avLst/>
          </a:prstGeom>
          <a:noFill/>
        </p:spPr>
        <p:txBody>
          <a:bodyPr spcFirstLastPara="1" wrap="square" lIns="91425" tIns="91425" rIns="91425" bIns="91425" anchor="t" anchorCtr="0">
            <a:normAutofit/>
          </a:bodyPr>
          <a:lstStyle>
            <a:lvl1pPr lvl="0" algn="l" rtl="0">
              <a:lnSpc>
                <a:spcPct val="100000"/>
              </a:lnSpc>
              <a:spcBef>
                <a:spcPts val="0"/>
              </a:spcBef>
              <a:spcAft>
                <a:spcPts val="0"/>
              </a:spcAft>
              <a:buClr>
                <a:srgbClr val="FFFFFF"/>
              </a:buClr>
              <a:buSzPts val="3600"/>
              <a:buNone/>
              <a:defRPr sz="3600">
                <a:solidFill>
                  <a:srgbClr val="FFFFFF"/>
                </a:solidFill>
              </a:defRPr>
            </a:lvl1pPr>
            <a:lvl2pPr lvl="1" algn="l" rtl="0">
              <a:lnSpc>
                <a:spcPct val="100000"/>
              </a:lnSpc>
              <a:spcBef>
                <a:spcPts val="0"/>
              </a:spcBef>
              <a:spcAft>
                <a:spcPts val="0"/>
              </a:spcAft>
              <a:buClr>
                <a:srgbClr val="FFFFFF"/>
              </a:buClr>
              <a:buSzPts val="3600"/>
              <a:buNone/>
              <a:defRPr sz="3600">
                <a:solidFill>
                  <a:srgbClr val="FFFFFF"/>
                </a:solidFill>
              </a:defRPr>
            </a:lvl2pPr>
            <a:lvl3pPr lvl="2" algn="l" rtl="0">
              <a:lnSpc>
                <a:spcPct val="100000"/>
              </a:lnSpc>
              <a:spcBef>
                <a:spcPts val="0"/>
              </a:spcBef>
              <a:spcAft>
                <a:spcPts val="0"/>
              </a:spcAft>
              <a:buClr>
                <a:srgbClr val="FFFFFF"/>
              </a:buClr>
              <a:buSzPts val="3600"/>
              <a:buNone/>
              <a:defRPr sz="3600">
                <a:solidFill>
                  <a:srgbClr val="FFFFFF"/>
                </a:solidFill>
              </a:defRPr>
            </a:lvl3pPr>
            <a:lvl4pPr lvl="3" algn="l" rtl="0">
              <a:lnSpc>
                <a:spcPct val="100000"/>
              </a:lnSpc>
              <a:spcBef>
                <a:spcPts val="0"/>
              </a:spcBef>
              <a:spcAft>
                <a:spcPts val="0"/>
              </a:spcAft>
              <a:buClr>
                <a:srgbClr val="FFFFFF"/>
              </a:buClr>
              <a:buSzPts val="3600"/>
              <a:buNone/>
              <a:defRPr sz="3600">
                <a:solidFill>
                  <a:srgbClr val="FFFFFF"/>
                </a:solidFill>
              </a:defRPr>
            </a:lvl4pPr>
            <a:lvl5pPr lvl="4" algn="l" rtl="0">
              <a:lnSpc>
                <a:spcPct val="100000"/>
              </a:lnSpc>
              <a:spcBef>
                <a:spcPts val="0"/>
              </a:spcBef>
              <a:spcAft>
                <a:spcPts val="0"/>
              </a:spcAft>
              <a:buClr>
                <a:srgbClr val="FFFFFF"/>
              </a:buClr>
              <a:buSzPts val="3600"/>
              <a:buNone/>
              <a:defRPr sz="3600">
                <a:solidFill>
                  <a:srgbClr val="FFFFFF"/>
                </a:solidFill>
              </a:defRPr>
            </a:lvl5pPr>
            <a:lvl6pPr lvl="5" algn="l" rtl="0">
              <a:lnSpc>
                <a:spcPct val="100000"/>
              </a:lnSpc>
              <a:spcBef>
                <a:spcPts val="0"/>
              </a:spcBef>
              <a:spcAft>
                <a:spcPts val="0"/>
              </a:spcAft>
              <a:buClr>
                <a:srgbClr val="FFFFFF"/>
              </a:buClr>
              <a:buSzPts val="3600"/>
              <a:buNone/>
              <a:defRPr sz="3600">
                <a:solidFill>
                  <a:srgbClr val="FFFFFF"/>
                </a:solidFill>
              </a:defRPr>
            </a:lvl6pPr>
            <a:lvl7pPr lvl="6" algn="l" rtl="0">
              <a:lnSpc>
                <a:spcPct val="100000"/>
              </a:lnSpc>
              <a:spcBef>
                <a:spcPts val="0"/>
              </a:spcBef>
              <a:spcAft>
                <a:spcPts val="0"/>
              </a:spcAft>
              <a:buClr>
                <a:srgbClr val="FFFFFF"/>
              </a:buClr>
              <a:buSzPts val="3600"/>
              <a:buNone/>
              <a:defRPr sz="3600">
                <a:solidFill>
                  <a:srgbClr val="FFFFFF"/>
                </a:solidFill>
              </a:defRPr>
            </a:lvl7pPr>
            <a:lvl8pPr lvl="7" algn="l" rtl="0">
              <a:lnSpc>
                <a:spcPct val="100000"/>
              </a:lnSpc>
              <a:spcBef>
                <a:spcPts val="0"/>
              </a:spcBef>
              <a:spcAft>
                <a:spcPts val="0"/>
              </a:spcAft>
              <a:buClr>
                <a:srgbClr val="FFFFFF"/>
              </a:buClr>
              <a:buSzPts val="3600"/>
              <a:buNone/>
              <a:defRPr sz="3600">
                <a:solidFill>
                  <a:srgbClr val="FFFFFF"/>
                </a:solidFill>
              </a:defRPr>
            </a:lvl8pPr>
            <a:lvl9pPr lvl="8" algn="l" rtl="0">
              <a:lnSpc>
                <a:spcPct val="100000"/>
              </a:lnSpc>
              <a:spcBef>
                <a:spcPts val="0"/>
              </a:spcBef>
              <a:spcAft>
                <a:spcPts val="0"/>
              </a:spcAft>
              <a:buClr>
                <a:srgbClr val="FFFFFF"/>
              </a:buClr>
              <a:buSzPts val="3600"/>
              <a:buNone/>
              <a:defRPr sz="3600">
                <a:solidFill>
                  <a:srgbClr val="FFFFFF"/>
                </a:solidFill>
              </a:defRPr>
            </a:lvl9pPr>
          </a:lstStyle>
          <a:p>
            <a:endParaRPr/>
          </a:p>
        </p:txBody>
      </p:sp>
      <p:sp>
        <p:nvSpPr>
          <p:cNvPr id="78" name="Google Shape;78;p16"/>
          <p:cNvSpPr txBox="1">
            <a:spLocks noGrp="1"/>
          </p:cNvSpPr>
          <p:nvPr>
            <p:ph type="subTitle" idx="1"/>
          </p:nvPr>
        </p:nvSpPr>
        <p:spPr>
          <a:xfrm>
            <a:off x="265500" y="3009000"/>
            <a:ext cx="3163500" cy="1235100"/>
          </a:xfrm>
          <a:prstGeom prst="rect">
            <a:avLst/>
          </a:prstGeom>
          <a:noFill/>
        </p:spPr>
        <p:txBody>
          <a:bodyPr spcFirstLastPara="1" wrap="square" lIns="91425" tIns="91425" rIns="91425" bIns="91425" anchor="t" anchorCtr="0">
            <a:normAutofit/>
          </a:bodyPr>
          <a:lstStyle>
            <a:lvl1pPr lvl="0" algn="l" rtl="0">
              <a:lnSpc>
                <a:spcPct val="100000"/>
              </a:lnSpc>
              <a:spcBef>
                <a:spcPts val="0"/>
              </a:spcBef>
              <a:spcAft>
                <a:spcPts val="0"/>
              </a:spcAft>
              <a:buClr>
                <a:srgbClr val="FFFFFF"/>
              </a:buClr>
              <a:buSzPts val="1400"/>
              <a:buNone/>
              <a:defRPr sz="1400">
                <a:solidFill>
                  <a:srgbClr val="FFFFFF"/>
                </a:solidFill>
              </a:defRPr>
            </a:lvl1pPr>
            <a:lvl2pPr lvl="1" algn="l" rtl="0">
              <a:lnSpc>
                <a:spcPct val="100000"/>
              </a:lnSpc>
              <a:spcBef>
                <a:spcPts val="0"/>
              </a:spcBef>
              <a:spcAft>
                <a:spcPts val="0"/>
              </a:spcAft>
              <a:buClr>
                <a:srgbClr val="FFFFFF"/>
              </a:buClr>
              <a:buSzPts val="1400"/>
              <a:buNone/>
              <a:defRPr sz="1400">
                <a:solidFill>
                  <a:srgbClr val="FFFFFF"/>
                </a:solidFill>
              </a:defRPr>
            </a:lvl2pPr>
            <a:lvl3pPr lvl="2" algn="l" rtl="0">
              <a:lnSpc>
                <a:spcPct val="100000"/>
              </a:lnSpc>
              <a:spcBef>
                <a:spcPts val="0"/>
              </a:spcBef>
              <a:spcAft>
                <a:spcPts val="0"/>
              </a:spcAft>
              <a:buClr>
                <a:srgbClr val="FFFFFF"/>
              </a:buClr>
              <a:buSzPts val="1400"/>
              <a:buNone/>
              <a:defRPr sz="1400">
                <a:solidFill>
                  <a:srgbClr val="FFFFFF"/>
                </a:solidFill>
              </a:defRPr>
            </a:lvl3pPr>
            <a:lvl4pPr lvl="3" algn="l" rtl="0">
              <a:lnSpc>
                <a:spcPct val="100000"/>
              </a:lnSpc>
              <a:spcBef>
                <a:spcPts val="0"/>
              </a:spcBef>
              <a:spcAft>
                <a:spcPts val="0"/>
              </a:spcAft>
              <a:buClr>
                <a:srgbClr val="FFFFFF"/>
              </a:buClr>
              <a:buSzPts val="1400"/>
              <a:buNone/>
              <a:defRPr sz="1400">
                <a:solidFill>
                  <a:srgbClr val="FFFFFF"/>
                </a:solidFill>
              </a:defRPr>
            </a:lvl4pPr>
            <a:lvl5pPr lvl="4" algn="l" rtl="0">
              <a:lnSpc>
                <a:spcPct val="100000"/>
              </a:lnSpc>
              <a:spcBef>
                <a:spcPts val="0"/>
              </a:spcBef>
              <a:spcAft>
                <a:spcPts val="0"/>
              </a:spcAft>
              <a:buClr>
                <a:srgbClr val="FFFFFF"/>
              </a:buClr>
              <a:buSzPts val="1400"/>
              <a:buNone/>
              <a:defRPr sz="1400">
                <a:solidFill>
                  <a:srgbClr val="FFFFFF"/>
                </a:solidFill>
              </a:defRPr>
            </a:lvl5pPr>
            <a:lvl6pPr lvl="5" algn="l" rtl="0">
              <a:lnSpc>
                <a:spcPct val="100000"/>
              </a:lnSpc>
              <a:spcBef>
                <a:spcPts val="0"/>
              </a:spcBef>
              <a:spcAft>
                <a:spcPts val="0"/>
              </a:spcAft>
              <a:buClr>
                <a:srgbClr val="FFFFFF"/>
              </a:buClr>
              <a:buSzPts val="1400"/>
              <a:buNone/>
              <a:defRPr sz="1400">
                <a:solidFill>
                  <a:srgbClr val="FFFFFF"/>
                </a:solidFill>
              </a:defRPr>
            </a:lvl6pPr>
            <a:lvl7pPr lvl="6" algn="l" rtl="0">
              <a:lnSpc>
                <a:spcPct val="100000"/>
              </a:lnSpc>
              <a:spcBef>
                <a:spcPts val="0"/>
              </a:spcBef>
              <a:spcAft>
                <a:spcPts val="0"/>
              </a:spcAft>
              <a:buClr>
                <a:srgbClr val="FFFFFF"/>
              </a:buClr>
              <a:buSzPts val="1400"/>
              <a:buNone/>
              <a:defRPr sz="1400">
                <a:solidFill>
                  <a:srgbClr val="FFFFFF"/>
                </a:solidFill>
              </a:defRPr>
            </a:lvl7pPr>
            <a:lvl8pPr lvl="7" algn="l" rtl="0">
              <a:lnSpc>
                <a:spcPct val="100000"/>
              </a:lnSpc>
              <a:spcBef>
                <a:spcPts val="0"/>
              </a:spcBef>
              <a:spcAft>
                <a:spcPts val="0"/>
              </a:spcAft>
              <a:buClr>
                <a:srgbClr val="FFFFFF"/>
              </a:buClr>
              <a:buSzPts val="1400"/>
              <a:buNone/>
              <a:defRPr sz="1400">
                <a:solidFill>
                  <a:srgbClr val="FFFFFF"/>
                </a:solidFill>
              </a:defRPr>
            </a:lvl8pPr>
            <a:lvl9pPr lvl="8" algn="l" rtl="0">
              <a:lnSpc>
                <a:spcPct val="100000"/>
              </a:lnSpc>
              <a:spcBef>
                <a:spcPts val="0"/>
              </a:spcBef>
              <a:spcAft>
                <a:spcPts val="0"/>
              </a:spcAft>
              <a:buClr>
                <a:srgbClr val="FFFFFF"/>
              </a:buClr>
              <a:buSzPts val="1400"/>
              <a:buNone/>
              <a:defRPr sz="1400">
                <a:solidFill>
                  <a:srgbClr val="FFFFFF"/>
                </a:solidFill>
              </a:defRPr>
            </a:lvl9pPr>
          </a:lstStyle>
          <a:p>
            <a:endParaRPr/>
          </a:p>
        </p:txBody>
      </p:sp>
      <p:sp>
        <p:nvSpPr>
          <p:cNvPr id="79" name="Google Shape;79;p16"/>
          <p:cNvSpPr txBox="1">
            <a:spLocks noGrp="1"/>
          </p:cNvSpPr>
          <p:nvPr>
            <p:ph type="body" idx="2"/>
          </p:nvPr>
        </p:nvSpPr>
        <p:spPr>
          <a:xfrm>
            <a:off x="4283675" y="992575"/>
            <a:ext cx="4407300" cy="3158100"/>
          </a:xfrm>
          <a:prstGeom prst="rect">
            <a:avLst/>
          </a:prstGeom>
          <a:noFill/>
        </p:spPr>
        <p:txBody>
          <a:bodyPr spcFirstLastPara="1" wrap="square" lIns="91425" tIns="91425" rIns="91425" bIns="91425" anchor="ctr" anchorCtr="0">
            <a:normAutofit/>
          </a:bodyPr>
          <a:lstStyle>
            <a:lvl1pPr marL="457200" lvl="0" indent="-342900" algn="l" rtl="0">
              <a:lnSpc>
                <a:spcPct val="115000"/>
              </a:lnSpc>
              <a:spcBef>
                <a:spcPts val="0"/>
              </a:spcBef>
              <a:spcAft>
                <a:spcPts val="0"/>
              </a:spcAft>
              <a:buClr>
                <a:srgbClr val="FFFFFF"/>
              </a:buClr>
              <a:buSzPts val="1800"/>
              <a:buChar char="●"/>
              <a:defRPr sz="1800">
                <a:solidFill>
                  <a:srgbClr val="FFFFFF"/>
                </a:solidFill>
              </a:defRPr>
            </a:lvl1pPr>
            <a:lvl2pPr marL="914400" lvl="1" indent="-317500" algn="l" rtl="0">
              <a:lnSpc>
                <a:spcPct val="115000"/>
              </a:lnSpc>
              <a:spcBef>
                <a:spcPts val="0"/>
              </a:spcBef>
              <a:spcAft>
                <a:spcPts val="0"/>
              </a:spcAft>
              <a:buClr>
                <a:srgbClr val="FFFFFF"/>
              </a:buClr>
              <a:buSzPts val="1400"/>
              <a:buChar char="○"/>
              <a:defRPr sz="1400">
                <a:solidFill>
                  <a:srgbClr val="FFFFFF"/>
                </a:solidFill>
              </a:defRPr>
            </a:lvl2pPr>
            <a:lvl3pPr marL="1371600" lvl="2" indent="-317500" algn="l" rtl="0">
              <a:lnSpc>
                <a:spcPct val="115000"/>
              </a:lnSpc>
              <a:spcBef>
                <a:spcPts val="0"/>
              </a:spcBef>
              <a:spcAft>
                <a:spcPts val="0"/>
              </a:spcAft>
              <a:buClr>
                <a:srgbClr val="FFFFFF"/>
              </a:buClr>
              <a:buSzPts val="1400"/>
              <a:buChar char="■"/>
              <a:defRPr sz="1400">
                <a:solidFill>
                  <a:srgbClr val="FFFFFF"/>
                </a:solidFill>
              </a:defRPr>
            </a:lvl3pPr>
            <a:lvl4pPr marL="1828800" lvl="3" indent="-317500" algn="l" rtl="0">
              <a:lnSpc>
                <a:spcPct val="115000"/>
              </a:lnSpc>
              <a:spcBef>
                <a:spcPts val="0"/>
              </a:spcBef>
              <a:spcAft>
                <a:spcPts val="0"/>
              </a:spcAft>
              <a:buClr>
                <a:srgbClr val="FFFFFF"/>
              </a:buClr>
              <a:buSzPts val="1400"/>
              <a:buChar char="●"/>
              <a:defRPr sz="1400">
                <a:solidFill>
                  <a:srgbClr val="FFFFFF"/>
                </a:solidFill>
              </a:defRPr>
            </a:lvl4pPr>
            <a:lvl5pPr marL="2286000" lvl="4" indent="-317500" algn="l" rtl="0">
              <a:lnSpc>
                <a:spcPct val="115000"/>
              </a:lnSpc>
              <a:spcBef>
                <a:spcPts val="0"/>
              </a:spcBef>
              <a:spcAft>
                <a:spcPts val="0"/>
              </a:spcAft>
              <a:buClr>
                <a:srgbClr val="FFFFFF"/>
              </a:buClr>
              <a:buSzPts val="1400"/>
              <a:buChar char="○"/>
              <a:defRPr sz="1400">
                <a:solidFill>
                  <a:srgbClr val="FFFFFF"/>
                </a:solidFill>
              </a:defRPr>
            </a:lvl5pPr>
            <a:lvl6pPr marL="2743200" lvl="5" indent="-317500" algn="l" rtl="0">
              <a:lnSpc>
                <a:spcPct val="115000"/>
              </a:lnSpc>
              <a:spcBef>
                <a:spcPts val="0"/>
              </a:spcBef>
              <a:spcAft>
                <a:spcPts val="0"/>
              </a:spcAft>
              <a:buClr>
                <a:srgbClr val="FFFFFF"/>
              </a:buClr>
              <a:buSzPts val="1400"/>
              <a:buChar char="■"/>
              <a:defRPr sz="1400">
                <a:solidFill>
                  <a:srgbClr val="FFFFFF"/>
                </a:solidFill>
              </a:defRPr>
            </a:lvl6pPr>
            <a:lvl7pPr marL="3200400" lvl="6" indent="-317500" algn="l" rtl="0">
              <a:lnSpc>
                <a:spcPct val="115000"/>
              </a:lnSpc>
              <a:spcBef>
                <a:spcPts val="0"/>
              </a:spcBef>
              <a:spcAft>
                <a:spcPts val="0"/>
              </a:spcAft>
              <a:buClr>
                <a:srgbClr val="FFFFFF"/>
              </a:buClr>
              <a:buSzPts val="1400"/>
              <a:buChar char="●"/>
              <a:defRPr sz="1400">
                <a:solidFill>
                  <a:srgbClr val="FFFFFF"/>
                </a:solidFill>
              </a:defRPr>
            </a:lvl7pPr>
            <a:lvl8pPr marL="3657600" lvl="7" indent="-317500" algn="l" rtl="0">
              <a:lnSpc>
                <a:spcPct val="115000"/>
              </a:lnSpc>
              <a:spcBef>
                <a:spcPts val="0"/>
              </a:spcBef>
              <a:spcAft>
                <a:spcPts val="0"/>
              </a:spcAft>
              <a:buClr>
                <a:srgbClr val="FFFFFF"/>
              </a:buClr>
              <a:buSzPts val="1400"/>
              <a:buChar char="○"/>
              <a:defRPr sz="1400">
                <a:solidFill>
                  <a:srgbClr val="FFFFFF"/>
                </a:solidFill>
              </a:defRPr>
            </a:lvl8pPr>
            <a:lvl9pPr marL="4114800" lvl="8" indent="-317500" algn="l" rtl="0">
              <a:lnSpc>
                <a:spcPct val="115000"/>
              </a:lnSpc>
              <a:spcBef>
                <a:spcPts val="0"/>
              </a:spcBef>
              <a:spcAft>
                <a:spcPts val="0"/>
              </a:spcAft>
              <a:buClr>
                <a:srgbClr val="FFFFFF"/>
              </a:buClr>
              <a:buSzPts val="1400"/>
              <a:buChar char="■"/>
              <a:defRPr sz="1400">
                <a:solidFill>
                  <a:srgbClr val="FFFFFF"/>
                </a:solidFill>
              </a:defRPr>
            </a:lvl9pPr>
          </a:lstStyle>
          <a:p>
            <a:endParaRPr/>
          </a:p>
        </p:txBody>
      </p:sp>
      <p:sp>
        <p:nvSpPr>
          <p:cNvPr id="80" name="Google Shape;80;p16"/>
          <p:cNvSpPr txBox="1">
            <a:spLocks noGrp="1"/>
          </p:cNvSpPr>
          <p:nvPr>
            <p:ph type="sldNum" idx="12"/>
          </p:nvPr>
        </p:nvSpPr>
        <p:spPr>
          <a:xfrm>
            <a:off x="8472458" y="4663217"/>
            <a:ext cx="548700" cy="393600"/>
          </a:xfrm>
          <a:prstGeom prst="rect">
            <a:avLst/>
          </a:prstGeom>
          <a:noFill/>
        </p:spPr>
        <p:txBody>
          <a:bodyPr spcFirstLastPara="1" wrap="square" lIns="91425" tIns="91425" rIns="91425" bIns="91425" anchor="ctr" anchorCtr="0">
            <a:normAutofit/>
          </a:bodyPr>
          <a:lstStyle>
            <a:lvl1pPr lvl="0" algn="r" rtl="0">
              <a:lnSpc>
                <a:spcPct val="100000"/>
              </a:lnSpc>
              <a:spcAft>
                <a:spcPts val="0"/>
              </a:spcAft>
              <a:buNone/>
              <a:defRPr sz="1000">
                <a:solidFill>
                  <a:srgbClr val="FFFFFF"/>
                </a:solidFill>
              </a:defRPr>
            </a:lvl1pPr>
            <a:lvl2pPr lvl="1" algn="r" rtl="0">
              <a:lnSpc>
                <a:spcPct val="100000"/>
              </a:lnSpc>
              <a:spcAft>
                <a:spcPts val="0"/>
              </a:spcAft>
              <a:buNone/>
              <a:defRPr sz="1000">
                <a:solidFill>
                  <a:srgbClr val="FFFFFF"/>
                </a:solidFill>
              </a:defRPr>
            </a:lvl2pPr>
            <a:lvl3pPr lvl="2" algn="r" rtl="0">
              <a:lnSpc>
                <a:spcPct val="100000"/>
              </a:lnSpc>
              <a:spcAft>
                <a:spcPts val="0"/>
              </a:spcAft>
              <a:buNone/>
              <a:defRPr sz="1000">
                <a:solidFill>
                  <a:srgbClr val="FFFFFF"/>
                </a:solidFill>
              </a:defRPr>
            </a:lvl3pPr>
            <a:lvl4pPr lvl="3" algn="r" rtl="0">
              <a:lnSpc>
                <a:spcPct val="100000"/>
              </a:lnSpc>
              <a:spcAft>
                <a:spcPts val="0"/>
              </a:spcAft>
              <a:buNone/>
              <a:defRPr sz="1000">
                <a:solidFill>
                  <a:srgbClr val="FFFFFF"/>
                </a:solidFill>
              </a:defRPr>
            </a:lvl4pPr>
            <a:lvl5pPr lvl="4" algn="r" rtl="0">
              <a:lnSpc>
                <a:spcPct val="100000"/>
              </a:lnSpc>
              <a:spcAft>
                <a:spcPts val="0"/>
              </a:spcAft>
              <a:buNone/>
              <a:defRPr sz="1000">
                <a:solidFill>
                  <a:srgbClr val="FFFFFF"/>
                </a:solidFill>
              </a:defRPr>
            </a:lvl5pPr>
            <a:lvl6pPr lvl="5" algn="r" rtl="0">
              <a:lnSpc>
                <a:spcPct val="100000"/>
              </a:lnSpc>
              <a:spcAft>
                <a:spcPts val="0"/>
              </a:spcAft>
              <a:buNone/>
              <a:defRPr sz="1000">
                <a:solidFill>
                  <a:srgbClr val="FFFFFF"/>
                </a:solidFill>
              </a:defRPr>
            </a:lvl6pPr>
            <a:lvl7pPr lvl="6" algn="r" rtl="0">
              <a:lnSpc>
                <a:spcPct val="100000"/>
              </a:lnSpc>
              <a:spcAft>
                <a:spcPts val="0"/>
              </a:spcAft>
              <a:buNone/>
              <a:defRPr sz="1000">
                <a:solidFill>
                  <a:srgbClr val="FFFFFF"/>
                </a:solidFill>
              </a:defRPr>
            </a:lvl7pPr>
            <a:lvl8pPr lvl="7" algn="r" rtl="0">
              <a:lnSpc>
                <a:spcPct val="100000"/>
              </a:lnSpc>
              <a:spcAft>
                <a:spcPts val="0"/>
              </a:spcAft>
              <a:buNone/>
              <a:defRPr sz="1000">
                <a:solidFill>
                  <a:srgbClr val="FFFFFF"/>
                </a:solidFill>
              </a:defRPr>
            </a:lvl8pPr>
            <a:lvl9pPr lvl="8" algn="r" rtl="0">
              <a:lnSpc>
                <a:spcPct val="100000"/>
              </a:lnSpc>
              <a:spcAft>
                <a:spcPts val="0"/>
              </a:spcAft>
              <a:buNone/>
              <a:defRPr sz="1000">
                <a:solidFill>
                  <a:srgbClr val="FFFFFF"/>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5.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15.xml"/><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4.xml"/><Relationship Id="rId1" Type="http://schemas.openxmlformats.org/officeDocument/2006/relationships/slideLayout" Target="../slideLayouts/slideLayout15.xml"/><Relationship Id="rId4" Type="http://schemas.openxmlformats.org/officeDocument/2006/relationships/image" Target="../media/image26.png"/></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5.xml"/><Relationship Id="rId1" Type="http://schemas.openxmlformats.org/officeDocument/2006/relationships/slideLayout" Target="../slideLayouts/slideLayout15.xml"/><Relationship Id="rId4" Type="http://schemas.openxmlformats.org/officeDocument/2006/relationships/image" Target="../media/image28.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hyperlink" Target="https://www.kaggle.com/kazanova/sentiment140" TargetMode="External"/><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9.xml"/><Relationship Id="rId1" Type="http://schemas.openxmlformats.org/officeDocument/2006/relationships/slideLayout" Target="../slideLayouts/slideLayout15.xml"/><Relationship Id="rId4" Type="http://schemas.openxmlformats.org/officeDocument/2006/relationships/image" Target="../media/image36.png"/></Relationships>
</file>

<file path=ppt/slides/_rels/slide3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0.xml"/><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5.xml"/></Relationships>
</file>

<file path=ppt/slides/_rels/slide42.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5.xml"/></Relationships>
</file>

<file path=ppt/slides/_rels/slide43.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5.xml"/></Relationships>
</file>

<file path=ppt/slides/_rels/slide44.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5.xml"/></Relationships>
</file>

<file path=ppt/slides/_rels/slide45.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5.xml"/></Relationships>
</file>

<file path=ppt/slides/_rels/slide46.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8" Type="http://schemas.openxmlformats.org/officeDocument/2006/relationships/hyperlink" Target="https://github.com/abdulfatir/twitter-sentiment-analysis" TargetMode="External"/><Relationship Id="rId3" Type="http://schemas.openxmlformats.org/officeDocument/2006/relationships/hyperlink" Target="https://www.kaggle.com/kazanova/sentiment140" TargetMode="External"/><Relationship Id="rId7" Type="http://schemas.openxmlformats.org/officeDocument/2006/relationships/hyperlink" Target="https://www.upgrad.com/blog/sentiment-analysis-projects-topics-for-beginners/" TargetMode="External"/><Relationship Id="rId12" Type="http://schemas.openxmlformats.org/officeDocument/2006/relationships/hyperlink" Target="https://github.com/kb22/Twitter-Sentiment-Analysis" TargetMode="External"/><Relationship Id="rId2" Type="http://schemas.openxmlformats.org/officeDocument/2006/relationships/notesSlide" Target="../notesSlides/notesSlide31.xml"/><Relationship Id="rId1" Type="http://schemas.openxmlformats.org/officeDocument/2006/relationships/slideLayout" Target="../slideLayouts/slideLayout12.xml"/><Relationship Id="rId6" Type="http://schemas.openxmlformats.org/officeDocument/2006/relationships/hyperlink" Target="https://stackoverflow.com/questions/47980656/wordcloud-is-not-defined-python3-6" TargetMode="External"/><Relationship Id="rId11" Type="http://schemas.openxmlformats.org/officeDocument/2006/relationships/hyperlink" Target="https://monkeylearn.com/blog/sentiment-analysis-of-twitter/" TargetMode="External"/><Relationship Id="rId5" Type="http://schemas.openxmlformats.org/officeDocument/2006/relationships/hyperlink" Target="https://github.com/Gunjan933" TargetMode="External"/><Relationship Id="rId10" Type="http://schemas.openxmlformats.org/officeDocument/2006/relationships/hyperlink" Target="https://github.com/dominusmi/Twitter-Sentiment-Analysis-Project" TargetMode="External"/><Relationship Id="rId4" Type="http://schemas.openxmlformats.org/officeDocument/2006/relationships/hyperlink" Target="https://www.kdnuggets.com/2019/04/text-preprocessing-nlp-machine-learning.html" TargetMode="External"/><Relationship Id="rId9" Type="http://schemas.openxmlformats.org/officeDocument/2006/relationships/hyperlink" Target="https://stackoverflow.com/questions/15138973/how-to-get-the-number-of-the-most-frequent-value-in-a-column" TargetMode="External"/></Relationships>
</file>

<file path=ppt/slides/_rels/slide49.xml.rels><?xml version="1.0" encoding="UTF-8" standalone="yes"?>
<Relationships xmlns="http://schemas.openxmlformats.org/package/2006/relationships"><Relationship Id="rId8" Type="http://schemas.openxmlformats.org/officeDocument/2006/relationships/hyperlink" Target="https://medium.com/swlh/tweet-sentiment-analysis-using-python-for-complete-beginners-4aeb445604" TargetMode="External"/><Relationship Id="rId3" Type="http://schemas.openxmlformats.org/officeDocument/2006/relationships/hyperlink" Target="https://stackoverflow.com/questions/45759966/counting-unique-values-in-a-column-in-pandas-dataframe-like-in-qlik" TargetMode="External"/><Relationship Id="rId7" Type="http://schemas.openxmlformats.org/officeDocument/2006/relationships/hyperlink" Target="https://stackoverflow.com/questions/26476668/frequency-plot-in-python-pandas-dataframe" TargetMode="External"/><Relationship Id="rId2" Type="http://schemas.openxmlformats.org/officeDocument/2006/relationships/notesSlide" Target="../notesSlides/notesSlide32.xml"/><Relationship Id="rId1" Type="http://schemas.openxmlformats.org/officeDocument/2006/relationships/slideLayout" Target="../slideLayouts/slideLayout12.xml"/><Relationship Id="rId6" Type="http://schemas.openxmlformats.org/officeDocument/2006/relationships/hyperlink" Target="https://github.com/merb92/Twitter-Sentiment-Analysis" TargetMode="External"/><Relationship Id="rId11" Type="http://schemas.openxmlformats.org/officeDocument/2006/relationships/hyperlink" Target="https://github.com/xiamx/awesome-sentiment-analysis" TargetMode="External"/><Relationship Id="rId5" Type="http://schemas.openxmlformats.org/officeDocument/2006/relationships/hyperlink" Target="https://github.com/sharmaroshan/Twitter-Sentiment-Analysis" TargetMode="External"/><Relationship Id="rId10" Type="http://schemas.openxmlformats.org/officeDocument/2006/relationships/hyperlink" Target="https://stackoverflow.com/questions/16476924/how-to-iterate-over-rows-in-a-dataframe-in-pandas" TargetMode="External"/><Relationship Id="rId4" Type="http://schemas.openxmlformats.org/officeDocument/2006/relationships/hyperlink" Target="https://pandas.pydata.org/docs/getting_started/intro_tutorials/03_subset_data.html" TargetMode="External"/><Relationship Id="rId9" Type="http://schemas.openxmlformats.org/officeDocument/2006/relationships/hyperlink" Target="https://github.com/ayushoriginal/Sentiment-Analysis-Twitter"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5.xml"/><Relationship Id="rId4" Type="http://schemas.openxmlformats.org/officeDocument/2006/relationships/image" Target="../media/image3.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5.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5.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7"/>
          <p:cNvSpPr txBox="1">
            <a:spLocks noGrp="1"/>
          </p:cNvSpPr>
          <p:nvPr>
            <p:ph type="ctrTitle"/>
          </p:nvPr>
        </p:nvSpPr>
        <p:spPr>
          <a:xfrm>
            <a:off x="1130100" y="1397138"/>
            <a:ext cx="6883800" cy="16581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Twitter Sentiment Analysis  </a:t>
            </a:r>
            <a:endParaRPr/>
          </a:p>
        </p:txBody>
      </p:sp>
      <p:sp>
        <p:nvSpPr>
          <p:cNvPr id="86" name="Google Shape;86;p17"/>
          <p:cNvSpPr txBox="1">
            <a:spLocks noGrp="1"/>
          </p:cNvSpPr>
          <p:nvPr>
            <p:ph type="subTitle" idx="1"/>
          </p:nvPr>
        </p:nvSpPr>
        <p:spPr>
          <a:xfrm>
            <a:off x="1130100" y="3196180"/>
            <a:ext cx="6883800" cy="769200"/>
          </a:xfrm>
          <a:prstGeom prst="rect">
            <a:avLst/>
          </a:prstGeom>
        </p:spPr>
        <p:txBody>
          <a:bodyPr spcFirstLastPara="1" wrap="square" lIns="91425" tIns="91425" rIns="91425" bIns="91425" anchor="t" anchorCtr="0">
            <a:normAutofit lnSpcReduction="10000"/>
          </a:bodyPr>
          <a:lstStyle/>
          <a:p>
            <a:pPr marL="0" lvl="0" indent="0" algn="ctr" rtl="0">
              <a:spcBef>
                <a:spcPts val="0"/>
              </a:spcBef>
              <a:spcAft>
                <a:spcPts val="0"/>
              </a:spcAft>
              <a:buNone/>
            </a:pPr>
            <a:r>
              <a:rPr lang="en"/>
              <a:t>By: Ashvi Soni and Ayush Dwivedi</a:t>
            </a:r>
            <a:endParaRPr/>
          </a:p>
          <a:p>
            <a:pPr marL="0" lvl="0" indent="0" algn="ctr" rtl="0">
              <a:spcBef>
                <a:spcPts val="0"/>
              </a:spcBef>
              <a:spcAft>
                <a:spcPts val="0"/>
              </a:spcAft>
              <a:buNone/>
            </a:pPr>
            <a:r>
              <a:rPr lang="en"/>
              <a:t>EMSE 6586 Database Systems for Data Analytics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6"/>
          <p:cNvSpPr txBox="1">
            <a:spLocks noGrp="1"/>
          </p:cNvSpPr>
          <p:nvPr>
            <p:ph type="title"/>
          </p:nvPr>
        </p:nvSpPr>
        <p:spPr>
          <a:xfrm>
            <a:off x="265500" y="316700"/>
            <a:ext cx="3163500" cy="13683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Clr>
                <a:schemeClr val="dk1"/>
              </a:buClr>
              <a:buSzPts val="1100"/>
              <a:buFont typeface="Arial"/>
              <a:buNone/>
            </a:pPr>
            <a:r>
              <a:rPr lang="en" sz="3700">
                <a:solidFill>
                  <a:schemeClr val="dk2"/>
                </a:solidFill>
              </a:rPr>
              <a:t>Analysis and Insights</a:t>
            </a:r>
            <a:endParaRPr/>
          </a:p>
        </p:txBody>
      </p:sp>
      <p:sp>
        <p:nvSpPr>
          <p:cNvPr id="149" name="Google Shape;149;p26"/>
          <p:cNvSpPr txBox="1">
            <a:spLocks noGrp="1"/>
          </p:cNvSpPr>
          <p:nvPr>
            <p:ph type="subTitle" idx="1"/>
          </p:nvPr>
        </p:nvSpPr>
        <p:spPr>
          <a:xfrm>
            <a:off x="265500" y="2103000"/>
            <a:ext cx="3163500" cy="2812500"/>
          </a:xfrm>
          <a:prstGeom prst="rect">
            <a:avLst/>
          </a:prstGeom>
        </p:spPr>
        <p:txBody>
          <a:bodyPr spcFirstLastPara="1" wrap="square" lIns="91425" tIns="91425" rIns="91425" bIns="91425" anchor="t" anchorCtr="0">
            <a:normAutofit fontScale="92500"/>
          </a:bodyPr>
          <a:lstStyle/>
          <a:p>
            <a:pPr marL="0" lvl="0" indent="0" algn="l" rtl="0">
              <a:lnSpc>
                <a:spcPct val="105000"/>
              </a:lnSpc>
              <a:spcBef>
                <a:spcPts val="0"/>
              </a:spcBef>
              <a:spcAft>
                <a:spcPts val="0"/>
              </a:spcAft>
              <a:buNone/>
            </a:pPr>
            <a:r>
              <a:rPr lang="en" sz="1900" b="1">
                <a:solidFill>
                  <a:schemeClr val="dk2"/>
                </a:solidFill>
              </a:rPr>
              <a:t>Top 20 frequently occurring Hashtags from positive and negative tweets:</a:t>
            </a:r>
            <a:endParaRPr sz="1900" b="1">
              <a:solidFill>
                <a:schemeClr val="dk2"/>
              </a:solidFill>
            </a:endParaRPr>
          </a:p>
          <a:p>
            <a:pPr marL="457200" lvl="0" indent="-349250" algn="l" rtl="0">
              <a:lnSpc>
                <a:spcPct val="105000"/>
              </a:lnSpc>
              <a:spcBef>
                <a:spcPts val="1200"/>
              </a:spcBef>
              <a:spcAft>
                <a:spcPts val="0"/>
              </a:spcAft>
              <a:buClr>
                <a:schemeClr val="dk2"/>
              </a:buClr>
              <a:buSzPts val="1900"/>
              <a:buChar char="●"/>
            </a:pPr>
            <a:r>
              <a:rPr lang="en" sz="1900">
                <a:solidFill>
                  <a:schemeClr val="dk2"/>
                </a:solidFill>
              </a:rPr>
              <a:t>Most frequent hashtag from positive tweets is ‘followfriday’</a:t>
            </a:r>
            <a:endParaRPr sz="1900">
              <a:solidFill>
                <a:schemeClr val="dk2"/>
              </a:solidFill>
            </a:endParaRPr>
          </a:p>
          <a:p>
            <a:pPr marL="457200" lvl="0" indent="-349250" algn="l" rtl="0">
              <a:lnSpc>
                <a:spcPct val="105000"/>
              </a:lnSpc>
              <a:spcBef>
                <a:spcPts val="0"/>
              </a:spcBef>
              <a:spcAft>
                <a:spcPts val="0"/>
              </a:spcAft>
              <a:buClr>
                <a:schemeClr val="dk2"/>
              </a:buClr>
              <a:buSzPts val="1900"/>
              <a:buChar char="●"/>
            </a:pPr>
            <a:r>
              <a:rPr lang="en" sz="1900">
                <a:solidFill>
                  <a:schemeClr val="dk2"/>
                </a:solidFill>
              </a:rPr>
              <a:t>Most frequent hashtag from negative tweets is ‘fb’</a:t>
            </a:r>
            <a:endParaRPr/>
          </a:p>
        </p:txBody>
      </p:sp>
      <p:pic>
        <p:nvPicPr>
          <p:cNvPr id="150" name="Google Shape;150;p26"/>
          <p:cNvPicPr preferRelativeResize="0"/>
          <p:nvPr/>
        </p:nvPicPr>
        <p:blipFill>
          <a:blip r:embed="rId3">
            <a:alphaModFix/>
          </a:blip>
          <a:stretch>
            <a:fillRect/>
          </a:stretch>
        </p:blipFill>
        <p:spPr>
          <a:xfrm>
            <a:off x="3733800" y="0"/>
            <a:ext cx="5410200" cy="2571750"/>
          </a:xfrm>
          <a:prstGeom prst="rect">
            <a:avLst/>
          </a:prstGeom>
          <a:noFill/>
          <a:ln>
            <a:noFill/>
          </a:ln>
        </p:spPr>
      </p:pic>
      <p:pic>
        <p:nvPicPr>
          <p:cNvPr id="151" name="Google Shape;151;p26"/>
          <p:cNvPicPr preferRelativeResize="0"/>
          <p:nvPr/>
        </p:nvPicPr>
        <p:blipFill>
          <a:blip r:embed="rId4">
            <a:alphaModFix/>
          </a:blip>
          <a:stretch>
            <a:fillRect/>
          </a:stretch>
        </p:blipFill>
        <p:spPr>
          <a:xfrm>
            <a:off x="3733800" y="2850825"/>
            <a:ext cx="5410199" cy="22926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7"/>
          <p:cNvSpPr txBox="1">
            <a:spLocks noGrp="1"/>
          </p:cNvSpPr>
          <p:nvPr>
            <p:ph type="title"/>
          </p:nvPr>
        </p:nvSpPr>
        <p:spPr>
          <a:xfrm>
            <a:off x="265500" y="316700"/>
            <a:ext cx="3163500" cy="15963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Clr>
                <a:schemeClr val="dk1"/>
              </a:buClr>
              <a:buSzPts val="1100"/>
              <a:buFont typeface="Arial"/>
              <a:buNone/>
            </a:pPr>
            <a:r>
              <a:rPr lang="en" sz="3700">
                <a:solidFill>
                  <a:schemeClr val="dk2"/>
                </a:solidFill>
              </a:rPr>
              <a:t>Analysis and Insights</a:t>
            </a:r>
            <a:endParaRPr/>
          </a:p>
        </p:txBody>
      </p:sp>
      <p:sp>
        <p:nvSpPr>
          <p:cNvPr id="157" name="Google Shape;157;p27"/>
          <p:cNvSpPr txBox="1">
            <a:spLocks noGrp="1"/>
          </p:cNvSpPr>
          <p:nvPr>
            <p:ph type="subTitle" idx="1"/>
          </p:nvPr>
        </p:nvSpPr>
        <p:spPr>
          <a:xfrm>
            <a:off x="265500" y="2647750"/>
            <a:ext cx="3163500" cy="1596300"/>
          </a:xfrm>
          <a:prstGeom prst="rect">
            <a:avLst/>
          </a:prstGeom>
        </p:spPr>
        <p:txBody>
          <a:bodyPr spcFirstLastPara="1" wrap="square" lIns="91425" tIns="91425" rIns="91425" bIns="91425" anchor="t" anchorCtr="0">
            <a:normAutofit fontScale="85000" lnSpcReduction="10000"/>
          </a:bodyPr>
          <a:lstStyle/>
          <a:p>
            <a:pPr marL="0" lvl="0" indent="0" algn="l" rtl="0">
              <a:lnSpc>
                <a:spcPct val="105000"/>
              </a:lnSpc>
              <a:spcBef>
                <a:spcPts val="0"/>
              </a:spcBef>
              <a:spcAft>
                <a:spcPts val="0"/>
              </a:spcAft>
              <a:buNone/>
            </a:pPr>
            <a:r>
              <a:rPr lang="en" sz="1900" b="1" dirty="0">
                <a:solidFill>
                  <a:schemeClr val="dk2"/>
                </a:solidFill>
              </a:rPr>
              <a:t>Number of unique users:</a:t>
            </a:r>
            <a:endParaRPr sz="1900" b="1" dirty="0">
              <a:solidFill>
                <a:schemeClr val="dk2"/>
              </a:solidFill>
            </a:endParaRPr>
          </a:p>
          <a:p>
            <a:pPr marL="457200" lvl="0" indent="-331152" algn="l" rtl="0">
              <a:lnSpc>
                <a:spcPct val="105000"/>
              </a:lnSpc>
              <a:spcBef>
                <a:spcPts val="1200"/>
              </a:spcBef>
              <a:spcAft>
                <a:spcPts val="0"/>
              </a:spcAft>
              <a:buClr>
                <a:schemeClr val="dk2"/>
              </a:buClr>
              <a:buSzPct val="100000"/>
              <a:buChar char="●"/>
            </a:pPr>
            <a:r>
              <a:rPr lang="en" sz="1900" dirty="0">
                <a:solidFill>
                  <a:schemeClr val="dk2"/>
                </a:solidFill>
              </a:rPr>
              <a:t>We have shown how many unique users were there.</a:t>
            </a:r>
            <a:endParaRPr sz="1900" dirty="0">
              <a:solidFill>
                <a:schemeClr val="dk2"/>
              </a:solidFill>
            </a:endParaRPr>
          </a:p>
          <a:p>
            <a:pPr marL="457200" lvl="0" indent="-331152" algn="l" rtl="0">
              <a:lnSpc>
                <a:spcPct val="105000"/>
              </a:lnSpc>
              <a:spcBef>
                <a:spcPts val="0"/>
              </a:spcBef>
              <a:spcAft>
                <a:spcPts val="0"/>
              </a:spcAft>
              <a:buClr>
                <a:schemeClr val="dk2"/>
              </a:buClr>
              <a:buSzPct val="100000"/>
              <a:buChar char="●"/>
            </a:pPr>
            <a:r>
              <a:rPr lang="en" sz="1900" dirty="0">
                <a:solidFill>
                  <a:schemeClr val="dk2"/>
                </a:solidFill>
              </a:rPr>
              <a:t>There were 1048575 uniques users</a:t>
            </a:r>
            <a:endParaRPr sz="1900" dirty="0">
              <a:solidFill>
                <a:schemeClr val="dk2"/>
              </a:solidFill>
            </a:endParaRPr>
          </a:p>
        </p:txBody>
      </p:sp>
      <p:pic>
        <p:nvPicPr>
          <p:cNvPr id="158" name="Google Shape;158;p27"/>
          <p:cNvPicPr preferRelativeResize="0"/>
          <p:nvPr/>
        </p:nvPicPr>
        <p:blipFill>
          <a:blip r:embed="rId3">
            <a:alphaModFix/>
          </a:blip>
          <a:stretch>
            <a:fillRect/>
          </a:stretch>
        </p:blipFill>
        <p:spPr>
          <a:xfrm>
            <a:off x="4223738" y="1795638"/>
            <a:ext cx="4467225" cy="14001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8"/>
          <p:cNvSpPr txBox="1">
            <a:spLocks noGrp="1"/>
          </p:cNvSpPr>
          <p:nvPr>
            <p:ph type="title"/>
          </p:nvPr>
        </p:nvSpPr>
        <p:spPr>
          <a:xfrm>
            <a:off x="265500" y="316700"/>
            <a:ext cx="3163500" cy="13428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Clr>
                <a:schemeClr val="dk1"/>
              </a:buClr>
              <a:buSzPts val="1100"/>
              <a:buFont typeface="Arial"/>
              <a:buNone/>
            </a:pPr>
            <a:r>
              <a:rPr lang="en" sz="3700">
                <a:solidFill>
                  <a:schemeClr val="dk2"/>
                </a:solidFill>
              </a:rPr>
              <a:t>Analysis and Insights</a:t>
            </a:r>
            <a:endParaRPr/>
          </a:p>
        </p:txBody>
      </p:sp>
      <p:sp>
        <p:nvSpPr>
          <p:cNvPr id="164" name="Google Shape;164;p28"/>
          <p:cNvSpPr txBox="1">
            <a:spLocks noGrp="1"/>
          </p:cNvSpPr>
          <p:nvPr>
            <p:ph type="subTitle" idx="1"/>
          </p:nvPr>
        </p:nvSpPr>
        <p:spPr>
          <a:xfrm>
            <a:off x="265500" y="2090350"/>
            <a:ext cx="3163500" cy="2635200"/>
          </a:xfrm>
          <a:prstGeom prst="rect">
            <a:avLst/>
          </a:prstGeom>
        </p:spPr>
        <p:txBody>
          <a:bodyPr spcFirstLastPara="1" wrap="square" lIns="91425" tIns="91425" rIns="91425" bIns="91425" anchor="t" anchorCtr="0">
            <a:normAutofit/>
          </a:bodyPr>
          <a:lstStyle/>
          <a:p>
            <a:pPr marL="0" lvl="0" indent="0" algn="l" rtl="0">
              <a:lnSpc>
                <a:spcPct val="105000"/>
              </a:lnSpc>
              <a:spcBef>
                <a:spcPts val="0"/>
              </a:spcBef>
              <a:spcAft>
                <a:spcPts val="0"/>
              </a:spcAft>
              <a:buClr>
                <a:schemeClr val="dk1"/>
              </a:buClr>
              <a:buSzPts val="1100"/>
              <a:buFont typeface="Arial"/>
              <a:buNone/>
            </a:pPr>
            <a:r>
              <a:rPr lang="en" sz="1900" b="1">
                <a:solidFill>
                  <a:schemeClr val="dk2"/>
                </a:solidFill>
              </a:rPr>
              <a:t>Tweets per user:</a:t>
            </a:r>
            <a:endParaRPr sz="1900" b="1">
              <a:solidFill>
                <a:schemeClr val="dk2"/>
              </a:solidFill>
            </a:endParaRPr>
          </a:p>
          <a:p>
            <a:pPr marL="457200" lvl="0" indent="-349250" algn="l" rtl="0">
              <a:lnSpc>
                <a:spcPct val="105000"/>
              </a:lnSpc>
              <a:spcBef>
                <a:spcPts val="1200"/>
              </a:spcBef>
              <a:spcAft>
                <a:spcPts val="0"/>
              </a:spcAft>
              <a:buClr>
                <a:schemeClr val="dk2"/>
              </a:buClr>
              <a:buSzPts val="1900"/>
              <a:buChar char="●"/>
            </a:pPr>
            <a:r>
              <a:rPr lang="en" sz="1900">
                <a:solidFill>
                  <a:schemeClr val="dk2"/>
                </a:solidFill>
              </a:rPr>
              <a:t>Looked at number of tweets by each user.</a:t>
            </a:r>
            <a:endParaRPr sz="1900">
              <a:solidFill>
                <a:schemeClr val="dk2"/>
              </a:solidFill>
            </a:endParaRPr>
          </a:p>
          <a:p>
            <a:pPr marL="457200" lvl="0" indent="-349250" algn="l" rtl="0">
              <a:lnSpc>
                <a:spcPct val="105000"/>
              </a:lnSpc>
              <a:spcBef>
                <a:spcPts val="0"/>
              </a:spcBef>
              <a:spcAft>
                <a:spcPts val="0"/>
              </a:spcAft>
              <a:buClr>
                <a:schemeClr val="dk2"/>
              </a:buClr>
              <a:buSzPts val="1900"/>
              <a:buChar char="●"/>
            </a:pPr>
            <a:r>
              <a:rPr lang="en" sz="1900">
                <a:solidFill>
                  <a:schemeClr val="dk2"/>
                </a:solidFill>
              </a:rPr>
              <a:t>The user named ‘lost_dog’ has highest number of tweets- 549</a:t>
            </a:r>
            <a:endParaRPr sz="1900">
              <a:solidFill>
                <a:schemeClr val="dk2"/>
              </a:solidFill>
            </a:endParaRPr>
          </a:p>
        </p:txBody>
      </p:sp>
      <p:sp>
        <p:nvSpPr>
          <p:cNvPr id="165" name="Google Shape;165;p28"/>
          <p:cNvSpPr txBox="1">
            <a:spLocks noGrp="1"/>
          </p:cNvSpPr>
          <p:nvPr>
            <p:ph type="body" idx="2"/>
          </p:nvPr>
        </p:nvSpPr>
        <p:spPr>
          <a:xfrm>
            <a:off x="4283675" y="992575"/>
            <a:ext cx="4407300" cy="3158100"/>
          </a:xfrm>
          <a:prstGeom prst="rect">
            <a:avLst/>
          </a:prstGeom>
        </p:spPr>
        <p:txBody>
          <a:bodyPr spcFirstLastPara="1" wrap="square" lIns="91425" tIns="91425" rIns="91425" bIns="91425" anchor="ctr" anchorCtr="0">
            <a:normAutofit/>
          </a:bodyPr>
          <a:lstStyle/>
          <a:p>
            <a:pPr marL="0" lvl="0" indent="0" algn="l" rtl="0">
              <a:spcBef>
                <a:spcPts val="0"/>
              </a:spcBef>
              <a:spcAft>
                <a:spcPts val="1600"/>
              </a:spcAft>
              <a:buNone/>
            </a:pPr>
            <a:endParaRPr/>
          </a:p>
        </p:txBody>
      </p:sp>
      <p:pic>
        <p:nvPicPr>
          <p:cNvPr id="166" name="Google Shape;166;p28"/>
          <p:cNvPicPr preferRelativeResize="0"/>
          <p:nvPr/>
        </p:nvPicPr>
        <p:blipFill>
          <a:blip r:embed="rId3">
            <a:alphaModFix/>
          </a:blip>
          <a:stretch>
            <a:fillRect/>
          </a:stretch>
        </p:blipFill>
        <p:spPr>
          <a:xfrm>
            <a:off x="4210850" y="647700"/>
            <a:ext cx="4552950" cy="38481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9"/>
          <p:cNvSpPr txBox="1">
            <a:spLocks noGrp="1"/>
          </p:cNvSpPr>
          <p:nvPr>
            <p:ph type="title"/>
          </p:nvPr>
        </p:nvSpPr>
        <p:spPr>
          <a:xfrm>
            <a:off x="265500" y="316700"/>
            <a:ext cx="3163500" cy="13935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Clr>
                <a:schemeClr val="dk1"/>
              </a:buClr>
              <a:buSzPct val="29729"/>
              <a:buFont typeface="Arial"/>
              <a:buNone/>
            </a:pPr>
            <a:r>
              <a:rPr lang="en" sz="3700">
                <a:solidFill>
                  <a:schemeClr val="dk2"/>
                </a:solidFill>
              </a:rPr>
              <a:t>Analysis and Insights</a:t>
            </a:r>
            <a:endParaRPr>
              <a:solidFill>
                <a:schemeClr val="lt1"/>
              </a:solidFill>
            </a:endParaRPr>
          </a:p>
          <a:p>
            <a:pPr marL="0" lvl="0" indent="0" algn="l" rtl="0">
              <a:spcBef>
                <a:spcPts val="0"/>
              </a:spcBef>
              <a:spcAft>
                <a:spcPts val="0"/>
              </a:spcAft>
              <a:buNone/>
            </a:pPr>
            <a:endParaRPr/>
          </a:p>
        </p:txBody>
      </p:sp>
      <p:sp>
        <p:nvSpPr>
          <p:cNvPr id="172" name="Google Shape;172;p29"/>
          <p:cNvSpPr txBox="1">
            <a:spLocks noGrp="1"/>
          </p:cNvSpPr>
          <p:nvPr>
            <p:ph type="subTitle" idx="1"/>
          </p:nvPr>
        </p:nvSpPr>
        <p:spPr>
          <a:xfrm>
            <a:off x="265500" y="2179025"/>
            <a:ext cx="3163500" cy="2064900"/>
          </a:xfrm>
          <a:prstGeom prst="rect">
            <a:avLst/>
          </a:prstGeom>
        </p:spPr>
        <p:txBody>
          <a:bodyPr spcFirstLastPara="1" wrap="square" lIns="91425" tIns="91425" rIns="91425" bIns="91425" anchor="t" anchorCtr="0">
            <a:normAutofit/>
          </a:bodyPr>
          <a:lstStyle/>
          <a:p>
            <a:pPr marL="0" lvl="0" indent="0" algn="l" rtl="0">
              <a:lnSpc>
                <a:spcPct val="105000"/>
              </a:lnSpc>
              <a:spcBef>
                <a:spcPts val="0"/>
              </a:spcBef>
              <a:spcAft>
                <a:spcPts val="0"/>
              </a:spcAft>
              <a:buClr>
                <a:schemeClr val="dk1"/>
              </a:buClr>
              <a:buSzPts val="1100"/>
              <a:buFont typeface="Arial"/>
              <a:buNone/>
            </a:pPr>
            <a:r>
              <a:rPr lang="en" sz="1900" b="1">
                <a:solidFill>
                  <a:schemeClr val="dk2"/>
                </a:solidFill>
              </a:rPr>
              <a:t>Tweets by the user last_dog:</a:t>
            </a:r>
            <a:endParaRPr sz="1900" b="1">
              <a:solidFill>
                <a:schemeClr val="dk2"/>
              </a:solidFill>
            </a:endParaRPr>
          </a:p>
          <a:p>
            <a:pPr marL="0" lvl="0" indent="0" algn="l" rtl="0">
              <a:lnSpc>
                <a:spcPct val="105000"/>
              </a:lnSpc>
              <a:spcBef>
                <a:spcPts val="1200"/>
              </a:spcBef>
              <a:spcAft>
                <a:spcPts val="0"/>
              </a:spcAft>
              <a:buClr>
                <a:schemeClr val="dk1"/>
              </a:buClr>
              <a:buSzPts val="1100"/>
              <a:buFont typeface="Arial"/>
              <a:buNone/>
            </a:pPr>
            <a:r>
              <a:rPr lang="en" sz="1900">
                <a:solidFill>
                  <a:schemeClr val="dk2"/>
                </a:solidFill>
              </a:rPr>
              <a:t>We have displayed tweets which were tweeted by last_dog.</a:t>
            </a:r>
            <a:endParaRPr>
              <a:solidFill>
                <a:schemeClr val="lt1"/>
              </a:solidFill>
            </a:endParaRPr>
          </a:p>
          <a:p>
            <a:pPr marL="0" lvl="0" indent="0" algn="l" rtl="0">
              <a:spcBef>
                <a:spcPts val="1200"/>
              </a:spcBef>
              <a:spcAft>
                <a:spcPts val="0"/>
              </a:spcAft>
              <a:buNone/>
            </a:pPr>
            <a:endParaRPr/>
          </a:p>
        </p:txBody>
      </p:sp>
      <p:pic>
        <p:nvPicPr>
          <p:cNvPr id="173" name="Google Shape;173;p29"/>
          <p:cNvPicPr preferRelativeResize="0"/>
          <p:nvPr/>
        </p:nvPicPr>
        <p:blipFill>
          <a:blip r:embed="rId3">
            <a:alphaModFix/>
          </a:blip>
          <a:stretch>
            <a:fillRect/>
          </a:stretch>
        </p:blipFill>
        <p:spPr>
          <a:xfrm>
            <a:off x="3925625" y="1056700"/>
            <a:ext cx="5162807" cy="31581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30"/>
          <p:cNvSpPr txBox="1">
            <a:spLocks noGrp="1"/>
          </p:cNvSpPr>
          <p:nvPr>
            <p:ph type="title"/>
          </p:nvPr>
        </p:nvSpPr>
        <p:spPr>
          <a:xfrm>
            <a:off x="265500" y="316700"/>
            <a:ext cx="3163500" cy="2607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Clr>
                <a:schemeClr val="dk1"/>
              </a:buClr>
              <a:buSzPts val="1100"/>
              <a:buFont typeface="Arial"/>
              <a:buNone/>
            </a:pPr>
            <a:r>
              <a:rPr lang="en" sz="3700">
                <a:solidFill>
                  <a:schemeClr val="dk2"/>
                </a:solidFill>
              </a:rPr>
              <a:t>Analysis and Insights</a:t>
            </a:r>
            <a:endParaRPr/>
          </a:p>
        </p:txBody>
      </p:sp>
      <p:sp>
        <p:nvSpPr>
          <p:cNvPr id="179" name="Google Shape;179;p30"/>
          <p:cNvSpPr txBox="1">
            <a:spLocks noGrp="1"/>
          </p:cNvSpPr>
          <p:nvPr>
            <p:ph type="subTitle" idx="1"/>
          </p:nvPr>
        </p:nvSpPr>
        <p:spPr>
          <a:xfrm>
            <a:off x="265500" y="2495750"/>
            <a:ext cx="3163500" cy="1748400"/>
          </a:xfrm>
          <a:prstGeom prst="rect">
            <a:avLst/>
          </a:prstGeom>
        </p:spPr>
        <p:txBody>
          <a:bodyPr spcFirstLastPara="1" wrap="square" lIns="91425" tIns="91425" rIns="91425" bIns="91425" anchor="t" anchorCtr="0">
            <a:normAutofit fontScale="92500" lnSpcReduction="20000"/>
          </a:bodyPr>
          <a:lstStyle/>
          <a:p>
            <a:pPr marL="0" lvl="0" indent="0" algn="l" rtl="0">
              <a:lnSpc>
                <a:spcPct val="105000"/>
              </a:lnSpc>
              <a:spcBef>
                <a:spcPts val="0"/>
              </a:spcBef>
              <a:spcAft>
                <a:spcPts val="0"/>
              </a:spcAft>
              <a:buClr>
                <a:schemeClr val="dk1"/>
              </a:buClr>
              <a:buSzPts val="1100"/>
              <a:buFont typeface="Arial"/>
              <a:buNone/>
            </a:pPr>
            <a:r>
              <a:rPr lang="en" sz="1900" b="1">
                <a:solidFill>
                  <a:schemeClr val="dk2"/>
                </a:solidFill>
              </a:rPr>
              <a:t>Tweets by the user tweet_pet:</a:t>
            </a:r>
            <a:endParaRPr sz="1900" b="1">
              <a:solidFill>
                <a:schemeClr val="dk2"/>
              </a:solidFill>
            </a:endParaRPr>
          </a:p>
          <a:p>
            <a:pPr marL="0" lvl="0" indent="0" algn="l" rtl="0">
              <a:lnSpc>
                <a:spcPct val="105000"/>
              </a:lnSpc>
              <a:spcBef>
                <a:spcPts val="1200"/>
              </a:spcBef>
              <a:spcAft>
                <a:spcPts val="1200"/>
              </a:spcAft>
              <a:buNone/>
            </a:pPr>
            <a:r>
              <a:rPr lang="en" sz="1900">
                <a:solidFill>
                  <a:schemeClr val="dk2"/>
                </a:solidFill>
              </a:rPr>
              <a:t>We have displayed tweets which were tweeted by tweet_pet.</a:t>
            </a:r>
            <a:endParaRPr/>
          </a:p>
        </p:txBody>
      </p:sp>
      <p:sp>
        <p:nvSpPr>
          <p:cNvPr id="180" name="Google Shape;180;p30"/>
          <p:cNvSpPr txBox="1">
            <a:spLocks noGrp="1"/>
          </p:cNvSpPr>
          <p:nvPr>
            <p:ph type="body" idx="2"/>
          </p:nvPr>
        </p:nvSpPr>
        <p:spPr>
          <a:xfrm>
            <a:off x="4283675" y="992575"/>
            <a:ext cx="4407300" cy="3158100"/>
          </a:xfrm>
          <a:prstGeom prst="rect">
            <a:avLst/>
          </a:prstGeom>
        </p:spPr>
        <p:txBody>
          <a:bodyPr spcFirstLastPara="1" wrap="square" lIns="91425" tIns="91425" rIns="91425" bIns="91425" anchor="ctr" anchorCtr="0">
            <a:normAutofit/>
          </a:bodyPr>
          <a:lstStyle/>
          <a:p>
            <a:pPr marL="0" lvl="0" indent="0" algn="l" rtl="0">
              <a:spcBef>
                <a:spcPts val="0"/>
              </a:spcBef>
              <a:spcAft>
                <a:spcPts val="1600"/>
              </a:spcAft>
              <a:buNone/>
            </a:pPr>
            <a:endParaRPr/>
          </a:p>
        </p:txBody>
      </p:sp>
      <p:pic>
        <p:nvPicPr>
          <p:cNvPr id="181" name="Google Shape;181;p30"/>
          <p:cNvPicPr preferRelativeResize="0"/>
          <p:nvPr/>
        </p:nvPicPr>
        <p:blipFill>
          <a:blip r:embed="rId3">
            <a:alphaModFix/>
          </a:blip>
          <a:stretch>
            <a:fillRect/>
          </a:stretch>
        </p:blipFill>
        <p:spPr>
          <a:xfrm>
            <a:off x="3802963" y="552325"/>
            <a:ext cx="5368724" cy="40386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31"/>
          <p:cNvSpPr txBox="1">
            <a:spLocks noGrp="1"/>
          </p:cNvSpPr>
          <p:nvPr>
            <p:ph type="title"/>
          </p:nvPr>
        </p:nvSpPr>
        <p:spPr>
          <a:xfrm>
            <a:off x="265500" y="316700"/>
            <a:ext cx="3163500" cy="2607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Clr>
                <a:schemeClr val="dk1"/>
              </a:buClr>
              <a:buSzPts val="1100"/>
              <a:buFont typeface="Arial"/>
              <a:buNone/>
            </a:pPr>
            <a:r>
              <a:rPr lang="en" sz="3700">
                <a:solidFill>
                  <a:schemeClr val="dk2"/>
                </a:solidFill>
              </a:rPr>
              <a:t>Analysis and Insights</a:t>
            </a:r>
            <a:endParaRPr/>
          </a:p>
        </p:txBody>
      </p:sp>
      <p:sp>
        <p:nvSpPr>
          <p:cNvPr id="187" name="Google Shape;187;p31"/>
          <p:cNvSpPr txBox="1">
            <a:spLocks noGrp="1"/>
          </p:cNvSpPr>
          <p:nvPr>
            <p:ph type="subTitle" idx="1"/>
          </p:nvPr>
        </p:nvSpPr>
        <p:spPr>
          <a:xfrm>
            <a:off x="265500" y="2255025"/>
            <a:ext cx="3163500" cy="2292900"/>
          </a:xfrm>
          <a:prstGeom prst="rect">
            <a:avLst/>
          </a:prstGeom>
        </p:spPr>
        <p:txBody>
          <a:bodyPr spcFirstLastPara="1" wrap="square" lIns="91425" tIns="91425" rIns="91425" bIns="91425" anchor="t" anchorCtr="0">
            <a:normAutofit/>
          </a:bodyPr>
          <a:lstStyle/>
          <a:p>
            <a:pPr marL="0" lvl="0" indent="0" algn="l" rtl="0">
              <a:lnSpc>
                <a:spcPct val="105000"/>
              </a:lnSpc>
              <a:spcBef>
                <a:spcPts val="0"/>
              </a:spcBef>
              <a:spcAft>
                <a:spcPts val="0"/>
              </a:spcAft>
              <a:buClr>
                <a:schemeClr val="dk1"/>
              </a:buClr>
              <a:buSzPts val="1100"/>
              <a:buFont typeface="Arial"/>
              <a:buNone/>
            </a:pPr>
            <a:r>
              <a:rPr lang="en" sz="1900" b="1">
                <a:solidFill>
                  <a:schemeClr val="dk2"/>
                </a:solidFill>
              </a:rPr>
              <a:t>Tweets by the user webwoke:</a:t>
            </a:r>
            <a:endParaRPr sz="1900" b="1">
              <a:solidFill>
                <a:schemeClr val="dk2"/>
              </a:solidFill>
            </a:endParaRPr>
          </a:p>
          <a:p>
            <a:pPr marL="0" lvl="0" indent="0" algn="l" rtl="0">
              <a:lnSpc>
                <a:spcPct val="105000"/>
              </a:lnSpc>
              <a:spcBef>
                <a:spcPts val="1200"/>
              </a:spcBef>
              <a:spcAft>
                <a:spcPts val="0"/>
              </a:spcAft>
              <a:buClr>
                <a:schemeClr val="dk1"/>
              </a:buClr>
              <a:buSzPts val="1100"/>
              <a:buFont typeface="Arial"/>
              <a:buNone/>
            </a:pPr>
            <a:r>
              <a:rPr lang="en" sz="1900">
                <a:solidFill>
                  <a:schemeClr val="dk2"/>
                </a:solidFill>
              </a:rPr>
              <a:t>We have displayed tweets which were tweeted by webwoke.</a:t>
            </a:r>
            <a:endParaRPr>
              <a:solidFill>
                <a:schemeClr val="lt1"/>
              </a:solidFill>
            </a:endParaRPr>
          </a:p>
          <a:p>
            <a:pPr marL="0" lvl="0" indent="0" algn="l" rtl="0">
              <a:spcBef>
                <a:spcPts val="1200"/>
              </a:spcBef>
              <a:spcAft>
                <a:spcPts val="0"/>
              </a:spcAft>
              <a:buNone/>
            </a:pPr>
            <a:endParaRPr/>
          </a:p>
        </p:txBody>
      </p:sp>
      <p:sp>
        <p:nvSpPr>
          <p:cNvPr id="188" name="Google Shape;188;p31"/>
          <p:cNvSpPr txBox="1">
            <a:spLocks noGrp="1"/>
          </p:cNvSpPr>
          <p:nvPr>
            <p:ph type="body" idx="2"/>
          </p:nvPr>
        </p:nvSpPr>
        <p:spPr>
          <a:xfrm>
            <a:off x="4283675" y="992575"/>
            <a:ext cx="4407300" cy="3158100"/>
          </a:xfrm>
          <a:prstGeom prst="rect">
            <a:avLst/>
          </a:prstGeom>
        </p:spPr>
        <p:txBody>
          <a:bodyPr spcFirstLastPara="1" wrap="square" lIns="91425" tIns="91425" rIns="91425" bIns="91425" anchor="ctr" anchorCtr="0">
            <a:normAutofit/>
          </a:bodyPr>
          <a:lstStyle/>
          <a:p>
            <a:pPr marL="0" lvl="0" indent="0" algn="l" rtl="0">
              <a:spcBef>
                <a:spcPts val="0"/>
              </a:spcBef>
              <a:spcAft>
                <a:spcPts val="1600"/>
              </a:spcAft>
              <a:buNone/>
            </a:pPr>
            <a:endParaRPr/>
          </a:p>
        </p:txBody>
      </p:sp>
      <p:pic>
        <p:nvPicPr>
          <p:cNvPr id="189" name="Google Shape;189;p31"/>
          <p:cNvPicPr preferRelativeResize="0"/>
          <p:nvPr/>
        </p:nvPicPr>
        <p:blipFill>
          <a:blip r:embed="rId3">
            <a:alphaModFix/>
          </a:blip>
          <a:stretch>
            <a:fillRect/>
          </a:stretch>
        </p:blipFill>
        <p:spPr>
          <a:xfrm>
            <a:off x="3825950" y="-125"/>
            <a:ext cx="5318049" cy="5143500"/>
          </a:xfrm>
          <a:prstGeom prst="rect">
            <a:avLst/>
          </a:prstGeom>
          <a:noFill/>
          <a:ln>
            <a:noFill/>
          </a:ln>
        </p:spPr>
      </p:pic>
      <p:sp>
        <p:nvSpPr>
          <p:cNvPr id="190" name="Google Shape;190;p31"/>
          <p:cNvSpPr txBox="1"/>
          <p:nvPr/>
        </p:nvSpPr>
        <p:spPr>
          <a:xfrm>
            <a:off x="0" y="0"/>
            <a:ext cx="3000000"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3600">
              <a:solidFill>
                <a:schemeClr val="lt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32"/>
          <p:cNvSpPr txBox="1">
            <a:spLocks noGrp="1"/>
          </p:cNvSpPr>
          <p:nvPr>
            <p:ph type="title"/>
          </p:nvPr>
        </p:nvSpPr>
        <p:spPr>
          <a:xfrm>
            <a:off x="265500" y="316700"/>
            <a:ext cx="3163500" cy="2607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Clr>
                <a:schemeClr val="dk1"/>
              </a:buClr>
              <a:buSzPts val="1100"/>
              <a:buFont typeface="Arial"/>
              <a:buNone/>
            </a:pPr>
            <a:r>
              <a:rPr lang="en" sz="3700">
                <a:solidFill>
                  <a:schemeClr val="dk2"/>
                </a:solidFill>
              </a:rPr>
              <a:t>Analysis and Insights</a:t>
            </a:r>
            <a:endParaRPr/>
          </a:p>
        </p:txBody>
      </p:sp>
      <p:sp>
        <p:nvSpPr>
          <p:cNvPr id="196" name="Google Shape;196;p32"/>
          <p:cNvSpPr txBox="1">
            <a:spLocks noGrp="1"/>
          </p:cNvSpPr>
          <p:nvPr>
            <p:ph type="subTitle" idx="1"/>
          </p:nvPr>
        </p:nvSpPr>
        <p:spPr>
          <a:xfrm>
            <a:off x="265500" y="2381725"/>
            <a:ext cx="3163500" cy="1989000"/>
          </a:xfrm>
          <a:prstGeom prst="rect">
            <a:avLst/>
          </a:prstGeom>
        </p:spPr>
        <p:txBody>
          <a:bodyPr spcFirstLastPara="1" wrap="square" lIns="91425" tIns="91425" rIns="91425" bIns="91425" anchor="t" anchorCtr="0">
            <a:normAutofit lnSpcReduction="10000"/>
          </a:bodyPr>
          <a:lstStyle/>
          <a:p>
            <a:pPr marL="0" lvl="0" indent="0" algn="l" rtl="0">
              <a:lnSpc>
                <a:spcPct val="105000"/>
              </a:lnSpc>
              <a:spcBef>
                <a:spcPts val="0"/>
              </a:spcBef>
              <a:spcAft>
                <a:spcPts val="0"/>
              </a:spcAft>
              <a:buClr>
                <a:schemeClr val="dk1"/>
              </a:buClr>
              <a:buSzPts val="1100"/>
              <a:buFont typeface="Arial"/>
              <a:buNone/>
            </a:pPr>
            <a:r>
              <a:rPr lang="en" sz="1900" b="1">
                <a:solidFill>
                  <a:schemeClr val="dk2"/>
                </a:solidFill>
              </a:rPr>
              <a:t>Users associated with negative tweets:</a:t>
            </a:r>
            <a:endParaRPr sz="1900" b="1">
              <a:solidFill>
                <a:schemeClr val="dk2"/>
              </a:solidFill>
            </a:endParaRPr>
          </a:p>
          <a:p>
            <a:pPr marL="0" lvl="0" indent="0" algn="l" rtl="0">
              <a:lnSpc>
                <a:spcPct val="105000"/>
              </a:lnSpc>
              <a:spcBef>
                <a:spcPts val="1200"/>
              </a:spcBef>
              <a:spcAft>
                <a:spcPts val="1200"/>
              </a:spcAft>
              <a:buClr>
                <a:schemeClr val="dk1"/>
              </a:buClr>
              <a:buSzPts val="1100"/>
              <a:buFont typeface="Arial"/>
              <a:buNone/>
            </a:pPr>
            <a:r>
              <a:rPr lang="en" sz="1900">
                <a:solidFill>
                  <a:schemeClr val="dk2"/>
                </a:solidFill>
              </a:rPr>
              <a:t>We have displayed the users who are associated with negative tweets.</a:t>
            </a:r>
            <a:endParaRPr/>
          </a:p>
        </p:txBody>
      </p:sp>
      <p:sp>
        <p:nvSpPr>
          <p:cNvPr id="197" name="Google Shape;197;p32"/>
          <p:cNvSpPr txBox="1">
            <a:spLocks noGrp="1"/>
          </p:cNvSpPr>
          <p:nvPr>
            <p:ph type="body" idx="2"/>
          </p:nvPr>
        </p:nvSpPr>
        <p:spPr>
          <a:xfrm>
            <a:off x="4283675" y="992575"/>
            <a:ext cx="4407300" cy="3158100"/>
          </a:xfrm>
          <a:prstGeom prst="rect">
            <a:avLst/>
          </a:prstGeom>
        </p:spPr>
        <p:txBody>
          <a:bodyPr spcFirstLastPara="1" wrap="square" lIns="91425" tIns="91425" rIns="91425" bIns="91425" anchor="ctr" anchorCtr="0">
            <a:normAutofit/>
          </a:bodyPr>
          <a:lstStyle/>
          <a:p>
            <a:pPr marL="0" lvl="0" indent="0" algn="l" rtl="0">
              <a:spcBef>
                <a:spcPts val="0"/>
              </a:spcBef>
              <a:spcAft>
                <a:spcPts val="1600"/>
              </a:spcAft>
              <a:buNone/>
            </a:pPr>
            <a:endParaRPr/>
          </a:p>
        </p:txBody>
      </p:sp>
      <p:pic>
        <p:nvPicPr>
          <p:cNvPr id="198" name="Google Shape;198;p32"/>
          <p:cNvPicPr preferRelativeResize="0"/>
          <p:nvPr/>
        </p:nvPicPr>
        <p:blipFill>
          <a:blip r:embed="rId3">
            <a:alphaModFix/>
          </a:blip>
          <a:stretch>
            <a:fillRect/>
          </a:stretch>
        </p:blipFill>
        <p:spPr>
          <a:xfrm>
            <a:off x="3803575" y="371475"/>
            <a:ext cx="5367500" cy="44005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33"/>
          <p:cNvSpPr txBox="1">
            <a:spLocks noGrp="1"/>
          </p:cNvSpPr>
          <p:nvPr>
            <p:ph type="title"/>
          </p:nvPr>
        </p:nvSpPr>
        <p:spPr>
          <a:xfrm>
            <a:off x="265500" y="316700"/>
            <a:ext cx="3163500" cy="2607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Clr>
                <a:schemeClr val="dk1"/>
              </a:buClr>
              <a:buSzPts val="1100"/>
              <a:buFont typeface="Arial"/>
              <a:buNone/>
            </a:pPr>
            <a:r>
              <a:rPr lang="en" sz="3700" dirty="0">
                <a:solidFill>
                  <a:schemeClr val="dk2"/>
                </a:solidFill>
              </a:rPr>
              <a:t>Analysis and Insights</a:t>
            </a:r>
            <a:endParaRPr dirty="0"/>
          </a:p>
        </p:txBody>
      </p:sp>
      <p:sp>
        <p:nvSpPr>
          <p:cNvPr id="204" name="Google Shape;204;p33"/>
          <p:cNvSpPr txBox="1">
            <a:spLocks noGrp="1"/>
          </p:cNvSpPr>
          <p:nvPr>
            <p:ph type="subTitle" idx="1"/>
          </p:nvPr>
        </p:nvSpPr>
        <p:spPr>
          <a:xfrm>
            <a:off x="265500" y="2446475"/>
            <a:ext cx="3163500" cy="1797600"/>
          </a:xfrm>
          <a:prstGeom prst="rect">
            <a:avLst/>
          </a:prstGeom>
        </p:spPr>
        <p:txBody>
          <a:bodyPr spcFirstLastPara="1" wrap="square" lIns="91425" tIns="91425" rIns="91425" bIns="91425" anchor="t" anchorCtr="0">
            <a:normAutofit fontScale="92500" lnSpcReduction="10000"/>
          </a:bodyPr>
          <a:lstStyle/>
          <a:p>
            <a:pPr marL="0" lvl="0" indent="0" algn="l" rtl="0">
              <a:lnSpc>
                <a:spcPct val="105000"/>
              </a:lnSpc>
              <a:spcBef>
                <a:spcPts val="0"/>
              </a:spcBef>
              <a:spcAft>
                <a:spcPts val="0"/>
              </a:spcAft>
              <a:buClr>
                <a:schemeClr val="dk1"/>
              </a:buClr>
              <a:buSzPts val="1100"/>
              <a:buFont typeface="Arial"/>
              <a:buNone/>
            </a:pPr>
            <a:r>
              <a:rPr lang="en" sz="1900" b="1">
                <a:solidFill>
                  <a:schemeClr val="dk2"/>
                </a:solidFill>
              </a:rPr>
              <a:t>Users associated with positive tweets:</a:t>
            </a:r>
            <a:endParaRPr sz="1900" b="1">
              <a:solidFill>
                <a:schemeClr val="dk2"/>
              </a:solidFill>
            </a:endParaRPr>
          </a:p>
          <a:p>
            <a:pPr marL="0" lvl="0" indent="0" algn="l" rtl="0">
              <a:lnSpc>
                <a:spcPct val="105000"/>
              </a:lnSpc>
              <a:spcBef>
                <a:spcPts val="1200"/>
              </a:spcBef>
              <a:spcAft>
                <a:spcPts val="1200"/>
              </a:spcAft>
              <a:buClr>
                <a:schemeClr val="dk1"/>
              </a:buClr>
              <a:buSzPts val="1100"/>
              <a:buFont typeface="Arial"/>
              <a:buNone/>
            </a:pPr>
            <a:r>
              <a:rPr lang="en" sz="1900">
                <a:solidFill>
                  <a:schemeClr val="dk2"/>
                </a:solidFill>
              </a:rPr>
              <a:t>We have displayed the users who are associated with positive tweets.</a:t>
            </a:r>
            <a:endParaRPr/>
          </a:p>
        </p:txBody>
      </p:sp>
      <p:sp>
        <p:nvSpPr>
          <p:cNvPr id="205" name="Google Shape;205;p33"/>
          <p:cNvSpPr txBox="1">
            <a:spLocks noGrp="1"/>
          </p:cNvSpPr>
          <p:nvPr>
            <p:ph type="body" idx="2"/>
          </p:nvPr>
        </p:nvSpPr>
        <p:spPr>
          <a:xfrm>
            <a:off x="4283675" y="992575"/>
            <a:ext cx="4407300" cy="3158100"/>
          </a:xfrm>
          <a:prstGeom prst="rect">
            <a:avLst/>
          </a:prstGeom>
        </p:spPr>
        <p:txBody>
          <a:bodyPr spcFirstLastPara="1" wrap="square" lIns="91425" tIns="91425" rIns="91425" bIns="91425" anchor="ctr" anchorCtr="0">
            <a:normAutofit/>
          </a:bodyPr>
          <a:lstStyle/>
          <a:p>
            <a:pPr marL="0" lvl="0" indent="0" algn="l" rtl="0">
              <a:spcBef>
                <a:spcPts val="0"/>
              </a:spcBef>
              <a:spcAft>
                <a:spcPts val="1600"/>
              </a:spcAft>
              <a:buNone/>
            </a:pPr>
            <a:endParaRPr/>
          </a:p>
        </p:txBody>
      </p:sp>
      <p:pic>
        <p:nvPicPr>
          <p:cNvPr id="206" name="Google Shape;206;p33"/>
          <p:cNvPicPr preferRelativeResize="0"/>
          <p:nvPr/>
        </p:nvPicPr>
        <p:blipFill>
          <a:blip r:embed="rId3">
            <a:alphaModFix/>
          </a:blip>
          <a:stretch>
            <a:fillRect/>
          </a:stretch>
        </p:blipFill>
        <p:spPr>
          <a:xfrm>
            <a:off x="3817100" y="381000"/>
            <a:ext cx="5326900" cy="43815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34"/>
          <p:cNvSpPr txBox="1">
            <a:spLocks noGrp="1"/>
          </p:cNvSpPr>
          <p:nvPr>
            <p:ph type="title"/>
          </p:nvPr>
        </p:nvSpPr>
        <p:spPr>
          <a:xfrm>
            <a:off x="311700" y="751700"/>
            <a:ext cx="6721500" cy="10074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Preprocessing Tweets</a:t>
            </a:r>
            <a:endParaRPr/>
          </a:p>
        </p:txBody>
      </p:sp>
      <p:sp>
        <p:nvSpPr>
          <p:cNvPr id="212" name="Google Shape;212;p34"/>
          <p:cNvSpPr txBox="1">
            <a:spLocks noGrp="1"/>
          </p:cNvSpPr>
          <p:nvPr>
            <p:ph type="body" idx="1"/>
          </p:nvPr>
        </p:nvSpPr>
        <p:spPr>
          <a:xfrm>
            <a:off x="311700" y="2069750"/>
            <a:ext cx="8520600" cy="28332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Lowered the strings</a:t>
            </a:r>
            <a:endParaRPr/>
          </a:p>
          <a:p>
            <a:pPr marL="457200" lvl="0" indent="-342900" algn="l" rtl="0">
              <a:spcBef>
                <a:spcPts val="0"/>
              </a:spcBef>
              <a:spcAft>
                <a:spcPts val="0"/>
              </a:spcAft>
              <a:buSzPts val="1800"/>
              <a:buChar char="●"/>
            </a:pPr>
            <a:r>
              <a:rPr lang="en"/>
              <a:t>Removes usernames(anything followed by @...)</a:t>
            </a:r>
            <a:endParaRPr/>
          </a:p>
          <a:p>
            <a:pPr marL="457200" lvl="0" indent="-342900" algn="l" rtl="0">
              <a:spcBef>
                <a:spcPts val="0"/>
              </a:spcBef>
              <a:spcAft>
                <a:spcPts val="0"/>
              </a:spcAft>
              <a:buSzPts val="1800"/>
              <a:buChar char="●"/>
            </a:pPr>
            <a:r>
              <a:rPr lang="en"/>
              <a:t>Removed URLs</a:t>
            </a:r>
            <a:endParaRPr/>
          </a:p>
          <a:p>
            <a:pPr marL="457200" lvl="0" indent="-342900" algn="l" rtl="0">
              <a:spcBef>
                <a:spcPts val="0"/>
              </a:spcBef>
              <a:spcAft>
                <a:spcPts val="0"/>
              </a:spcAft>
              <a:buSzPts val="1800"/>
              <a:buChar char="●"/>
            </a:pPr>
            <a:r>
              <a:rPr lang="en"/>
              <a:t>Removed digits</a:t>
            </a:r>
            <a:endParaRPr/>
          </a:p>
          <a:p>
            <a:pPr marL="457200" lvl="0" indent="-342900" algn="l" rtl="0">
              <a:spcBef>
                <a:spcPts val="0"/>
              </a:spcBef>
              <a:spcAft>
                <a:spcPts val="0"/>
              </a:spcAft>
              <a:buSzPts val="1800"/>
              <a:buChar char="●"/>
            </a:pPr>
            <a:r>
              <a:rPr lang="en"/>
              <a:t>Removed Emojis</a:t>
            </a:r>
            <a:endParaRPr/>
          </a:p>
          <a:p>
            <a:pPr marL="457200" lvl="0" indent="-342900" algn="l" rtl="0">
              <a:spcBef>
                <a:spcPts val="0"/>
              </a:spcBef>
              <a:spcAft>
                <a:spcPts val="0"/>
              </a:spcAft>
              <a:buSzPts val="1800"/>
              <a:buChar char="●"/>
            </a:pPr>
            <a:r>
              <a:rPr lang="en"/>
              <a:t>Removes all single characters(eg: a, I, etc)</a:t>
            </a:r>
            <a:endParaRPr/>
          </a:p>
          <a:p>
            <a:pPr marL="457200" lvl="0" indent="-342900" algn="l" rtl="0">
              <a:spcBef>
                <a:spcPts val="0"/>
              </a:spcBef>
              <a:spcAft>
                <a:spcPts val="0"/>
              </a:spcAft>
              <a:buSzPts val="1800"/>
              <a:buChar char="●"/>
            </a:pPr>
            <a:r>
              <a:rPr lang="en"/>
              <a:t>Removed Punctuations</a:t>
            </a:r>
            <a:endParaRPr/>
          </a:p>
          <a:p>
            <a:pPr marL="457200" lvl="0" indent="-342900" algn="l" rtl="0">
              <a:spcBef>
                <a:spcPts val="0"/>
              </a:spcBef>
              <a:spcAft>
                <a:spcPts val="0"/>
              </a:spcAft>
              <a:buSzPts val="1800"/>
              <a:buChar char="●"/>
            </a:pPr>
            <a:r>
              <a:rPr lang="en"/>
              <a:t>Replaced double spaces with single space</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35"/>
          <p:cNvSpPr txBox="1">
            <a:spLocks noGrp="1"/>
          </p:cNvSpPr>
          <p:nvPr>
            <p:ph type="title"/>
          </p:nvPr>
        </p:nvSpPr>
        <p:spPr>
          <a:xfrm>
            <a:off x="311700" y="168925"/>
            <a:ext cx="6721500" cy="10074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Processed Vs Unprocessed Tweets</a:t>
            </a:r>
            <a:endParaRPr/>
          </a:p>
        </p:txBody>
      </p:sp>
      <p:sp>
        <p:nvSpPr>
          <p:cNvPr id="218" name="Google Shape;218;p35"/>
          <p:cNvSpPr txBox="1">
            <a:spLocks noGrp="1"/>
          </p:cNvSpPr>
          <p:nvPr>
            <p:ph type="body" idx="1"/>
          </p:nvPr>
        </p:nvSpPr>
        <p:spPr>
          <a:xfrm>
            <a:off x="311700" y="2069750"/>
            <a:ext cx="8520600" cy="2499300"/>
          </a:xfrm>
          <a:prstGeom prst="rect">
            <a:avLst/>
          </a:prstGeom>
        </p:spPr>
        <p:txBody>
          <a:bodyPr spcFirstLastPara="1" wrap="square" lIns="91425" tIns="91425" rIns="91425" bIns="91425" anchor="t" anchorCtr="0">
            <a:normAutofit/>
          </a:bodyPr>
          <a:lstStyle/>
          <a:p>
            <a:pPr marL="0" lvl="0" indent="0" algn="l" rtl="0">
              <a:spcBef>
                <a:spcPts val="0"/>
              </a:spcBef>
              <a:spcAft>
                <a:spcPts val="1600"/>
              </a:spcAft>
              <a:buNone/>
            </a:pPr>
            <a:endParaRPr/>
          </a:p>
        </p:txBody>
      </p:sp>
      <p:pic>
        <p:nvPicPr>
          <p:cNvPr id="219" name="Google Shape;219;p35"/>
          <p:cNvPicPr preferRelativeResize="0"/>
          <p:nvPr/>
        </p:nvPicPr>
        <p:blipFill>
          <a:blip r:embed="rId3">
            <a:alphaModFix/>
          </a:blip>
          <a:stretch>
            <a:fillRect/>
          </a:stretch>
        </p:blipFill>
        <p:spPr>
          <a:xfrm>
            <a:off x="0" y="1304875"/>
            <a:ext cx="9270675" cy="383862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8"/>
          <p:cNvSpPr txBox="1">
            <a:spLocks noGrp="1"/>
          </p:cNvSpPr>
          <p:nvPr>
            <p:ph type="title"/>
          </p:nvPr>
        </p:nvSpPr>
        <p:spPr>
          <a:xfrm>
            <a:off x="311700" y="751700"/>
            <a:ext cx="6721500" cy="10074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Overview of the project</a:t>
            </a:r>
            <a:endParaRPr/>
          </a:p>
        </p:txBody>
      </p:sp>
      <p:sp>
        <p:nvSpPr>
          <p:cNvPr id="92" name="Google Shape;92;p18"/>
          <p:cNvSpPr txBox="1">
            <a:spLocks noGrp="1"/>
          </p:cNvSpPr>
          <p:nvPr>
            <p:ph type="body" idx="1"/>
          </p:nvPr>
        </p:nvSpPr>
        <p:spPr>
          <a:xfrm>
            <a:off x="311700" y="2069750"/>
            <a:ext cx="8520600" cy="29850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SzPts val="2000"/>
              <a:buChar char="●"/>
            </a:pPr>
            <a:r>
              <a:rPr lang="en" sz="2000"/>
              <a:t>In this project, we have done sentiment analysis on a Twitter Dataset.</a:t>
            </a:r>
            <a:endParaRPr sz="2000"/>
          </a:p>
          <a:p>
            <a:pPr marL="457200" lvl="0" indent="-355600" algn="l" rtl="0">
              <a:spcBef>
                <a:spcPts val="0"/>
              </a:spcBef>
              <a:spcAft>
                <a:spcPts val="0"/>
              </a:spcAft>
              <a:buSzPts val="2000"/>
              <a:buChar char="●"/>
            </a:pPr>
            <a:r>
              <a:rPr lang="en" sz="2000"/>
              <a:t>We did various data analysis as well as data visualizations on the dataset which gives useful insights and answers some questions with respect to data.</a:t>
            </a:r>
            <a:endParaRPr sz="2000"/>
          </a:p>
          <a:p>
            <a:pPr marL="457200" lvl="0" indent="-355600" algn="l" rtl="0">
              <a:spcBef>
                <a:spcPts val="0"/>
              </a:spcBef>
              <a:spcAft>
                <a:spcPts val="0"/>
              </a:spcAft>
              <a:buSzPts val="2000"/>
              <a:buChar char="●"/>
            </a:pPr>
            <a:r>
              <a:rPr lang="en" sz="2000"/>
              <a:t>Finally, we trained classical Machine learning models to do the predictions on the dataset.</a:t>
            </a:r>
            <a:endParaRPr sz="2000"/>
          </a:p>
          <a:p>
            <a:pPr marL="457200" lvl="0" indent="0" algn="l" rtl="0">
              <a:spcBef>
                <a:spcPts val="1600"/>
              </a:spcBef>
              <a:spcAft>
                <a:spcPts val="0"/>
              </a:spcAft>
              <a:buNone/>
            </a:pPr>
            <a:endParaRPr sz="2000"/>
          </a:p>
          <a:p>
            <a:pPr marL="0" lvl="0" indent="0" algn="l" rtl="0">
              <a:spcBef>
                <a:spcPts val="1600"/>
              </a:spcBef>
              <a:spcAft>
                <a:spcPts val="1600"/>
              </a:spcAft>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36"/>
          <p:cNvSpPr txBox="1">
            <a:spLocks noGrp="1"/>
          </p:cNvSpPr>
          <p:nvPr>
            <p:ph type="title"/>
          </p:nvPr>
        </p:nvSpPr>
        <p:spPr>
          <a:xfrm>
            <a:off x="265500" y="316700"/>
            <a:ext cx="3163500" cy="13935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Clr>
                <a:schemeClr val="dk1"/>
              </a:buClr>
              <a:buSzPts val="1100"/>
              <a:buFont typeface="Arial"/>
              <a:buNone/>
            </a:pPr>
            <a:r>
              <a:rPr lang="en" sz="3700">
                <a:solidFill>
                  <a:schemeClr val="dk2"/>
                </a:solidFill>
              </a:rPr>
              <a:t>Analysis and Insights</a:t>
            </a:r>
            <a:endParaRPr/>
          </a:p>
        </p:txBody>
      </p:sp>
      <p:sp>
        <p:nvSpPr>
          <p:cNvPr id="225" name="Google Shape;225;p36"/>
          <p:cNvSpPr txBox="1">
            <a:spLocks noGrp="1"/>
          </p:cNvSpPr>
          <p:nvPr>
            <p:ph type="subTitle" idx="1"/>
          </p:nvPr>
        </p:nvSpPr>
        <p:spPr>
          <a:xfrm>
            <a:off x="265500" y="2204350"/>
            <a:ext cx="3163500" cy="2799900"/>
          </a:xfrm>
          <a:prstGeom prst="rect">
            <a:avLst/>
          </a:prstGeom>
        </p:spPr>
        <p:txBody>
          <a:bodyPr spcFirstLastPara="1" wrap="square" lIns="91425" tIns="91425" rIns="91425" bIns="91425" anchor="t" anchorCtr="0">
            <a:normAutofit/>
          </a:bodyPr>
          <a:lstStyle/>
          <a:p>
            <a:pPr marL="0" lvl="0" indent="0" algn="l" rtl="0">
              <a:lnSpc>
                <a:spcPct val="105000"/>
              </a:lnSpc>
              <a:spcBef>
                <a:spcPts val="0"/>
              </a:spcBef>
              <a:spcAft>
                <a:spcPts val="0"/>
              </a:spcAft>
              <a:buClr>
                <a:schemeClr val="dk1"/>
              </a:buClr>
              <a:buSzPts val="1100"/>
              <a:buFont typeface="Arial"/>
              <a:buNone/>
            </a:pPr>
            <a:r>
              <a:rPr lang="en" sz="1900" b="1">
                <a:solidFill>
                  <a:schemeClr val="dk2"/>
                </a:solidFill>
              </a:rPr>
              <a:t>Looking at similar words:</a:t>
            </a:r>
            <a:endParaRPr sz="1900" b="1">
              <a:solidFill>
                <a:schemeClr val="dk2"/>
              </a:solidFill>
            </a:endParaRPr>
          </a:p>
          <a:p>
            <a:pPr marL="0" lvl="0" indent="0" algn="l" rtl="0">
              <a:lnSpc>
                <a:spcPct val="105000"/>
              </a:lnSpc>
              <a:spcBef>
                <a:spcPts val="1200"/>
              </a:spcBef>
              <a:spcAft>
                <a:spcPts val="1200"/>
              </a:spcAft>
              <a:buNone/>
            </a:pPr>
            <a:r>
              <a:rPr lang="en" sz="1900">
                <a:solidFill>
                  <a:schemeClr val="dk2"/>
                </a:solidFill>
              </a:rPr>
              <a:t>We have looked at the words similar to ‘Thanks’, ‘Hope’, and ‘Stupid’.</a:t>
            </a:r>
            <a:endParaRPr/>
          </a:p>
        </p:txBody>
      </p:sp>
      <p:pic>
        <p:nvPicPr>
          <p:cNvPr id="226" name="Google Shape;226;p36"/>
          <p:cNvPicPr preferRelativeResize="0"/>
          <p:nvPr/>
        </p:nvPicPr>
        <p:blipFill>
          <a:blip r:embed="rId3">
            <a:alphaModFix/>
          </a:blip>
          <a:stretch>
            <a:fillRect/>
          </a:stretch>
        </p:blipFill>
        <p:spPr>
          <a:xfrm>
            <a:off x="4781675" y="0"/>
            <a:ext cx="3288275" cy="514349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37"/>
          <p:cNvSpPr txBox="1">
            <a:spLocks noGrp="1"/>
          </p:cNvSpPr>
          <p:nvPr>
            <p:ph type="title"/>
          </p:nvPr>
        </p:nvSpPr>
        <p:spPr>
          <a:xfrm>
            <a:off x="265500" y="316700"/>
            <a:ext cx="3163500" cy="14190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Clr>
                <a:schemeClr val="dk1"/>
              </a:buClr>
              <a:buSzPts val="1100"/>
              <a:buFont typeface="Arial"/>
              <a:buNone/>
            </a:pPr>
            <a:r>
              <a:rPr lang="en" sz="3700">
                <a:solidFill>
                  <a:schemeClr val="dk2"/>
                </a:solidFill>
              </a:rPr>
              <a:t>Analysis and Insights</a:t>
            </a:r>
            <a:endParaRPr b="1"/>
          </a:p>
        </p:txBody>
      </p:sp>
      <p:sp>
        <p:nvSpPr>
          <p:cNvPr id="232" name="Google Shape;232;p37"/>
          <p:cNvSpPr txBox="1">
            <a:spLocks noGrp="1"/>
          </p:cNvSpPr>
          <p:nvPr>
            <p:ph type="subTitle" idx="1"/>
          </p:nvPr>
        </p:nvSpPr>
        <p:spPr>
          <a:xfrm>
            <a:off x="265500" y="1684950"/>
            <a:ext cx="3163500" cy="26154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SzPts val="852"/>
              <a:buNone/>
            </a:pPr>
            <a:r>
              <a:rPr lang="en" sz="1800" b="1">
                <a:solidFill>
                  <a:schemeClr val="dk2"/>
                </a:solidFill>
              </a:rPr>
              <a:t>Word Cloud:</a:t>
            </a:r>
            <a:endParaRPr sz="1800" b="1">
              <a:solidFill>
                <a:schemeClr val="dk2"/>
              </a:solidFill>
            </a:endParaRPr>
          </a:p>
          <a:p>
            <a:pPr marL="457200" lvl="0" indent="-342900" algn="l" rtl="0">
              <a:lnSpc>
                <a:spcPct val="95000"/>
              </a:lnSpc>
              <a:spcBef>
                <a:spcPts val="1200"/>
              </a:spcBef>
              <a:spcAft>
                <a:spcPts val="0"/>
              </a:spcAft>
              <a:buClr>
                <a:schemeClr val="dk2"/>
              </a:buClr>
              <a:buSzPts val="1800"/>
              <a:buChar char="●"/>
            </a:pPr>
            <a:r>
              <a:rPr lang="en" sz="1800">
                <a:solidFill>
                  <a:schemeClr val="dk2"/>
                </a:solidFill>
              </a:rPr>
              <a:t>Size of each words indicates its frequency. </a:t>
            </a:r>
            <a:endParaRPr sz="1800">
              <a:solidFill>
                <a:schemeClr val="dk2"/>
              </a:solidFill>
            </a:endParaRPr>
          </a:p>
          <a:p>
            <a:pPr marL="457200" lvl="0" indent="-342900" algn="l" rtl="0">
              <a:lnSpc>
                <a:spcPct val="95000"/>
              </a:lnSpc>
              <a:spcBef>
                <a:spcPts val="0"/>
              </a:spcBef>
              <a:spcAft>
                <a:spcPts val="0"/>
              </a:spcAft>
              <a:buClr>
                <a:schemeClr val="dk2"/>
              </a:buClr>
              <a:buSzPts val="1800"/>
              <a:buChar char="●"/>
            </a:pPr>
            <a:r>
              <a:rPr lang="en" sz="1800">
                <a:solidFill>
                  <a:schemeClr val="dk2"/>
                </a:solidFill>
              </a:rPr>
              <a:t>Most frequently used word in positive tweets is ‘thank’, ‘lol’, ‘love’(by looking at their size)</a:t>
            </a:r>
            <a:endParaRPr sz="1800">
              <a:solidFill>
                <a:schemeClr val="dk2"/>
              </a:solidFill>
            </a:endParaRPr>
          </a:p>
          <a:p>
            <a:pPr marL="457200" lvl="0" indent="-342900" algn="l" rtl="0">
              <a:lnSpc>
                <a:spcPct val="95000"/>
              </a:lnSpc>
              <a:spcBef>
                <a:spcPts val="0"/>
              </a:spcBef>
              <a:spcAft>
                <a:spcPts val="0"/>
              </a:spcAft>
              <a:buClr>
                <a:schemeClr val="dk2"/>
              </a:buClr>
              <a:buSzPts val="1800"/>
              <a:buChar char="●"/>
            </a:pPr>
            <a:r>
              <a:rPr lang="en" sz="1800">
                <a:solidFill>
                  <a:schemeClr val="dk2"/>
                </a:solidFill>
              </a:rPr>
              <a:t>Most frequently used word in negative tweets is ‘work’,’going’ and ‘today’(by looking at their size)</a:t>
            </a:r>
            <a:endParaRPr sz="1800">
              <a:solidFill>
                <a:schemeClr val="dk2"/>
              </a:solidFill>
            </a:endParaRPr>
          </a:p>
        </p:txBody>
      </p:sp>
      <p:pic>
        <p:nvPicPr>
          <p:cNvPr id="233" name="Google Shape;233;p37"/>
          <p:cNvPicPr preferRelativeResize="0"/>
          <p:nvPr/>
        </p:nvPicPr>
        <p:blipFill>
          <a:blip r:embed="rId3">
            <a:alphaModFix/>
          </a:blip>
          <a:stretch>
            <a:fillRect/>
          </a:stretch>
        </p:blipFill>
        <p:spPr>
          <a:xfrm>
            <a:off x="4871417" y="2723775"/>
            <a:ext cx="3356484" cy="2311475"/>
          </a:xfrm>
          <a:prstGeom prst="rect">
            <a:avLst/>
          </a:prstGeom>
          <a:noFill/>
          <a:ln>
            <a:noFill/>
          </a:ln>
        </p:spPr>
      </p:pic>
      <p:pic>
        <p:nvPicPr>
          <p:cNvPr id="234" name="Google Shape;234;p37"/>
          <p:cNvPicPr preferRelativeResize="0"/>
          <p:nvPr/>
        </p:nvPicPr>
        <p:blipFill>
          <a:blip r:embed="rId4">
            <a:alphaModFix/>
          </a:blip>
          <a:stretch>
            <a:fillRect/>
          </a:stretch>
        </p:blipFill>
        <p:spPr>
          <a:xfrm>
            <a:off x="4817437" y="88700"/>
            <a:ext cx="3464451" cy="2387268"/>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38"/>
          <p:cNvSpPr txBox="1">
            <a:spLocks noGrp="1"/>
          </p:cNvSpPr>
          <p:nvPr>
            <p:ph type="title"/>
          </p:nvPr>
        </p:nvSpPr>
        <p:spPr>
          <a:xfrm>
            <a:off x="265500" y="316700"/>
            <a:ext cx="3163500" cy="2607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3700">
                <a:solidFill>
                  <a:schemeClr val="dk2"/>
                </a:solidFill>
              </a:rPr>
              <a:t>Toeknization</a:t>
            </a:r>
            <a:endParaRPr sz="3700">
              <a:solidFill>
                <a:schemeClr val="dk2"/>
              </a:solidFill>
            </a:endParaRPr>
          </a:p>
          <a:p>
            <a:pPr marL="0" lvl="0" indent="0" algn="ctr" rtl="0">
              <a:spcBef>
                <a:spcPts val="0"/>
              </a:spcBef>
              <a:spcAft>
                <a:spcPts val="0"/>
              </a:spcAft>
              <a:buClr>
                <a:schemeClr val="dk1"/>
              </a:buClr>
              <a:buSzPts val="1100"/>
              <a:buFont typeface="Arial"/>
              <a:buNone/>
            </a:pPr>
            <a:r>
              <a:rPr lang="en" sz="3700">
                <a:solidFill>
                  <a:schemeClr val="dk2"/>
                </a:solidFill>
              </a:rPr>
              <a:t>and Stemming</a:t>
            </a:r>
            <a:endParaRPr/>
          </a:p>
        </p:txBody>
      </p:sp>
      <p:sp>
        <p:nvSpPr>
          <p:cNvPr id="240" name="Google Shape;240;p38"/>
          <p:cNvSpPr txBox="1">
            <a:spLocks noGrp="1"/>
          </p:cNvSpPr>
          <p:nvPr>
            <p:ph type="subTitle" idx="1"/>
          </p:nvPr>
        </p:nvSpPr>
        <p:spPr>
          <a:xfrm>
            <a:off x="265500" y="2799775"/>
            <a:ext cx="3163500" cy="1963500"/>
          </a:xfrm>
          <a:prstGeom prst="rect">
            <a:avLst/>
          </a:prstGeom>
        </p:spPr>
        <p:txBody>
          <a:bodyPr spcFirstLastPara="1" wrap="square" lIns="91425" tIns="91425" rIns="91425" bIns="91425" anchor="t" anchorCtr="0">
            <a:normAutofit/>
          </a:bodyPr>
          <a:lstStyle/>
          <a:p>
            <a:pPr marL="457200" lvl="0" indent="-349250" algn="l" rtl="0">
              <a:lnSpc>
                <a:spcPct val="105000"/>
              </a:lnSpc>
              <a:spcBef>
                <a:spcPts val="0"/>
              </a:spcBef>
              <a:spcAft>
                <a:spcPts val="0"/>
              </a:spcAft>
              <a:buClr>
                <a:schemeClr val="dk2"/>
              </a:buClr>
              <a:buSzPts val="1900"/>
              <a:buChar char="●"/>
            </a:pPr>
            <a:r>
              <a:rPr lang="en" sz="1900">
                <a:solidFill>
                  <a:schemeClr val="dk2"/>
                </a:solidFill>
              </a:rPr>
              <a:t>Tokenized processed tweets in distinct words.</a:t>
            </a:r>
            <a:endParaRPr sz="1900">
              <a:solidFill>
                <a:schemeClr val="dk2"/>
              </a:solidFill>
            </a:endParaRPr>
          </a:p>
          <a:p>
            <a:pPr marL="457200" lvl="0" indent="-349250" algn="l" rtl="0">
              <a:lnSpc>
                <a:spcPct val="105000"/>
              </a:lnSpc>
              <a:spcBef>
                <a:spcPts val="0"/>
              </a:spcBef>
              <a:spcAft>
                <a:spcPts val="0"/>
              </a:spcAft>
              <a:buClr>
                <a:schemeClr val="dk2"/>
              </a:buClr>
              <a:buSzPts val="1900"/>
              <a:buChar char="●"/>
            </a:pPr>
            <a:r>
              <a:rPr lang="en" sz="1900">
                <a:solidFill>
                  <a:schemeClr val="dk2"/>
                </a:solidFill>
              </a:rPr>
              <a:t>Reduced words to its stem</a:t>
            </a:r>
            <a:endParaRPr sz="1900">
              <a:solidFill>
                <a:schemeClr val="dk2"/>
              </a:solidFill>
            </a:endParaRPr>
          </a:p>
        </p:txBody>
      </p:sp>
      <p:pic>
        <p:nvPicPr>
          <p:cNvPr id="241" name="Google Shape;241;p38"/>
          <p:cNvPicPr preferRelativeResize="0"/>
          <p:nvPr/>
        </p:nvPicPr>
        <p:blipFill rotWithShape="1">
          <a:blip r:embed="rId3">
            <a:alphaModFix/>
          </a:blip>
          <a:srcRect t="-1474" b="51658"/>
          <a:stretch/>
        </p:blipFill>
        <p:spPr>
          <a:xfrm>
            <a:off x="3777625" y="1330226"/>
            <a:ext cx="5419399" cy="25084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39"/>
          <p:cNvSpPr txBox="1">
            <a:spLocks noGrp="1"/>
          </p:cNvSpPr>
          <p:nvPr>
            <p:ph type="title"/>
          </p:nvPr>
        </p:nvSpPr>
        <p:spPr>
          <a:xfrm>
            <a:off x="101350" y="316700"/>
            <a:ext cx="3327600" cy="16722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Clr>
                <a:schemeClr val="dk1"/>
              </a:buClr>
              <a:buSzPts val="1100"/>
              <a:buFont typeface="Arial"/>
              <a:buNone/>
            </a:pPr>
            <a:r>
              <a:rPr lang="en" sz="3700">
                <a:solidFill>
                  <a:schemeClr val="dk2"/>
                </a:solidFill>
              </a:rPr>
              <a:t>Splitting the Dataset </a:t>
            </a:r>
            <a:endParaRPr/>
          </a:p>
        </p:txBody>
      </p:sp>
      <p:sp>
        <p:nvSpPr>
          <p:cNvPr id="247" name="Google Shape;247;p39"/>
          <p:cNvSpPr txBox="1">
            <a:spLocks noGrp="1"/>
          </p:cNvSpPr>
          <p:nvPr>
            <p:ph type="subTitle" idx="1"/>
          </p:nvPr>
        </p:nvSpPr>
        <p:spPr>
          <a:xfrm>
            <a:off x="265450" y="2343700"/>
            <a:ext cx="3163500" cy="1995300"/>
          </a:xfrm>
          <a:prstGeom prst="rect">
            <a:avLst/>
          </a:prstGeom>
        </p:spPr>
        <p:txBody>
          <a:bodyPr spcFirstLastPara="1" wrap="square" lIns="91425" tIns="91425" rIns="91425" bIns="91425" anchor="t" anchorCtr="0">
            <a:normAutofit lnSpcReduction="10000"/>
          </a:bodyPr>
          <a:lstStyle/>
          <a:p>
            <a:pPr marL="0" lvl="0" indent="0" algn="l" rtl="0">
              <a:lnSpc>
                <a:spcPct val="105000"/>
              </a:lnSpc>
              <a:spcBef>
                <a:spcPts val="0"/>
              </a:spcBef>
              <a:spcAft>
                <a:spcPts val="0"/>
              </a:spcAft>
              <a:buNone/>
            </a:pPr>
            <a:r>
              <a:rPr lang="en" sz="1900" dirty="0">
                <a:solidFill>
                  <a:schemeClr val="dk2"/>
                </a:solidFill>
              </a:rPr>
              <a:t>For Machine Learning models, we have split the dataset into training and testing sets. </a:t>
            </a:r>
            <a:endParaRPr sz="1900" dirty="0">
              <a:solidFill>
                <a:schemeClr val="dk2"/>
              </a:solidFill>
            </a:endParaRPr>
          </a:p>
          <a:p>
            <a:pPr marL="457200" lvl="0" indent="-349250" algn="l" rtl="0">
              <a:lnSpc>
                <a:spcPct val="105000"/>
              </a:lnSpc>
              <a:spcBef>
                <a:spcPts val="1200"/>
              </a:spcBef>
              <a:spcAft>
                <a:spcPts val="0"/>
              </a:spcAft>
              <a:buClr>
                <a:schemeClr val="dk2"/>
              </a:buClr>
              <a:buSzPts val="1900"/>
              <a:buChar char="●"/>
            </a:pPr>
            <a:r>
              <a:rPr lang="en" sz="1900" dirty="0">
                <a:solidFill>
                  <a:schemeClr val="dk2"/>
                </a:solidFill>
              </a:rPr>
              <a:t>Training set: 80%</a:t>
            </a:r>
            <a:endParaRPr sz="1900" dirty="0">
              <a:solidFill>
                <a:schemeClr val="dk2"/>
              </a:solidFill>
            </a:endParaRPr>
          </a:p>
          <a:p>
            <a:pPr marL="457200" lvl="0" indent="-349250" algn="l" rtl="0">
              <a:lnSpc>
                <a:spcPct val="105000"/>
              </a:lnSpc>
              <a:spcBef>
                <a:spcPts val="0"/>
              </a:spcBef>
              <a:spcAft>
                <a:spcPts val="0"/>
              </a:spcAft>
              <a:buClr>
                <a:schemeClr val="dk2"/>
              </a:buClr>
              <a:buSzPts val="1900"/>
              <a:buChar char="●"/>
            </a:pPr>
            <a:r>
              <a:rPr lang="en" sz="1900" dirty="0">
                <a:solidFill>
                  <a:schemeClr val="dk2"/>
                </a:solidFill>
              </a:rPr>
              <a:t>Test set: 20%</a:t>
            </a:r>
            <a:endParaRPr sz="1900" dirty="0">
              <a:solidFill>
                <a:schemeClr val="dk2"/>
              </a:solidFill>
            </a:endParaRPr>
          </a:p>
        </p:txBody>
      </p:sp>
      <p:pic>
        <p:nvPicPr>
          <p:cNvPr id="248" name="Google Shape;248;p39"/>
          <p:cNvPicPr preferRelativeResize="0"/>
          <p:nvPr/>
        </p:nvPicPr>
        <p:blipFill>
          <a:blip r:embed="rId3">
            <a:alphaModFix/>
          </a:blip>
          <a:stretch>
            <a:fillRect/>
          </a:stretch>
        </p:blipFill>
        <p:spPr>
          <a:xfrm>
            <a:off x="3775275" y="1482250"/>
            <a:ext cx="5368726" cy="21790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40"/>
          <p:cNvSpPr txBox="1">
            <a:spLocks noGrp="1"/>
          </p:cNvSpPr>
          <p:nvPr>
            <p:ph type="title"/>
          </p:nvPr>
        </p:nvSpPr>
        <p:spPr>
          <a:xfrm>
            <a:off x="63350" y="316700"/>
            <a:ext cx="3636000" cy="12351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sz="3700">
                <a:solidFill>
                  <a:schemeClr val="dk2"/>
                </a:solidFill>
              </a:rPr>
              <a:t>Machine Learning Model: </a:t>
            </a:r>
            <a:endParaRPr sz="3700">
              <a:solidFill>
                <a:schemeClr val="dk2"/>
              </a:solidFill>
            </a:endParaRPr>
          </a:p>
          <a:p>
            <a:pPr marL="0" lvl="0" indent="0" algn="ctr" rtl="0">
              <a:spcBef>
                <a:spcPts val="0"/>
              </a:spcBef>
              <a:spcAft>
                <a:spcPts val="0"/>
              </a:spcAft>
              <a:buClr>
                <a:schemeClr val="dk1"/>
              </a:buClr>
              <a:buSzPct val="29729"/>
              <a:buFont typeface="Arial"/>
              <a:buNone/>
            </a:pPr>
            <a:r>
              <a:rPr lang="en" sz="3700">
                <a:solidFill>
                  <a:schemeClr val="dk2"/>
                </a:solidFill>
              </a:rPr>
              <a:t>Naive Bayes</a:t>
            </a:r>
            <a:endParaRPr/>
          </a:p>
        </p:txBody>
      </p:sp>
      <p:sp>
        <p:nvSpPr>
          <p:cNvPr id="254" name="Google Shape;254;p40"/>
          <p:cNvSpPr txBox="1">
            <a:spLocks noGrp="1"/>
          </p:cNvSpPr>
          <p:nvPr>
            <p:ph type="subTitle" idx="1"/>
          </p:nvPr>
        </p:nvSpPr>
        <p:spPr>
          <a:xfrm>
            <a:off x="299600" y="2894975"/>
            <a:ext cx="3163500" cy="1235100"/>
          </a:xfrm>
          <a:prstGeom prst="rect">
            <a:avLst/>
          </a:prstGeom>
        </p:spPr>
        <p:txBody>
          <a:bodyPr spcFirstLastPara="1" wrap="square" lIns="91425" tIns="91425" rIns="91425" bIns="91425" anchor="t" anchorCtr="0">
            <a:normAutofit/>
          </a:bodyPr>
          <a:lstStyle/>
          <a:p>
            <a:pPr marL="0" lvl="0" indent="0" algn="l" rtl="0">
              <a:lnSpc>
                <a:spcPct val="105000"/>
              </a:lnSpc>
              <a:spcBef>
                <a:spcPts val="0"/>
              </a:spcBef>
              <a:spcAft>
                <a:spcPts val="0"/>
              </a:spcAft>
              <a:buNone/>
            </a:pPr>
            <a:r>
              <a:rPr lang="en" sz="1900">
                <a:solidFill>
                  <a:schemeClr val="dk2"/>
                </a:solidFill>
              </a:rPr>
              <a:t>The accuracy of Naive Bayes model is: 0.833</a:t>
            </a:r>
            <a:endParaRPr sz="1900">
              <a:solidFill>
                <a:schemeClr val="dk2"/>
              </a:solidFill>
            </a:endParaRPr>
          </a:p>
          <a:p>
            <a:pPr marL="0" lvl="0" indent="0" algn="l" rtl="0">
              <a:lnSpc>
                <a:spcPct val="105000"/>
              </a:lnSpc>
              <a:spcBef>
                <a:spcPts val="1200"/>
              </a:spcBef>
              <a:spcAft>
                <a:spcPts val="1200"/>
              </a:spcAft>
              <a:buClr>
                <a:schemeClr val="dk1"/>
              </a:buClr>
              <a:buSzPts val="1100"/>
              <a:buFont typeface="Arial"/>
              <a:buNone/>
            </a:pPr>
            <a:endParaRPr sz="1900">
              <a:solidFill>
                <a:schemeClr val="dk2"/>
              </a:solidFill>
            </a:endParaRPr>
          </a:p>
        </p:txBody>
      </p:sp>
      <p:pic>
        <p:nvPicPr>
          <p:cNvPr id="255" name="Google Shape;255;p40"/>
          <p:cNvPicPr preferRelativeResize="0"/>
          <p:nvPr/>
        </p:nvPicPr>
        <p:blipFill>
          <a:blip r:embed="rId3">
            <a:alphaModFix/>
          </a:blip>
          <a:stretch>
            <a:fillRect/>
          </a:stretch>
        </p:blipFill>
        <p:spPr>
          <a:xfrm>
            <a:off x="4572000" y="0"/>
            <a:ext cx="3359102" cy="2434425"/>
          </a:xfrm>
          <a:prstGeom prst="rect">
            <a:avLst/>
          </a:prstGeom>
          <a:noFill/>
          <a:ln>
            <a:noFill/>
          </a:ln>
        </p:spPr>
      </p:pic>
      <p:pic>
        <p:nvPicPr>
          <p:cNvPr id="256" name="Google Shape;256;p40"/>
          <p:cNvPicPr preferRelativeResize="0"/>
          <p:nvPr/>
        </p:nvPicPr>
        <p:blipFill>
          <a:blip r:embed="rId4">
            <a:alphaModFix/>
          </a:blip>
          <a:stretch>
            <a:fillRect/>
          </a:stretch>
        </p:blipFill>
        <p:spPr>
          <a:xfrm>
            <a:off x="4572000" y="2749500"/>
            <a:ext cx="3431200" cy="24344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41"/>
          <p:cNvSpPr txBox="1">
            <a:spLocks noGrp="1"/>
          </p:cNvSpPr>
          <p:nvPr>
            <p:ph type="title"/>
          </p:nvPr>
        </p:nvSpPr>
        <p:spPr>
          <a:xfrm>
            <a:off x="152025" y="316700"/>
            <a:ext cx="3559800" cy="2607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Clr>
                <a:schemeClr val="dk1"/>
              </a:buClr>
              <a:buSzPct val="29729"/>
              <a:buFont typeface="Arial"/>
              <a:buNone/>
            </a:pPr>
            <a:r>
              <a:rPr lang="en" sz="3700">
                <a:solidFill>
                  <a:schemeClr val="dk2"/>
                </a:solidFill>
              </a:rPr>
              <a:t>Machine Learning Model: </a:t>
            </a:r>
            <a:endParaRPr sz="3700">
              <a:solidFill>
                <a:schemeClr val="dk2"/>
              </a:solidFill>
            </a:endParaRPr>
          </a:p>
          <a:p>
            <a:pPr marL="0" lvl="0" indent="0" algn="ctr" rtl="0">
              <a:spcBef>
                <a:spcPts val="0"/>
              </a:spcBef>
              <a:spcAft>
                <a:spcPts val="0"/>
              </a:spcAft>
              <a:buClr>
                <a:schemeClr val="dk1"/>
              </a:buClr>
              <a:buSzPct val="29729"/>
              <a:buFont typeface="Arial"/>
              <a:buNone/>
            </a:pPr>
            <a:r>
              <a:rPr lang="en" sz="3700">
                <a:solidFill>
                  <a:schemeClr val="dk2"/>
                </a:solidFill>
              </a:rPr>
              <a:t>Logistic Regression</a:t>
            </a:r>
            <a:endParaRPr>
              <a:solidFill>
                <a:schemeClr val="lt1"/>
              </a:solidFill>
            </a:endParaRPr>
          </a:p>
          <a:p>
            <a:pPr marL="0" lvl="0" indent="0" algn="l" rtl="0">
              <a:spcBef>
                <a:spcPts val="0"/>
              </a:spcBef>
              <a:spcAft>
                <a:spcPts val="0"/>
              </a:spcAft>
              <a:buNone/>
            </a:pPr>
            <a:endParaRPr/>
          </a:p>
        </p:txBody>
      </p:sp>
      <p:sp>
        <p:nvSpPr>
          <p:cNvPr id="262" name="Google Shape;262;p41"/>
          <p:cNvSpPr txBox="1">
            <a:spLocks noGrp="1"/>
          </p:cNvSpPr>
          <p:nvPr>
            <p:ph type="subTitle" idx="1"/>
          </p:nvPr>
        </p:nvSpPr>
        <p:spPr>
          <a:xfrm>
            <a:off x="265500" y="3009000"/>
            <a:ext cx="3163500" cy="1235100"/>
          </a:xfrm>
          <a:prstGeom prst="rect">
            <a:avLst/>
          </a:prstGeom>
        </p:spPr>
        <p:txBody>
          <a:bodyPr spcFirstLastPara="1" wrap="square" lIns="91425" tIns="91425" rIns="91425" bIns="91425" anchor="t" anchorCtr="0">
            <a:normAutofit/>
          </a:bodyPr>
          <a:lstStyle/>
          <a:p>
            <a:pPr marL="0" lvl="0" indent="0" algn="l" rtl="0">
              <a:lnSpc>
                <a:spcPct val="105000"/>
              </a:lnSpc>
              <a:spcBef>
                <a:spcPts val="0"/>
              </a:spcBef>
              <a:spcAft>
                <a:spcPts val="0"/>
              </a:spcAft>
              <a:buClr>
                <a:schemeClr val="dk1"/>
              </a:buClr>
              <a:buSzPts val="1100"/>
              <a:buFont typeface="Arial"/>
              <a:buNone/>
            </a:pPr>
            <a:r>
              <a:rPr lang="en" sz="1900">
                <a:solidFill>
                  <a:schemeClr val="dk2"/>
                </a:solidFill>
              </a:rPr>
              <a:t>The accuracy of Logistic Regression model is: 0.856</a:t>
            </a:r>
            <a:endParaRPr sz="1900">
              <a:solidFill>
                <a:schemeClr val="dk2"/>
              </a:solidFill>
            </a:endParaRPr>
          </a:p>
          <a:p>
            <a:pPr marL="0" lvl="0" indent="0" algn="l" rtl="0">
              <a:spcBef>
                <a:spcPts val="1200"/>
              </a:spcBef>
              <a:spcAft>
                <a:spcPts val="0"/>
              </a:spcAft>
              <a:buNone/>
            </a:pPr>
            <a:endParaRPr/>
          </a:p>
        </p:txBody>
      </p:sp>
      <p:pic>
        <p:nvPicPr>
          <p:cNvPr id="263" name="Google Shape;263;p41"/>
          <p:cNvPicPr preferRelativeResize="0"/>
          <p:nvPr/>
        </p:nvPicPr>
        <p:blipFill>
          <a:blip r:embed="rId3">
            <a:alphaModFix/>
          </a:blip>
          <a:stretch>
            <a:fillRect/>
          </a:stretch>
        </p:blipFill>
        <p:spPr>
          <a:xfrm>
            <a:off x="4572000" y="0"/>
            <a:ext cx="3863950" cy="3158100"/>
          </a:xfrm>
          <a:prstGeom prst="rect">
            <a:avLst/>
          </a:prstGeom>
          <a:noFill/>
          <a:ln>
            <a:noFill/>
          </a:ln>
        </p:spPr>
      </p:pic>
      <p:pic>
        <p:nvPicPr>
          <p:cNvPr id="264" name="Google Shape;264;p41"/>
          <p:cNvPicPr preferRelativeResize="0"/>
          <p:nvPr/>
        </p:nvPicPr>
        <p:blipFill>
          <a:blip r:embed="rId4">
            <a:alphaModFix/>
          </a:blip>
          <a:stretch>
            <a:fillRect/>
          </a:stretch>
        </p:blipFill>
        <p:spPr>
          <a:xfrm>
            <a:off x="4354200" y="3323175"/>
            <a:ext cx="4444060" cy="16806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42"/>
          <p:cNvSpPr txBox="1">
            <a:spLocks noGrp="1"/>
          </p:cNvSpPr>
          <p:nvPr>
            <p:ph type="title"/>
          </p:nvPr>
        </p:nvSpPr>
        <p:spPr>
          <a:xfrm>
            <a:off x="311700" y="751700"/>
            <a:ext cx="6721500" cy="10074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dirty="0"/>
              <a:t>Extended Project</a:t>
            </a:r>
            <a:endParaRPr dirty="0"/>
          </a:p>
        </p:txBody>
      </p:sp>
      <p:sp>
        <p:nvSpPr>
          <p:cNvPr id="270" name="Google Shape;270;p42"/>
          <p:cNvSpPr txBox="1">
            <a:spLocks noGrp="1"/>
          </p:cNvSpPr>
          <p:nvPr>
            <p:ph type="body" idx="1"/>
          </p:nvPr>
        </p:nvSpPr>
        <p:spPr>
          <a:xfrm>
            <a:off x="311700" y="1821180"/>
            <a:ext cx="8520600" cy="2994660"/>
          </a:xfrm>
          <a:prstGeom prst="rect">
            <a:avLst/>
          </a:prstGeom>
        </p:spPr>
        <p:txBody>
          <a:bodyPr spcFirstLastPara="1" wrap="square" lIns="91425" tIns="91425" rIns="91425" bIns="91425" anchor="t" anchorCtr="0">
            <a:normAutofit fontScale="92500" lnSpcReduction="20000"/>
          </a:bodyPr>
          <a:lstStyle/>
          <a:p>
            <a:pPr marL="0" indent="0">
              <a:spcBef>
                <a:spcPts val="1600"/>
              </a:spcBef>
              <a:buNone/>
            </a:pPr>
            <a:r>
              <a:rPr lang="en-US" sz="3200" dirty="0"/>
              <a:t>From here the slide show represents the work done in the Second half of the project which incorporates the feedback from Professor </a:t>
            </a:r>
            <a:r>
              <a:rPr lang="en-US" sz="3200" dirty="0" err="1"/>
              <a:t>Klien</a:t>
            </a:r>
            <a:r>
              <a:rPr lang="en-US" sz="3200" dirty="0"/>
              <a:t>.</a:t>
            </a:r>
            <a:endParaRPr lang="en" sz="3000" dirty="0"/>
          </a:p>
          <a:p>
            <a:pPr marL="0" lvl="0" indent="0" algn="ctr" rtl="0">
              <a:spcBef>
                <a:spcPts val="0"/>
              </a:spcBef>
              <a:spcAft>
                <a:spcPts val="0"/>
              </a:spcAft>
              <a:buNone/>
            </a:pPr>
            <a:endParaRPr lang="en" sz="3000" dirty="0"/>
          </a:p>
          <a:p>
            <a:pPr marL="0" lvl="0" indent="0" rtl="0">
              <a:spcBef>
                <a:spcPts val="0"/>
              </a:spcBef>
              <a:spcAft>
                <a:spcPts val="0"/>
              </a:spcAft>
              <a:buNone/>
            </a:pPr>
            <a:r>
              <a:rPr lang="en" sz="3000" dirty="0"/>
              <a:t>Now, we are dealing with the data from the Database: ‘EMSE6992’, table: ‘proj_stats’.</a:t>
            </a:r>
            <a:endParaRPr lang="en-US" sz="3000" dirty="0"/>
          </a:p>
          <a:p>
            <a:pPr marL="0" lvl="0" indent="0" algn="l" rtl="0">
              <a:spcBef>
                <a:spcPts val="1600"/>
              </a:spcBef>
              <a:spcAft>
                <a:spcPts val="1600"/>
              </a:spcAft>
              <a:buNone/>
            </a:pPr>
            <a:endParaRPr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43"/>
          <p:cNvSpPr txBox="1">
            <a:spLocks noGrp="1"/>
          </p:cNvSpPr>
          <p:nvPr>
            <p:ph type="title"/>
          </p:nvPr>
        </p:nvSpPr>
        <p:spPr>
          <a:xfrm>
            <a:off x="311700" y="751700"/>
            <a:ext cx="6721500" cy="10074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A look at the Dataset</a:t>
            </a:r>
            <a:endParaRPr/>
          </a:p>
        </p:txBody>
      </p:sp>
      <p:pic>
        <p:nvPicPr>
          <p:cNvPr id="276" name="Google Shape;276;p43"/>
          <p:cNvPicPr preferRelativeResize="0"/>
          <p:nvPr/>
        </p:nvPicPr>
        <p:blipFill>
          <a:blip r:embed="rId3">
            <a:alphaModFix/>
          </a:blip>
          <a:stretch>
            <a:fillRect/>
          </a:stretch>
        </p:blipFill>
        <p:spPr>
          <a:xfrm>
            <a:off x="0" y="1836975"/>
            <a:ext cx="9144001" cy="33065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77D41-1A87-483F-8E51-C4A743242B38}"/>
              </a:ext>
            </a:extLst>
          </p:cNvPr>
          <p:cNvSpPr>
            <a:spLocks noGrp="1"/>
          </p:cNvSpPr>
          <p:nvPr>
            <p:ph type="title"/>
          </p:nvPr>
        </p:nvSpPr>
        <p:spPr/>
        <p:txBody>
          <a:bodyPr/>
          <a:lstStyle/>
          <a:p>
            <a:r>
              <a:rPr lang="en" dirty="0">
                <a:solidFill>
                  <a:schemeClr val="dk2"/>
                </a:solidFill>
              </a:rPr>
              <a:t>Data Exploration</a:t>
            </a:r>
            <a:endParaRPr lang="en-US" dirty="0">
              <a:solidFill>
                <a:schemeClr val="tx1"/>
              </a:solidFill>
            </a:endParaRPr>
          </a:p>
        </p:txBody>
      </p:sp>
      <p:sp>
        <p:nvSpPr>
          <p:cNvPr id="3" name="Subtitle 2">
            <a:extLst>
              <a:ext uri="{FF2B5EF4-FFF2-40B4-BE49-F238E27FC236}">
                <a16:creationId xmlns:a16="http://schemas.microsoft.com/office/drawing/2014/main" id="{26697F18-FC51-495E-B94F-AE70C7A7263C}"/>
              </a:ext>
            </a:extLst>
          </p:cNvPr>
          <p:cNvSpPr>
            <a:spLocks noGrp="1"/>
          </p:cNvSpPr>
          <p:nvPr>
            <p:ph type="subTitle" idx="1"/>
          </p:nvPr>
        </p:nvSpPr>
        <p:spPr/>
        <p:txBody>
          <a:bodyPr>
            <a:normAutofit/>
          </a:bodyPr>
          <a:lstStyle/>
          <a:p>
            <a:pPr marL="0" lvl="0" indent="0">
              <a:lnSpc>
                <a:spcPct val="105000"/>
              </a:lnSpc>
            </a:pPr>
            <a:r>
              <a:rPr lang="en-US" dirty="0">
                <a:solidFill>
                  <a:schemeClr val="dk2"/>
                </a:solidFill>
              </a:rPr>
              <a:t>We started exploring the dataset.</a:t>
            </a:r>
          </a:p>
        </p:txBody>
      </p:sp>
      <p:pic>
        <p:nvPicPr>
          <p:cNvPr id="6" name="Picture 5">
            <a:extLst>
              <a:ext uri="{FF2B5EF4-FFF2-40B4-BE49-F238E27FC236}">
                <a16:creationId xmlns:a16="http://schemas.microsoft.com/office/drawing/2014/main" id="{C5B428FC-6A72-4915-A371-240028B255AA}"/>
              </a:ext>
            </a:extLst>
          </p:cNvPr>
          <p:cNvPicPr>
            <a:picLocks noChangeAspect="1"/>
          </p:cNvPicPr>
          <p:nvPr/>
        </p:nvPicPr>
        <p:blipFill>
          <a:blip r:embed="rId2"/>
          <a:stretch>
            <a:fillRect/>
          </a:stretch>
        </p:blipFill>
        <p:spPr>
          <a:xfrm>
            <a:off x="4434840" y="756653"/>
            <a:ext cx="4076700" cy="3630193"/>
          </a:xfrm>
          <a:prstGeom prst="rect">
            <a:avLst/>
          </a:prstGeom>
        </p:spPr>
      </p:pic>
    </p:spTree>
    <p:extLst>
      <p:ext uri="{BB962C8B-B14F-4D97-AF65-F5344CB8AC3E}">
        <p14:creationId xmlns:p14="http://schemas.microsoft.com/office/powerpoint/2010/main" val="10985525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1698C-70C3-4C62-8D9F-8A43F0F29A92}"/>
              </a:ext>
            </a:extLst>
          </p:cNvPr>
          <p:cNvSpPr>
            <a:spLocks noGrp="1"/>
          </p:cNvSpPr>
          <p:nvPr>
            <p:ph type="title"/>
          </p:nvPr>
        </p:nvSpPr>
        <p:spPr/>
        <p:txBody>
          <a:bodyPr/>
          <a:lstStyle/>
          <a:p>
            <a:r>
              <a:rPr lang="en-US" dirty="0"/>
              <a:t>Pre processing of the Dataset</a:t>
            </a:r>
          </a:p>
        </p:txBody>
      </p:sp>
      <p:pic>
        <p:nvPicPr>
          <p:cNvPr id="4" name="Picture 3">
            <a:extLst>
              <a:ext uri="{FF2B5EF4-FFF2-40B4-BE49-F238E27FC236}">
                <a16:creationId xmlns:a16="http://schemas.microsoft.com/office/drawing/2014/main" id="{B8EFF09E-A339-4AA4-A00D-751BFFCE5D21}"/>
              </a:ext>
            </a:extLst>
          </p:cNvPr>
          <p:cNvPicPr>
            <a:picLocks noChangeAspect="1"/>
          </p:cNvPicPr>
          <p:nvPr/>
        </p:nvPicPr>
        <p:blipFill>
          <a:blip r:embed="rId2"/>
          <a:stretch>
            <a:fillRect/>
          </a:stretch>
        </p:blipFill>
        <p:spPr>
          <a:xfrm>
            <a:off x="518160" y="1859280"/>
            <a:ext cx="8374380" cy="3284220"/>
          </a:xfrm>
          <a:prstGeom prst="rect">
            <a:avLst/>
          </a:prstGeom>
        </p:spPr>
      </p:pic>
    </p:spTree>
    <p:extLst>
      <p:ext uri="{BB962C8B-B14F-4D97-AF65-F5344CB8AC3E}">
        <p14:creationId xmlns:p14="http://schemas.microsoft.com/office/powerpoint/2010/main" val="28021033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txBox="1">
            <a:spLocks noGrp="1"/>
          </p:cNvSpPr>
          <p:nvPr>
            <p:ph type="title"/>
          </p:nvPr>
        </p:nvSpPr>
        <p:spPr>
          <a:xfrm>
            <a:off x="311700" y="751700"/>
            <a:ext cx="6721500" cy="10074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Dataset: Sentiment140 </a:t>
            </a:r>
            <a:endParaRPr/>
          </a:p>
        </p:txBody>
      </p:sp>
      <p:sp>
        <p:nvSpPr>
          <p:cNvPr id="98" name="Google Shape;98;p19"/>
          <p:cNvSpPr txBox="1">
            <a:spLocks noGrp="1"/>
          </p:cNvSpPr>
          <p:nvPr>
            <p:ph type="body" idx="1"/>
          </p:nvPr>
        </p:nvSpPr>
        <p:spPr>
          <a:xfrm>
            <a:off x="311700" y="1928825"/>
            <a:ext cx="8520600" cy="3144900"/>
          </a:xfrm>
          <a:prstGeom prst="rect">
            <a:avLst/>
          </a:prstGeom>
        </p:spPr>
        <p:txBody>
          <a:bodyPr spcFirstLastPara="1" wrap="square" lIns="91425" tIns="91425" rIns="91425" bIns="91425" anchor="t" anchorCtr="0">
            <a:noAutofit/>
          </a:bodyPr>
          <a:lstStyle/>
          <a:p>
            <a:pPr marL="457200" lvl="0" indent="-361950" algn="l" rtl="0">
              <a:spcBef>
                <a:spcPts val="0"/>
              </a:spcBef>
              <a:spcAft>
                <a:spcPts val="0"/>
              </a:spcAft>
              <a:buSzPts val="2100"/>
              <a:buChar char="●"/>
            </a:pPr>
            <a:r>
              <a:rPr lang="en" sz="2100"/>
              <a:t>This dataset is called ‘Sentiment140 Dataset’, which is retrieved from Kaggle. (Link: </a:t>
            </a:r>
            <a:r>
              <a:rPr lang="en" sz="2100" u="sng">
                <a:solidFill>
                  <a:schemeClr val="hlink"/>
                </a:solidFill>
                <a:hlinkClick r:id="rId3"/>
              </a:rPr>
              <a:t>https://www.kaggle.com/kazanova/sentiment140</a:t>
            </a:r>
            <a:r>
              <a:rPr lang="en" sz="2100"/>
              <a:t>)</a:t>
            </a:r>
            <a:endParaRPr sz="2100"/>
          </a:p>
          <a:p>
            <a:pPr marL="457200" lvl="0" indent="-361950" algn="l" rtl="0">
              <a:spcBef>
                <a:spcPts val="0"/>
              </a:spcBef>
              <a:spcAft>
                <a:spcPts val="0"/>
              </a:spcAft>
              <a:buSzPts val="2100"/>
              <a:buChar char="●"/>
            </a:pPr>
            <a:r>
              <a:rPr lang="en" sz="2100"/>
              <a:t>This dataset contains 1,048,575(more than 1 million) tweets.</a:t>
            </a:r>
            <a:endParaRPr sz="2100"/>
          </a:p>
          <a:p>
            <a:pPr marL="457200" lvl="0" indent="-361950" algn="l" rtl="0">
              <a:spcBef>
                <a:spcPts val="0"/>
              </a:spcBef>
              <a:spcAft>
                <a:spcPts val="0"/>
              </a:spcAft>
              <a:buSzPts val="2100"/>
              <a:buChar char="●"/>
            </a:pPr>
            <a:r>
              <a:rPr lang="en" sz="2100"/>
              <a:t>It contains attributes such as userid, username, time, tweet</a:t>
            </a:r>
            <a:endParaRPr sz="2100"/>
          </a:p>
          <a:p>
            <a:pPr marL="457200" lvl="0" indent="-361950" algn="l" rtl="0">
              <a:spcBef>
                <a:spcPts val="0"/>
              </a:spcBef>
              <a:spcAft>
                <a:spcPts val="0"/>
              </a:spcAft>
              <a:buSzPts val="2100"/>
              <a:buChar char="●"/>
            </a:pPr>
            <a:r>
              <a:rPr lang="en" sz="2100"/>
              <a:t>The negative tweets have output label 0 and positive tweets have output label 4.</a:t>
            </a:r>
            <a:endParaRPr sz="2100"/>
          </a:p>
          <a:p>
            <a:pPr marL="0" lvl="0" indent="0" algn="l" rtl="0">
              <a:spcBef>
                <a:spcPts val="1600"/>
              </a:spcBef>
              <a:spcAft>
                <a:spcPts val="1600"/>
              </a:spcAft>
              <a:buNone/>
            </a:pPr>
            <a:endParaRPr sz="21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DD632-7368-4726-873B-C293075FBFE5}"/>
              </a:ext>
            </a:extLst>
          </p:cNvPr>
          <p:cNvSpPr>
            <a:spLocks noGrp="1"/>
          </p:cNvSpPr>
          <p:nvPr>
            <p:ph type="title"/>
          </p:nvPr>
        </p:nvSpPr>
        <p:spPr/>
        <p:txBody>
          <a:bodyPr>
            <a:normAutofit fontScale="90000"/>
          </a:bodyPr>
          <a:lstStyle/>
          <a:p>
            <a:r>
              <a:rPr lang="en-US" dirty="0"/>
              <a:t>Adding the Processed Tweet column to the main dataset</a:t>
            </a:r>
          </a:p>
        </p:txBody>
      </p:sp>
      <p:pic>
        <p:nvPicPr>
          <p:cNvPr id="4" name="Picture 3">
            <a:extLst>
              <a:ext uri="{FF2B5EF4-FFF2-40B4-BE49-F238E27FC236}">
                <a16:creationId xmlns:a16="http://schemas.microsoft.com/office/drawing/2014/main" id="{7E1F8F25-B733-425A-91B9-08BEFC1350BC}"/>
              </a:ext>
            </a:extLst>
          </p:cNvPr>
          <p:cNvPicPr>
            <a:picLocks noChangeAspect="1"/>
          </p:cNvPicPr>
          <p:nvPr/>
        </p:nvPicPr>
        <p:blipFill>
          <a:blip r:embed="rId2"/>
          <a:stretch>
            <a:fillRect/>
          </a:stretch>
        </p:blipFill>
        <p:spPr>
          <a:xfrm>
            <a:off x="0" y="1844040"/>
            <a:ext cx="9144000" cy="3299460"/>
          </a:xfrm>
          <a:prstGeom prst="rect">
            <a:avLst/>
          </a:prstGeom>
        </p:spPr>
      </p:pic>
    </p:spTree>
    <p:extLst>
      <p:ext uri="{BB962C8B-B14F-4D97-AF65-F5344CB8AC3E}">
        <p14:creationId xmlns:p14="http://schemas.microsoft.com/office/powerpoint/2010/main" val="24585826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44"/>
          <p:cNvSpPr txBox="1">
            <a:spLocks noGrp="1"/>
          </p:cNvSpPr>
          <p:nvPr>
            <p:ph type="title"/>
          </p:nvPr>
        </p:nvSpPr>
        <p:spPr>
          <a:xfrm>
            <a:off x="311700" y="751700"/>
            <a:ext cx="6721500" cy="10074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Processed Vs Unprocessed Tweet</a:t>
            </a:r>
            <a:endParaRPr/>
          </a:p>
        </p:txBody>
      </p:sp>
      <p:pic>
        <p:nvPicPr>
          <p:cNvPr id="282" name="Google Shape;282;p44"/>
          <p:cNvPicPr preferRelativeResize="0"/>
          <p:nvPr/>
        </p:nvPicPr>
        <p:blipFill>
          <a:blip r:embed="rId3">
            <a:alphaModFix/>
          </a:blip>
          <a:stretch>
            <a:fillRect/>
          </a:stretch>
        </p:blipFill>
        <p:spPr>
          <a:xfrm>
            <a:off x="450300" y="1862300"/>
            <a:ext cx="8382000" cy="32812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B9B70-7396-4B06-91D1-D376545DD467}"/>
              </a:ext>
            </a:extLst>
          </p:cNvPr>
          <p:cNvSpPr>
            <a:spLocks noGrp="1"/>
          </p:cNvSpPr>
          <p:nvPr>
            <p:ph type="title"/>
          </p:nvPr>
        </p:nvSpPr>
        <p:spPr/>
        <p:txBody>
          <a:bodyPr>
            <a:normAutofit fontScale="90000"/>
          </a:bodyPr>
          <a:lstStyle/>
          <a:p>
            <a:r>
              <a:rPr lang="en-US" dirty="0"/>
              <a:t>Using Count Vectorizer to create the Feature Space</a:t>
            </a:r>
          </a:p>
        </p:txBody>
      </p:sp>
      <p:pic>
        <p:nvPicPr>
          <p:cNvPr id="4" name="Picture 3">
            <a:extLst>
              <a:ext uri="{FF2B5EF4-FFF2-40B4-BE49-F238E27FC236}">
                <a16:creationId xmlns:a16="http://schemas.microsoft.com/office/drawing/2014/main" id="{F32F1564-6825-4D56-8AC7-54772DEA081D}"/>
              </a:ext>
            </a:extLst>
          </p:cNvPr>
          <p:cNvPicPr>
            <a:picLocks noChangeAspect="1"/>
          </p:cNvPicPr>
          <p:nvPr/>
        </p:nvPicPr>
        <p:blipFill>
          <a:blip r:embed="rId2"/>
          <a:stretch>
            <a:fillRect/>
          </a:stretch>
        </p:blipFill>
        <p:spPr>
          <a:xfrm>
            <a:off x="0" y="2365100"/>
            <a:ext cx="9144000" cy="1680550"/>
          </a:xfrm>
          <a:prstGeom prst="rect">
            <a:avLst/>
          </a:prstGeom>
        </p:spPr>
      </p:pic>
    </p:spTree>
    <p:extLst>
      <p:ext uri="{BB962C8B-B14F-4D97-AF65-F5344CB8AC3E}">
        <p14:creationId xmlns:p14="http://schemas.microsoft.com/office/powerpoint/2010/main" val="26483250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46"/>
          <p:cNvSpPr txBox="1">
            <a:spLocks noGrp="1"/>
          </p:cNvSpPr>
          <p:nvPr>
            <p:ph type="title"/>
          </p:nvPr>
        </p:nvSpPr>
        <p:spPr>
          <a:xfrm>
            <a:off x="265500" y="316700"/>
            <a:ext cx="3163500" cy="2607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Clr>
                <a:schemeClr val="dk1"/>
              </a:buClr>
              <a:buSzPts val="1100"/>
              <a:buFont typeface="Arial"/>
              <a:buNone/>
            </a:pPr>
            <a:r>
              <a:rPr lang="en" sz="3700">
                <a:solidFill>
                  <a:schemeClr val="dk2"/>
                </a:solidFill>
              </a:rPr>
              <a:t>Analysis and Insights</a:t>
            </a:r>
            <a:endParaRPr/>
          </a:p>
        </p:txBody>
      </p:sp>
      <p:sp>
        <p:nvSpPr>
          <p:cNvPr id="295" name="Google Shape;295;p46"/>
          <p:cNvSpPr txBox="1">
            <a:spLocks noGrp="1"/>
          </p:cNvSpPr>
          <p:nvPr>
            <p:ph type="subTitle" idx="1"/>
          </p:nvPr>
        </p:nvSpPr>
        <p:spPr>
          <a:xfrm>
            <a:off x="265500" y="2198225"/>
            <a:ext cx="3163500" cy="2607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r>
              <a:rPr lang="en" sz="1900" b="1">
                <a:solidFill>
                  <a:schemeClr val="dk2"/>
                </a:solidFill>
              </a:rPr>
              <a:t>Number of </a:t>
            </a:r>
            <a:endParaRPr sz="1900" b="1">
              <a:solidFill>
                <a:schemeClr val="dk2"/>
              </a:solidFill>
            </a:endParaRPr>
          </a:p>
          <a:p>
            <a:pPr marL="0" lvl="0" indent="0" algn="l" rtl="0">
              <a:spcBef>
                <a:spcPts val="0"/>
              </a:spcBef>
              <a:spcAft>
                <a:spcPts val="0"/>
              </a:spcAft>
              <a:buNone/>
            </a:pPr>
            <a:r>
              <a:rPr lang="en" sz="1900" b="1">
                <a:solidFill>
                  <a:schemeClr val="dk2"/>
                </a:solidFill>
              </a:rPr>
              <a:t>Positive Vs Negative Tweets:</a:t>
            </a:r>
            <a:endParaRPr sz="1900" b="1">
              <a:solidFill>
                <a:schemeClr val="dk2"/>
              </a:solidFill>
            </a:endParaRPr>
          </a:p>
          <a:p>
            <a:pPr marL="0" lvl="0" indent="0" algn="l" rtl="0">
              <a:spcBef>
                <a:spcPts val="0"/>
              </a:spcBef>
              <a:spcAft>
                <a:spcPts val="0"/>
              </a:spcAft>
              <a:buNone/>
            </a:pPr>
            <a:endParaRPr sz="1900" b="1">
              <a:solidFill>
                <a:schemeClr val="dk2"/>
              </a:solidFill>
            </a:endParaRPr>
          </a:p>
          <a:p>
            <a:pPr marL="0" lvl="0" indent="0" algn="l" rtl="0">
              <a:spcBef>
                <a:spcPts val="0"/>
              </a:spcBef>
              <a:spcAft>
                <a:spcPts val="0"/>
              </a:spcAft>
              <a:buNone/>
            </a:pPr>
            <a:endParaRPr sz="1900" b="1">
              <a:solidFill>
                <a:schemeClr val="dk2"/>
              </a:solidFill>
            </a:endParaRPr>
          </a:p>
          <a:p>
            <a:pPr marL="457200" lvl="0" indent="-349250" algn="l" rtl="0">
              <a:spcBef>
                <a:spcPts val="0"/>
              </a:spcBef>
              <a:spcAft>
                <a:spcPts val="0"/>
              </a:spcAft>
              <a:buClr>
                <a:schemeClr val="dk2"/>
              </a:buClr>
              <a:buSzPts val="1900"/>
              <a:buChar char="●"/>
            </a:pPr>
            <a:r>
              <a:rPr lang="en" sz="1900">
                <a:solidFill>
                  <a:schemeClr val="dk2"/>
                </a:solidFill>
              </a:rPr>
              <a:t>Positive: 23,364</a:t>
            </a:r>
            <a:endParaRPr sz="1900">
              <a:solidFill>
                <a:schemeClr val="dk2"/>
              </a:solidFill>
            </a:endParaRPr>
          </a:p>
          <a:p>
            <a:pPr marL="457200" lvl="0" indent="-349250" algn="l" rtl="0">
              <a:spcBef>
                <a:spcPts val="0"/>
              </a:spcBef>
              <a:spcAft>
                <a:spcPts val="0"/>
              </a:spcAft>
              <a:buClr>
                <a:schemeClr val="dk2"/>
              </a:buClr>
              <a:buSzPts val="1900"/>
              <a:buChar char="●"/>
            </a:pPr>
            <a:r>
              <a:rPr lang="en" sz="1900">
                <a:solidFill>
                  <a:schemeClr val="dk2"/>
                </a:solidFill>
              </a:rPr>
              <a:t>Negative: 17,501</a:t>
            </a:r>
            <a:endParaRPr sz="1900" b="1">
              <a:solidFill>
                <a:schemeClr val="dk2"/>
              </a:solidFill>
            </a:endParaRPr>
          </a:p>
        </p:txBody>
      </p:sp>
      <p:pic>
        <p:nvPicPr>
          <p:cNvPr id="296" name="Google Shape;296;p46"/>
          <p:cNvPicPr preferRelativeResize="0"/>
          <p:nvPr/>
        </p:nvPicPr>
        <p:blipFill>
          <a:blip r:embed="rId3">
            <a:alphaModFix/>
          </a:blip>
          <a:stretch>
            <a:fillRect/>
          </a:stretch>
        </p:blipFill>
        <p:spPr>
          <a:xfrm>
            <a:off x="4572000" y="2571750"/>
            <a:ext cx="4092457" cy="2607600"/>
          </a:xfrm>
          <a:prstGeom prst="rect">
            <a:avLst/>
          </a:prstGeom>
          <a:noFill/>
          <a:ln>
            <a:noFill/>
          </a:ln>
        </p:spPr>
      </p:pic>
      <p:pic>
        <p:nvPicPr>
          <p:cNvPr id="297" name="Google Shape;297;p46"/>
          <p:cNvPicPr preferRelativeResize="0"/>
          <p:nvPr/>
        </p:nvPicPr>
        <p:blipFill>
          <a:blip r:embed="rId4">
            <a:alphaModFix/>
          </a:blip>
          <a:stretch>
            <a:fillRect/>
          </a:stretch>
        </p:blipFill>
        <p:spPr>
          <a:xfrm>
            <a:off x="4935125" y="0"/>
            <a:ext cx="3492375" cy="236905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47"/>
          <p:cNvSpPr txBox="1">
            <a:spLocks noGrp="1"/>
          </p:cNvSpPr>
          <p:nvPr>
            <p:ph type="title"/>
          </p:nvPr>
        </p:nvSpPr>
        <p:spPr>
          <a:xfrm>
            <a:off x="265500" y="316700"/>
            <a:ext cx="3163500" cy="13428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Clr>
                <a:schemeClr val="dk1"/>
              </a:buClr>
              <a:buSzPts val="1100"/>
              <a:buFont typeface="Arial"/>
              <a:buNone/>
            </a:pPr>
            <a:r>
              <a:rPr lang="en" sz="3700" dirty="0">
                <a:solidFill>
                  <a:schemeClr val="dk2"/>
                </a:solidFill>
              </a:rPr>
              <a:t>Analysis and Insights</a:t>
            </a:r>
            <a:endParaRPr dirty="0"/>
          </a:p>
        </p:txBody>
      </p:sp>
      <p:sp>
        <p:nvSpPr>
          <p:cNvPr id="303" name="Google Shape;303;p47"/>
          <p:cNvSpPr txBox="1">
            <a:spLocks noGrp="1"/>
          </p:cNvSpPr>
          <p:nvPr>
            <p:ph type="subTitle" idx="1"/>
          </p:nvPr>
        </p:nvSpPr>
        <p:spPr>
          <a:xfrm>
            <a:off x="409075" y="2065000"/>
            <a:ext cx="3163500" cy="2951700"/>
          </a:xfrm>
          <a:prstGeom prst="rect">
            <a:avLst/>
          </a:prstGeom>
        </p:spPr>
        <p:txBody>
          <a:bodyPr spcFirstLastPara="1" wrap="square" lIns="91425" tIns="91425" rIns="91425" bIns="91425" anchor="t" anchorCtr="0">
            <a:normAutofit/>
          </a:bodyPr>
          <a:lstStyle/>
          <a:p>
            <a:pPr marL="0" lvl="0" indent="0" algn="l" rtl="0">
              <a:lnSpc>
                <a:spcPct val="105000"/>
              </a:lnSpc>
              <a:spcBef>
                <a:spcPts val="0"/>
              </a:spcBef>
              <a:spcAft>
                <a:spcPts val="0"/>
              </a:spcAft>
              <a:buNone/>
            </a:pPr>
            <a:r>
              <a:rPr lang="en" sz="1900" b="1" dirty="0">
                <a:solidFill>
                  <a:schemeClr val="dk2"/>
                </a:solidFill>
              </a:rPr>
              <a:t>Tweets length distribution:</a:t>
            </a:r>
            <a:endParaRPr sz="1900" b="1" dirty="0">
              <a:solidFill>
                <a:schemeClr val="dk2"/>
              </a:solidFill>
            </a:endParaRPr>
          </a:p>
          <a:p>
            <a:pPr marL="457200" lvl="0" indent="-349250" algn="l" rtl="0">
              <a:lnSpc>
                <a:spcPct val="105000"/>
              </a:lnSpc>
              <a:spcBef>
                <a:spcPts val="1200"/>
              </a:spcBef>
              <a:spcAft>
                <a:spcPts val="0"/>
              </a:spcAft>
              <a:buClr>
                <a:schemeClr val="dk2"/>
              </a:buClr>
              <a:buSzPts val="1900"/>
              <a:buChar char="●"/>
            </a:pPr>
            <a:r>
              <a:rPr lang="en" sz="1900" dirty="0">
                <a:solidFill>
                  <a:schemeClr val="dk2"/>
                </a:solidFill>
              </a:rPr>
              <a:t>Few tweets with less than 20 characters .</a:t>
            </a:r>
            <a:endParaRPr sz="1900" dirty="0">
              <a:solidFill>
                <a:schemeClr val="dk2"/>
              </a:solidFill>
            </a:endParaRPr>
          </a:p>
          <a:p>
            <a:pPr marL="457200" lvl="0" indent="-349250" algn="l" rtl="0">
              <a:lnSpc>
                <a:spcPct val="105000"/>
              </a:lnSpc>
              <a:spcBef>
                <a:spcPts val="0"/>
              </a:spcBef>
              <a:spcAft>
                <a:spcPts val="0"/>
              </a:spcAft>
              <a:buClr>
                <a:schemeClr val="dk2"/>
              </a:buClr>
              <a:buSzPts val="1900"/>
              <a:buChar char="●"/>
            </a:pPr>
            <a:r>
              <a:rPr lang="en" sz="1900" dirty="0">
                <a:solidFill>
                  <a:schemeClr val="dk2"/>
                </a:solidFill>
              </a:rPr>
              <a:t>More than 17,500 tweets with more than or equal to 140 characters.</a:t>
            </a:r>
            <a:endParaRPr dirty="0"/>
          </a:p>
        </p:txBody>
      </p:sp>
      <p:pic>
        <p:nvPicPr>
          <p:cNvPr id="304" name="Google Shape;304;p47"/>
          <p:cNvPicPr preferRelativeResize="0"/>
          <p:nvPr/>
        </p:nvPicPr>
        <p:blipFill rotWithShape="1">
          <a:blip r:embed="rId3">
            <a:alphaModFix/>
          </a:blip>
          <a:srcRect l="16394" t="7663"/>
          <a:stretch/>
        </p:blipFill>
        <p:spPr>
          <a:xfrm>
            <a:off x="4218675" y="1033300"/>
            <a:ext cx="4456574" cy="29517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37E8F-55E2-41E6-A8DE-C4E771B4A231}"/>
              </a:ext>
            </a:extLst>
          </p:cNvPr>
          <p:cNvSpPr>
            <a:spLocks noGrp="1"/>
          </p:cNvSpPr>
          <p:nvPr>
            <p:ph type="title"/>
          </p:nvPr>
        </p:nvSpPr>
        <p:spPr>
          <a:xfrm>
            <a:off x="265500" y="316700"/>
            <a:ext cx="3475920" cy="2607600"/>
          </a:xfrm>
        </p:spPr>
        <p:txBody>
          <a:bodyPr>
            <a:normAutofit fontScale="90000"/>
          </a:bodyPr>
          <a:lstStyle/>
          <a:p>
            <a:pPr algn="ctr"/>
            <a:r>
              <a:rPr lang="en-US" dirty="0">
                <a:solidFill>
                  <a:schemeClr val="dk2"/>
                </a:solidFill>
              </a:rPr>
              <a:t>Getting sentiment score through Naive Bayes Model</a:t>
            </a:r>
            <a:br>
              <a:rPr lang="en-US" dirty="0">
                <a:solidFill>
                  <a:schemeClr val="tx1"/>
                </a:solidFill>
              </a:rPr>
            </a:br>
            <a:endParaRPr lang="en-US" dirty="0">
              <a:solidFill>
                <a:schemeClr val="tx1"/>
              </a:solidFill>
            </a:endParaRPr>
          </a:p>
        </p:txBody>
      </p:sp>
      <p:sp>
        <p:nvSpPr>
          <p:cNvPr id="3" name="Subtitle 2">
            <a:extLst>
              <a:ext uri="{FF2B5EF4-FFF2-40B4-BE49-F238E27FC236}">
                <a16:creationId xmlns:a16="http://schemas.microsoft.com/office/drawing/2014/main" id="{4E7700C6-8840-46E0-99CE-0559FA75A619}"/>
              </a:ext>
            </a:extLst>
          </p:cNvPr>
          <p:cNvSpPr>
            <a:spLocks noGrp="1"/>
          </p:cNvSpPr>
          <p:nvPr>
            <p:ph type="subTitle" idx="1"/>
          </p:nvPr>
        </p:nvSpPr>
        <p:spPr>
          <a:xfrm>
            <a:off x="265500" y="2819401"/>
            <a:ext cx="3163500" cy="2120098"/>
          </a:xfrm>
        </p:spPr>
        <p:txBody>
          <a:bodyPr>
            <a:normAutofit/>
          </a:bodyPr>
          <a:lstStyle/>
          <a:p>
            <a:pPr marL="0" lvl="0" indent="0">
              <a:lnSpc>
                <a:spcPct val="105000"/>
              </a:lnSpc>
            </a:pPr>
            <a:r>
              <a:rPr lang="en-US" b="1" dirty="0">
                <a:solidFill>
                  <a:schemeClr val="dk2"/>
                </a:solidFill>
              </a:rPr>
              <a:t>Naive Bayes Model:</a:t>
            </a:r>
          </a:p>
          <a:p>
            <a:pPr marL="0" lvl="0" indent="0">
              <a:lnSpc>
                <a:spcPct val="105000"/>
              </a:lnSpc>
            </a:pPr>
            <a:r>
              <a:rPr lang="en-US" dirty="0">
                <a:solidFill>
                  <a:schemeClr val="dk2"/>
                </a:solidFill>
              </a:rPr>
              <a:t>We predicted the scores on Naive Bayes as well as Logistic Regression Model.</a:t>
            </a:r>
          </a:p>
          <a:p>
            <a:pPr marL="0" lvl="0" indent="0">
              <a:lnSpc>
                <a:spcPct val="105000"/>
              </a:lnSpc>
            </a:pPr>
            <a:endParaRPr lang="en-US" dirty="0">
              <a:solidFill>
                <a:schemeClr val="dk2"/>
              </a:solidFill>
            </a:endParaRPr>
          </a:p>
          <a:p>
            <a:pPr marL="0" lvl="0" indent="0">
              <a:lnSpc>
                <a:spcPct val="105000"/>
              </a:lnSpc>
            </a:pPr>
            <a:r>
              <a:rPr lang="en-US" dirty="0">
                <a:solidFill>
                  <a:schemeClr val="dk2"/>
                </a:solidFill>
              </a:rPr>
              <a:t>For simplicity, we chose to go ahead with Naive Bayes Model.</a:t>
            </a:r>
          </a:p>
          <a:p>
            <a:pPr marL="0" lvl="0" indent="0">
              <a:lnSpc>
                <a:spcPct val="105000"/>
              </a:lnSpc>
            </a:pPr>
            <a:r>
              <a:rPr lang="en-US" dirty="0">
                <a:solidFill>
                  <a:schemeClr val="dk2"/>
                </a:solidFill>
              </a:rPr>
              <a:t>The predicted scores are as shown</a:t>
            </a:r>
            <a:endParaRPr lang="en-US" dirty="0"/>
          </a:p>
        </p:txBody>
      </p:sp>
      <p:sp>
        <p:nvSpPr>
          <p:cNvPr id="4" name="Text Placeholder 3">
            <a:extLst>
              <a:ext uri="{FF2B5EF4-FFF2-40B4-BE49-F238E27FC236}">
                <a16:creationId xmlns:a16="http://schemas.microsoft.com/office/drawing/2014/main" id="{2670ED0E-72C7-4D9C-B5A7-A17F36ADABB2}"/>
              </a:ext>
            </a:extLst>
          </p:cNvPr>
          <p:cNvSpPr>
            <a:spLocks noGrp="1"/>
          </p:cNvSpPr>
          <p:nvPr>
            <p:ph type="body" idx="2"/>
          </p:nvPr>
        </p:nvSpPr>
        <p:spPr>
          <a:xfrm>
            <a:off x="8587739" y="4076699"/>
            <a:ext cx="103235" cy="73975"/>
          </a:xfrm>
        </p:spPr>
        <p:txBody>
          <a:bodyPr>
            <a:normAutofit fontScale="25000" lnSpcReduction="20000"/>
          </a:bodyPr>
          <a:lstStyle/>
          <a:p>
            <a:endParaRPr lang="en-US" dirty="0"/>
          </a:p>
        </p:txBody>
      </p:sp>
      <p:pic>
        <p:nvPicPr>
          <p:cNvPr id="1028" name="Picture 4" descr="https://lh4.googleusercontent.com/2sbV0p7PfmnyPOlH-JBOZhMnReldlfxmruusjMEKfxjOutZ159oLvm7R9fb8q_WtKCzxAzoyWYM7Uo4jq-ygOhnOmzzgS9b3ROklhmuXyvJcHBOtZ-7hHTcKQOgo5amzGBPfNDzd7fQ">
            <a:extLst>
              <a:ext uri="{FF2B5EF4-FFF2-40B4-BE49-F238E27FC236}">
                <a16:creationId xmlns:a16="http://schemas.microsoft.com/office/drawing/2014/main" id="{BEA91019-F485-481A-9010-01C2BAA29F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41420" y="556260"/>
            <a:ext cx="5487353" cy="146701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lh6.googleusercontent.com/hYAjZGRTy_19SWWc7FW3Lc25sEIakWsXlEQEonzgTnz_gt--yHs4gCVaoZzfBlB2N151grNj41t0RRTXS7oZt7lpP2eJUL4O3EnNRnE26bEdZGrn_n4mqttU4D44l_bgiietis10rOQ">
            <a:extLst>
              <a:ext uri="{FF2B5EF4-FFF2-40B4-BE49-F238E27FC236}">
                <a16:creationId xmlns:a16="http://schemas.microsoft.com/office/drawing/2014/main" id="{D8FBD1B0-8F75-45AB-B1B2-528BAB29AF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80071" y="2337435"/>
            <a:ext cx="4210050" cy="2724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460324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1D83C-6EA0-4F42-8E4A-E2CA4789ACCC}"/>
              </a:ext>
            </a:extLst>
          </p:cNvPr>
          <p:cNvSpPr>
            <a:spLocks noGrp="1"/>
          </p:cNvSpPr>
          <p:nvPr>
            <p:ph type="title"/>
          </p:nvPr>
        </p:nvSpPr>
        <p:spPr>
          <a:xfrm>
            <a:off x="250260" y="1267950"/>
            <a:ext cx="3239700" cy="2607600"/>
          </a:xfrm>
        </p:spPr>
        <p:txBody>
          <a:bodyPr>
            <a:normAutofit fontScale="90000"/>
          </a:bodyPr>
          <a:lstStyle/>
          <a:p>
            <a:pPr algn="ctr"/>
            <a:r>
              <a:rPr lang="en-US" dirty="0">
                <a:solidFill>
                  <a:schemeClr val="dk2"/>
                </a:solidFill>
              </a:rPr>
              <a:t>Getting sentiment score through Logistic Regression as well</a:t>
            </a:r>
            <a:endParaRPr lang="en-US" dirty="0"/>
          </a:p>
        </p:txBody>
      </p:sp>
      <p:sp>
        <p:nvSpPr>
          <p:cNvPr id="4" name="Text Placeholder 3">
            <a:extLst>
              <a:ext uri="{FF2B5EF4-FFF2-40B4-BE49-F238E27FC236}">
                <a16:creationId xmlns:a16="http://schemas.microsoft.com/office/drawing/2014/main" id="{E5CB8E47-CB3C-43CC-B9BA-6E3E209F4BC9}"/>
              </a:ext>
            </a:extLst>
          </p:cNvPr>
          <p:cNvSpPr>
            <a:spLocks noGrp="1"/>
          </p:cNvSpPr>
          <p:nvPr>
            <p:ph type="body" idx="2"/>
          </p:nvPr>
        </p:nvSpPr>
        <p:spPr>
          <a:xfrm>
            <a:off x="8503919" y="3954779"/>
            <a:ext cx="187055" cy="195895"/>
          </a:xfrm>
        </p:spPr>
        <p:txBody>
          <a:bodyPr>
            <a:normAutofit fontScale="25000" lnSpcReduction="20000"/>
          </a:bodyPr>
          <a:lstStyle/>
          <a:p>
            <a:endParaRPr lang="en-US" dirty="0"/>
          </a:p>
        </p:txBody>
      </p:sp>
      <p:pic>
        <p:nvPicPr>
          <p:cNvPr id="6" name="Picture 5">
            <a:extLst>
              <a:ext uri="{FF2B5EF4-FFF2-40B4-BE49-F238E27FC236}">
                <a16:creationId xmlns:a16="http://schemas.microsoft.com/office/drawing/2014/main" id="{763FF8BB-49E6-4052-96BD-F35B3621CE86}"/>
              </a:ext>
            </a:extLst>
          </p:cNvPr>
          <p:cNvPicPr>
            <a:picLocks noChangeAspect="1"/>
          </p:cNvPicPr>
          <p:nvPr/>
        </p:nvPicPr>
        <p:blipFill>
          <a:blip r:embed="rId2"/>
          <a:stretch>
            <a:fillRect/>
          </a:stretch>
        </p:blipFill>
        <p:spPr>
          <a:xfrm>
            <a:off x="3755460" y="1008727"/>
            <a:ext cx="5429614" cy="3244765"/>
          </a:xfrm>
          <a:prstGeom prst="rect">
            <a:avLst/>
          </a:prstGeom>
        </p:spPr>
      </p:pic>
    </p:spTree>
    <p:extLst>
      <p:ext uri="{BB962C8B-B14F-4D97-AF65-F5344CB8AC3E}">
        <p14:creationId xmlns:p14="http://schemas.microsoft.com/office/powerpoint/2010/main" val="211493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605F4-1E47-455D-85D9-7E83E944F886}"/>
              </a:ext>
            </a:extLst>
          </p:cNvPr>
          <p:cNvSpPr>
            <a:spLocks noGrp="1"/>
          </p:cNvSpPr>
          <p:nvPr>
            <p:ph type="title"/>
          </p:nvPr>
        </p:nvSpPr>
        <p:spPr/>
        <p:txBody>
          <a:bodyPr>
            <a:normAutofit fontScale="90000"/>
          </a:bodyPr>
          <a:lstStyle/>
          <a:p>
            <a:r>
              <a:rPr lang="en-US" dirty="0"/>
              <a:t>Finally we took the Predictions from Naïve Bayes Model to create the Sentiment Score </a:t>
            </a:r>
          </a:p>
        </p:txBody>
      </p:sp>
      <p:sp>
        <p:nvSpPr>
          <p:cNvPr id="3" name="Text Placeholder 2">
            <a:extLst>
              <a:ext uri="{FF2B5EF4-FFF2-40B4-BE49-F238E27FC236}">
                <a16:creationId xmlns:a16="http://schemas.microsoft.com/office/drawing/2014/main" id="{4F1514E2-FB59-418D-BB5B-D7DBB8323F7B}"/>
              </a:ext>
            </a:extLst>
          </p:cNvPr>
          <p:cNvSpPr>
            <a:spLocks noGrp="1"/>
          </p:cNvSpPr>
          <p:nvPr>
            <p:ph type="body" idx="1"/>
          </p:nvPr>
        </p:nvSpPr>
        <p:spPr/>
        <p:txBody>
          <a:bodyPr/>
          <a:lstStyle/>
          <a:p>
            <a:endParaRPr lang="en-US"/>
          </a:p>
        </p:txBody>
      </p:sp>
      <p:pic>
        <p:nvPicPr>
          <p:cNvPr id="4" name="Picture 3">
            <a:extLst>
              <a:ext uri="{FF2B5EF4-FFF2-40B4-BE49-F238E27FC236}">
                <a16:creationId xmlns:a16="http://schemas.microsoft.com/office/drawing/2014/main" id="{BE65FEB2-AD01-4703-B3BD-93E49254ACC1}"/>
              </a:ext>
            </a:extLst>
          </p:cNvPr>
          <p:cNvPicPr>
            <a:picLocks noChangeAspect="1"/>
          </p:cNvPicPr>
          <p:nvPr/>
        </p:nvPicPr>
        <p:blipFill>
          <a:blip r:embed="rId2"/>
          <a:stretch>
            <a:fillRect/>
          </a:stretch>
        </p:blipFill>
        <p:spPr>
          <a:xfrm>
            <a:off x="0" y="1759100"/>
            <a:ext cx="9144000" cy="3366600"/>
          </a:xfrm>
          <a:prstGeom prst="rect">
            <a:avLst/>
          </a:prstGeom>
        </p:spPr>
      </p:pic>
    </p:spTree>
    <p:extLst>
      <p:ext uri="{BB962C8B-B14F-4D97-AF65-F5344CB8AC3E}">
        <p14:creationId xmlns:p14="http://schemas.microsoft.com/office/powerpoint/2010/main" val="71168857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D28C6-4A2D-4897-9393-50F857D56C61}"/>
              </a:ext>
            </a:extLst>
          </p:cNvPr>
          <p:cNvSpPr>
            <a:spLocks noGrp="1"/>
          </p:cNvSpPr>
          <p:nvPr>
            <p:ph type="title"/>
          </p:nvPr>
        </p:nvSpPr>
        <p:spPr/>
        <p:txBody>
          <a:bodyPr>
            <a:normAutofit fontScale="90000"/>
          </a:bodyPr>
          <a:lstStyle/>
          <a:p>
            <a:r>
              <a:rPr lang="en-US" dirty="0"/>
              <a:t>Since </a:t>
            </a:r>
            <a:r>
              <a:rPr lang="en-US" dirty="0" err="1"/>
              <a:t>Status_ID</a:t>
            </a:r>
            <a:r>
              <a:rPr lang="en-US" dirty="0"/>
              <a:t> is unique so we took and created a dictionary with  </a:t>
            </a:r>
            <a:r>
              <a:rPr lang="en-US" dirty="0" err="1"/>
              <a:t>status_id</a:t>
            </a:r>
            <a:r>
              <a:rPr lang="en-US" dirty="0"/>
              <a:t> as key and sentiment score as value</a:t>
            </a:r>
          </a:p>
        </p:txBody>
      </p:sp>
      <p:pic>
        <p:nvPicPr>
          <p:cNvPr id="4" name="Picture 3">
            <a:extLst>
              <a:ext uri="{FF2B5EF4-FFF2-40B4-BE49-F238E27FC236}">
                <a16:creationId xmlns:a16="http://schemas.microsoft.com/office/drawing/2014/main" id="{F45C8F80-0BBF-4A96-891E-418300F6AFB7}"/>
              </a:ext>
            </a:extLst>
          </p:cNvPr>
          <p:cNvPicPr>
            <a:picLocks noChangeAspect="1"/>
          </p:cNvPicPr>
          <p:nvPr/>
        </p:nvPicPr>
        <p:blipFill>
          <a:blip r:embed="rId2"/>
          <a:stretch>
            <a:fillRect/>
          </a:stretch>
        </p:blipFill>
        <p:spPr>
          <a:xfrm>
            <a:off x="190500" y="1897380"/>
            <a:ext cx="8763000" cy="3154680"/>
          </a:xfrm>
          <a:prstGeom prst="rect">
            <a:avLst/>
          </a:prstGeom>
        </p:spPr>
      </p:pic>
    </p:spTree>
    <p:extLst>
      <p:ext uri="{BB962C8B-B14F-4D97-AF65-F5344CB8AC3E}">
        <p14:creationId xmlns:p14="http://schemas.microsoft.com/office/powerpoint/2010/main" val="291873436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46BBC-3632-45DB-A6C1-D7E4E83CF43B}"/>
              </a:ext>
            </a:extLst>
          </p:cNvPr>
          <p:cNvSpPr>
            <a:spLocks noGrp="1"/>
          </p:cNvSpPr>
          <p:nvPr>
            <p:ph type="title"/>
          </p:nvPr>
        </p:nvSpPr>
        <p:spPr/>
        <p:txBody>
          <a:bodyPr>
            <a:normAutofit fontScale="90000"/>
          </a:bodyPr>
          <a:lstStyle/>
          <a:p>
            <a:r>
              <a:rPr lang="en-US" dirty="0"/>
              <a:t>We ran and updated the table in the SQL with an additional Sentiment Score column</a:t>
            </a:r>
          </a:p>
        </p:txBody>
      </p:sp>
      <p:sp>
        <p:nvSpPr>
          <p:cNvPr id="3" name="Text Placeholder 2">
            <a:extLst>
              <a:ext uri="{FF2B5EF4-FFF2-40B4-BE49-F238E27FC236}">
                <a16:creationId xmlns:a16="http://schemas.microsoft.com/office/drawing/2014/main" id="{F59B2743-A69E-4513-96FD-BC1DF695E30D}"/>
              </a:ext>
            </a:extLst>
          </p:cNvPr>
          <p:cNvSpPr>
            <a:spLocks noGrp="1"/>
          </p:cNvSpPr>
          <p:nvPr>
            <p:ph type="body" idx="1"/>
          </p:nvPr>
        </p:nvSpPr>
        <p:spPr/>
        <p:txBody>
          <a:bodyPr/>
          <a:lstStyle/>
          <a:p>
            <a:endParaRPr lang="en-US"/>
          </a:p>
        </p:txBody>
      </p:sp>
      <p:pic>
        <p:nvPicPr>
          <p:cNvPr id="4" name="Picture 3">
            <a:extLst>
              <a:ext uri="{FF2B5EF4-FFF2-40B4-BE49-F238E27FC236}">
                <a16:creationId xmlns:a16="http://schemas.microsoft.com/office/drawing/2014/main" id="{1C491887-8DAB-4EC4-8472-8CF99AB9A25F}"/>
              </a:ext>
            </a:extLst>
          </p:cNvPr>
          <p:cNvPicPr>
            <a:picLocks noChangeAspect="1"/>
          </p:cNvPicPr>
          <p:nvPr/>
        </p:nvPicPr>
        <p:blipFill>
          <a:blip r:embed="rId2"/>
          <a:stretch>
            <a:fillRect/>
          </a:stretch>
        </p:blipFill>
        <p:spPr>
          <a:xfrm>
            <a:off x="0" y="1769706"/>
            <a:ext cx="9090659" cy="3272865"/>
          </a:xfrm>
          <a:prstGeom prst="rect">
            <a:avLst/>
          </a:prstGeom>
        </p:spPr>
      </p:pic>
    </p:spTree>
    <p:extLst>
      <p:ext uri="{BB962C8B-B14F-4D97-AF65-F5344CB8AC3E}">
        <p14:creationId xmlns:p14="http://schemas.microsoft.com/office/powerpoint/2010/main" val="17991386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0"/>
          <p:cNvSpPr txBox="1">
            <a:spLocks noGrp="1"/>
          </p:cNvSpPr>
          <p:nvPr>
            <p:ph type="title"/>
          </p:nvPr>
        </p:nvSpPr>
        <p:spPr>
          <a:xfrm>
            <a:off x="311700" y="751700"/>
            <a:ext cx="6721500" cy="10074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A look at the Dataset</a:t>
            </a:r>
            <a:endParaRPr/>
          </a:p>
        </p:txBody>
      </p:sp>
      <p:pic>
        <p:nvPicPr>
          <p:cNvPr id="104" name="Google Shape;104;p20"/>
          <p:cNvPicPr preferRelativeResize="0"/>
          <p:nvPr/>
        </p:nvPicPr>
        <p:blipFill>
          <a:blip r:embed="rId3">
            <a:alphaModFix/>
          </a:blip>
          <a:stretch>
            <a:fillRect/>
          </a:stretch>
        </p:blipFill>
        <p:spPr>
          <a:xfrm>
            <a:off x="0" y="1844950"/>
            <a:ext cx="9144001" cy="329855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A5BE2-0350-4B65-B28B-8A023F462C96}"/>
              </a:ext>
            </a:extLst>
          </p:cNvPr>
          <p:cNvSpPr>
            <a:spLocks noGrp="1"/>
          </p:cNvSpPr>
          <p:nvPr>
            <p:ph type="title"/>
          </p:nvPr>
        </p:nvSpPr>
        <p:spPr/>
        <p:txBody>
          <a:bodyPr>
            <a:normAutofit fontScale="90000"/>
          </a:bodyPr>
          <a:lstStyle/>
          <a:p>
            <a:r>
              <a:rPr lang="en-US" dirty="0"/>
              <a:t>With the previous query we added the Sentiment score to the Table in the Database</a:t>
            </a:r>
          </a:p>
        </p:txBody>
      </p:sp>
      <p:sp>
        <p:nvSpPr>
          <p:cNvPr id="3" name="Text Placeholder 2">
            <a:extLst>
              <a:ext uri="{FF2B5EF4-FFF2-40B4-BE49-F238E27FC236}">
                <a16:creationId xmlns:a16="http://schemas.microsoft.com/office/drawing/2014/main" id="{DF99DB33-734E-4F40-A366-EF1C2C20AB9A}"/>
              </a:ext>
            </a:extLst>
          </p:cNvPr>
          <p:cNvSpPr>
            <a:spLocks noGrp="1"/>
          </p:cNvSpPr>
          <p:nvPr>
            <p:ph type="body" idx="1"/>
          </p:nvPr>
        </p:nvSpPr>
        <p:spPr/>
        <p:txBody>
          <a:bodyPr/>
          <a:lstStyle/>
          <a:p>
            <a:endParaRPr lang="en-US"/>
          </a:p>
        </p:txBody>
      </p:sp>
      <p:pic>
        <p:nvPicPr>
          <p:cNvPr id="4" name="Picture 3">
            <a:extLst>
              <a:ext uri="{FF2B5EF4-FFF2-40B4-BE49-F238E27FC236}">
                <a16:creationId xmlns:a16="http://schemas.microsoft.com/office/drawing/2014/main" id="{B76E8A8B-AFAA-4944-A0D0-59E268ADBB9A}"/>
              </a:ext>
            </a:extLst>
          </p:cNvPr>
          <p:cNvPicPr>
            <a:picLocks noChangeAspect="1"/>
          </p:cNvPicPr>
          <p:nvPr/>
        </p:nvPicPr>
        <p:blipFill>
          <a:blip r:embed="rId2"/>
          <a:stretch>
            <a:fillRect/>
          </a:stretch>
        </p:blipFill>
        <p:spPr>
          <a:xfrm>
            <a:off x="106680" y="1844040"/>
            <a:ext cx="8926467" cy="3299460"/>
          </a:xfrm>
          <a:prstGeom prst="rect">
            <a:avLst/>
          </a:prstGeom>
        </p:spPr>
      </p:pic>
    </p:spTree>
    <p:extLst>
      <p:ext uri="{BB962C8B-B14F-4D97-AF65-F5344CB8AC3E}">
        <p14:creationId xmlns:p14="http://schemas.microsoft.com/office/powerpoint/2010/main" val="158203877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C1874-A6FB-4265-9C7E-9AF32577AB7F}"/>
              </a:ext>
            </a:extLst>
          </p:cNvPr>
          <p:cNvSpPr>
            <a:spLocks noGrp="1"/>
          </p:cNvSpPr>
          <p:nvPr>
            <p:ph type="title"/>
          </p:nvPr>
        </p:nvSpPr>
        <p:spPr>
          <a:xfrm>
            <a:off x="265500" y="316700"/>
            <a:ext cx="3527669" cy="2607600"/>
          </a:xfrm>
        </p:spPr>
        <p:txBody>
          <a:bodyPr>
            <a:normAutofit/>
          </a:bodyPr>
          <a:lstStyle/>
          <a:p>
            <a:pPr algn="ctr"/>
            <a:r>
              <a:rPr lang="en" dirty="0">
                <a:solidFill>
                  <a:schemeClr val="dk2"/>
                </a:solidFill>
              </a:rPr>
              <a:t>Analysis and Insights</a:t>
            </a:r>
            <a:endParaRPr lang="en-US" dirty="0">
              <a:solidFill>
                <a:schemeClr val="tx1"/>
              </a:solidFill>
            </a:endParaRPr>
          </a:p>
        </p:txBody>
      </p:sp>
      <p:sp>
        <p:nvSpPr>
          <p:cNvPr id="3" name="Subtitle 2">
            <a:extLst>
              <a:ext uri="{FF2B5EF4-FFF2-40B4-BE49-F238E27FC236}">
                <a16:creationId xmlns:a16="http://schemas.microsoft.com/office/drawing/2014/main" id="{3AED7455-BFF4-4872-9B64-102C313B045B}"/>
              </a:ext>
            </a:extLst>
          </p:cNvPr>
          <p:cNvSpPr>
            <a:spLocks noGrp="1"/>
          </p:cNvSpPr>
          <p:nvPr>
            <p:ph type="subTitle" idx="1"/>
          </p:nvPr>
        </p:nvSpPr>
        <p:spPr>
          <a:xfrm>
            <a:off x="265500" y="3009000"/>
            <a:ext cx="115500" cy="61860"/>
          </a:xfrm>
        </p:spPr>
        <p:txBody>
          <a:bodyPr>
            <a:normAutofit fontScale="25000" lnSpcReduction="20000"/>
          </a:bodyPr>
          <a:lstStyle/>
          <a:p>
            <a:endParaRPr lang="en-US" dirty="0"/>
          </a:p>
        </p:txBody>
      </p:sp>
      <p:sp>
        <p:nvSpPr>
          <p:cNvPr id="4" name="Text Placeholder 3">
            <a:extLst>
              <a:ext uri="{FF2B5EF4-FFF2-40B4-BE49-F238E27FC236}">
                <a16:creationId xmlns:a16="http://schemas.microsoft.com/office/drawing/2014/main" id="{E71DD7B8-B50F-48BC-B967-6694B9E1E5A2}"/>
              </a:ext>
            </a:extLst>
          </p:cNvPr>
          <p:cNvSpPr>
            <a:spLocks noGrp="1"/>
          </p:cNvSpPr>
          <p:nvPr>
            <p:ph type="body" idx="2"/>
          </p:nvPr>
        </p:nvSpPr>
        <p:spPr>
          <a:xfrm flipV="1">
            <a:off x="8645255" y="4150674"/>
            <a:ext cx="45719" cy="93425"/>
          </a:xfrm>
        </p:spPr>
        <p:txBody>
          <a:bodyPr>
            <a:normAutofit fontScale="25000" lnSpcReduction="20000"/>
          </a:bodyPr>
          <a:lstStyle/>
          <a:p>
            <a:pPr marL="114300" indent="0">
              <a:buNone/>
            </a:pPr>
            <a:endParaRPr lang="en-US" dirty="0"/>
          </a:p>
        </p:txBody>
      </p:sp>
      <p:pic>
        <p:nvPicPr>
          <p:cNvPr id="8" name="Picture 7">
            <a:extLst>
              <a:ext uri="{FF2B5EF4-FFF2-40B4-BE49-F238E27FC236}">
                <a16:creationId xmlns:a16="http://schemas.microsoft.com/office/drawing/2014/main" id="{5E93A06D-96BE-4A0C-812C-EB9F169464C3}"/>
              </a:ext>
            </a:extLst>
          </p:cNvPr>
          <p:cNvPicPr>
            <a:picLocks noChangeAspect="1"/>
          </p:cNvPicPr>
          <p:nvPr/>
        </p:nvPicPr>
        <p:blipFill>
          <a:blip r:embed="rId2"/>
          <a:stretch>
            <a:fillRect/>
          </a:stretch>
        </p:blipFill>
        <p:spPr>
          <a:xfrm>
            <a:off x="3793169" y="2118360"/>
            <a:ext cx="5350831" cy="952500"/>
          </a:xfrm>
          <a:prstGeom prst="rect">
            <a:avLst/>
          </a:prstGeom>
        </p:spPr>
      </p:pic>
      <p:sp>
        <p:nvSpPr>
          <p:cNvPr id="9" name="Google Shape;157;p27">
            <a:extLst>
              <a:ext uri="{FF2B5EF4-FFF2-40B4-BE49-F238E27FC236}">
                <a16:creationId xmlns:a16="http://schemas.microsoft.com/office/drawing/2014/main" id="{EC2705E9-3E22-49BF-93CA-DD7F41B107E0}"/>
              </a:ext>
            </a:extLst>
          </p:cNvPr>
          <p:cNvSpPr txBox="1">
            <a:spLocks/>
          </p:cNvSpPr>
          <p:nvPr/>
        </p:nvSpPr>
        <p:spPr>
          <a:xfrm>
            <a:off x="265500" y="2647750"/>
            <a:ext cx="3163500" cy="1596300"/>
          </a:xfrm>
          <a:prstGeom prst="rect">
            <a:avLst/>
          </a:prstGeom>
          <a:noFill/>
          <a:ln>
            <a:noFill/>
          </a:ln>
        </p:spPr>
        <p:txBody>
          <a:bodyPr spcFirstLastPara="1" wrap="square" lIns="91425" tIns="91425" rIns="91425" bIns="91425" anchor="t" anchorCtr="0">
            <a:normAutofit fontScale="92500" lnSpcReduction="20000"/>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FFFFFF"/>
              </a:buClr>
              <a:buSzPts val="1400"/>
              <a:buFont typeface="Arial"/>
              <a:buNone/>
              <a:defRPr sz="1400" b="0" i="0" u="none" strike="noStrike" cap="none">
                <a:solidFill>
                  <a:srgbClr val="FFFFFF"/>
                </a:solidFill>
                <a:latin typeface="Arial"/>
                <a:ea typeface="Arial"/>
                <a:cs typeface="Arial"/>
                <a:sym typeface="Arial"/>
              </a:defRPr>
            </a:lvl1pPr>
            <a:lvl2pPr marL="914400" marR="0" lvl="1" indent="-317500" algn="l" rtl="0">
              <a:lnSpc>
                <a:spcPct val="100000"/>
              </a:lnSpc>
              <a:spcBef>
                <a:spcPts val="0"/>
              </a:spcBef>
              <a:spcAft>
                <a:spcPts val="0"/>
              </a:spcAft>
              <a:buClr>
                <a:srgbClr val="FFFFFF"/>
              </a:buClr>
              <a:buSzPts val="1400"/>
              <a:buFont typeface="Arial"/>
              <a:buNone/>
              <a:defRPr sz="1400" b="0" i="0" u="none" strike="noStrike" cap="none">
                <a:solidFill>
                  <a:srgbClr val="FFFFFF"/>
                </a:solidFill>
                <a:latin typeface="Arial"/>
                <a:ea typeface="Arial"/>
                <a:cs typeface="Arial"/>
                <a:sym typeface="Arial"/>
              </a:defRPr>
            </a:lvl2pPr>
            <a:lvl3pPr marL="1371600" marR="0" lvl="2" indent="-317500" algn="l" rtl="0">
              <a:lnSpc>
                <a:spcPct val="100000"/>
              </a:lnSpc>
              <a:spcBef>
                <a:spcPts val="0"/>
              </a:spcBef>
              <a:spcAft>
                <a:spcPts val="0"/>
              </a:spcAft>
              <a:buClr>
                <a:srgbClr val="FFFFFF"/>
              </a:buClr>
              <a:buSzPts val="1400"/>
              <a:buFont typeface="Arial"/>
              <a:buNone/>
              <a:defRPr sz="1400" b="0" i="0" u="none" strike="noStrike" cap="none">
                <a:solidFill>
                  <a:srgbClr val="FFFFFF"/>
                </a:solidFill>
                <a:latin typeface="Arial"/>
                <a:ea typeface="Arial"/>
                <a:cs typeface="Arial"/>
                <a:sym typeface="Arial"/>
              </a:defRPr>
            </a:lvl3pPr>
            <a:lvl4pPr marL="1828800" marR="0" lvl="3" indent="-317500" algn="l" rtl="0">
              <a:lnSpc>
                <a:spcPct val="100000"/>
              </a:lnSpc>
              <a:spcBef>
                <a:spcPts val="0"/>
              </a:spcBef>
              <a:spcAft>
                <a:spcPts val="0"/>
              </a:spcAft>
              <a:buClr>
                <a:srgbClr val="FFFFFF"/>
              </a:buClr>
              <a:buSzPts val="1400"/>
              <a:buFont typeface="Arial"/>
              <a:buNone/>
              <a:defRPr sz="1400" b="0" i="0" u="none" strike="noStrike" cap="none">
                <a:solidFill>
                  <a:srgbClr val="FFFFFF"/>
                </a:solidFill>
                <a:latin typeface="Arial"/>
                <a:ea typeface="Arial"/>
                <a:cs typeface="Arial"/>
                <a:sym typeface="Arial"/>
              </a:defRPr>
            </a:lvl4pPr>
            <a:lvl5pPr marL="2286000" marR="0" lvl="4" indent="-317500" algn="l" rtl="0">
              <a:lnSpc>
                <a:spcPct val="100000"/>
              </a:lnSpc>
              <a:spcBef>
                <a:spcPts val="0"/>
              </a:spcBef>
              <a:spcAft>
                <a:spcPts val="0"/>
              </a:spcAft>
              <a:buClr>
                <a:srgbClr val="FFFFFF"/>
              </a:buClr>
              <a:buSzPts val="1400"/>
              <a:buFont typeface="Arial"/>
              <a:buNone/>
              <a:defRPr sz="1400" b="0" i="0" u="none" strike="noStrike" cap="none">
                <a:solidFill>
                  <a:srgbClr val="FFFFFF"/>
                </a:solidFill>
                <a:latin typeface="Arial"/>
                <a:ea typeface="Arial"/>
                <a:cs typeface="Arial"/>
                <a:sym typeface="Arial"/>
              </a:defRPr>
            </a:lvl5pPr>
            <a:lvl6pPr marL="2743200" marR="0" lvl="5" indent="-317500" algn="l" rtl="0">
              <a:lnSpc>
                <a:spcPct val="100000"/>
              </a:lnSpc>
              <a:spcBef>
                <a:spcPts val="0"/>
              </a:spcBef>
              <a:spcAft>
                <a:spcPts val="0"/>
              </a:spcAft>
              <a:buClr>
                <a:srgbClr val="FFFFFF"/>
              </a:buClr>
              <a:buSzPts val="1400"/>
              <a:buFont typeface="Arial"/>
              <a:buNone/>
              <a:defRPr sz="1400" b="0" i="0" u="none" strike="noStrike" cap="none">
                <a:solidFill>
                  <a:srgbClr val="FFFFFF"/>
                </a:solidFill>
                <a:latin typeface="Arial"/>
                <a:ea typeface="Arial"/>
                <a:cs typeface="Arial"/>
                <a:sym typeface="Arial"/>
              </a:defRPr>
            </a:lvl6pPr>
            <a:lvl7pPr marL="3200400" marR="0" lvl="6" indent="-317500" algn="l" rtl="0">
              <a:lnSpc>
                <a:spcPct val="100000"/>
              </a:lnSpc>
              <a:spcBef>
                <a:spcPts val="0"/>
              </a:spcBef>
              <a:spcAft>
                <a:spcPts val="0"/>
              </a:spcAft>
              <a:buClr>
                <a:srgbClr val="FFFFFF"/>
              </a:buClr>
              <a:buSzPts val="1400"/>
              <a:buFont typeface="Arial"/>
              <a:buNone/>
              <a:defRPr sz="1400" b="0" i="0" u="none" strike="noStrike" cap="none">
                <a:solidFill>
                  <a:srgbClr val="FFFFFF"/>
                </a:solidFill>
                <a:latin typeface="Arial"/>
                <a:ea typeface="Arial"/>
                <a:cs typeface="Arial"/>
                <a:sym typeface="Arial"/>
              </a:defRPr>
            </a:lvl7pPr>
            <a:lvl8pPr marL="3657600" marR="0" lvl="7" indent="-317500" algn="l" rtl="0">
              <a:lnSpc>
                <a:spcPct val="100000"/>
              </a:lnSpc>
              <a:spcBef>
                <a:spcPts val="0"/>
              </a:spcBef>
              <a:spcAft>
                <a:spcPts val="0"/>
              </a:spcAft>
              <a:buClr>
                <a:srgbClr val="FFFFFF"/>
              </a:buClr>
              <a:buSzPts val="1400"/>
              <a:buFont typeface="Arial"/>
              <a:buNone/>
              <a:defRPr sz="1400" b="0" i="0" u="none" strike="noStrike" cap="none">
                <a:solidFill>
                  <a:srgbClr val="FFFFFF"/>
                </a:solidFill>
                <a:latin typeface="Arial"/>
                <a:ea typeface="Arial"/>
                <a:cs typeface="Arial"/>
                <a:sym typeface="Arial"/>
              </a:defRPr>
            </a:lvl8pPr>
            <a:lvl9pPr marL="4114800" marR="0" lvl="8" indent="-317500" algn="l" rtl="0">
              <a:lnSpc>
                <a:spcPct val="100000"/>
              </a:lnSpc>
              <a:spcBef>
                <a:spcPts val="0"/>
              </a:spcBef>
              <a:spcAft>
                <a:spcPts val="0"/>
              </a:spcAft>
              <a:buClr>
                <a:srgbClr val="FFFFFF"/>
              </a:buClr>
              <a:buSzPts val="1400"/>
              <a:buFont typeface="Arial"/>
              <a:buNone/>
              <a:defRPr sz="1400" b="0" i="0" u="none" strike="noStrike" cap="none">
                <a:solidFill>
                  <a:srgbClr val="FFFFFF"/>
                </a:solidFill>
                <a:latin typeface="Arial"/>
                <a:ea typeface="Arial"/>
                <a:cs typeface="Arial"/>
                <a:sym typeface="Arial"/>
              </a:defRPr>
            </a:lvl9pPr>
          </a:lstStyle>
          <a:p>
            <a:pPr marL="0" indent="0">
              <a:lnSpc>
                <a:spcPct val="105000"/>
              </a:lnSpc>
            </a:pPr>
            <a:r>
              <a:rPr lang="en-US" sz="1900" b="1" dirty="0">
                <a:solidFill>
                  <a:schemeClr val="dk2"/>
                </a:solidFill>
              </a:rPr>
              <a:t>Set of unique users who have retweeted statuses by Elon Musk:</a:t>
            </a:r>
          </a:p>
          <a:p>
            <a:pPr marL="0" indent="0">
              <a:lnSpc>
                <a:spcPct val="105000"/>
              </a:lnSpc>
            </a:pPr>
            <a:endParaRPr lang="en-US" sz="1900" b="1" dirty="0">
              <a:solidFill>
                <a:schemeClr val="dk2"/>
              </a:solidFill>
            </a:endParaRPr>
          </a:p>
          <a:p>
            <a:pPr marL="0" indent="0">
              <a:lnSpc>
                <a:spcPct val="105000"/>
              </a:lnSpc>
            </a:pPr>
            <a:r>
              <a:rPr lang="en-US" sz="1900" dirty="0">
                <a:solidFill>
                  <a:schemeClr val="dk2"/>
                </a:solidFill>
              </a:rPr>
              <a:t>37 unique user retweeted his statuses.</a:t>
            </a:r>
          </a:p>
        </p:txBody>
      </p:sp>
    </p:spTree>
    <p:extLst>
      <p:ext uri="{BB962C8B-B14F-4D97-AF65-F5344CB8AC3E}">
        <p14:creationId xmlns:p14="http://schemas.microsoft.com/office/powerpoint/2010/main" val="408071896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3FA13-670B-4088-A369-63BE7429728C}"/>
              </a:ext>
            </a:extLst>
          </p:cNvPr>
          <p:cNvSpPr>
            <a:spLocks noGrp="1"/>
          </p:cNvSpPr>
          <p:nvPr>
            <p:ph type="title"/>
          </p:nvPr>
        </p:nvSpPr>
        <p:spPr>
          <a:xfrm>
            <a:off x="265500" y="2670712"/>
            <a:ext cx="2668200" cy="1078044"/>
          </a:xfrm>
        </p:spPr>
        <p:txBody>
          <a:bodyPr>
            <a:noAutofit/>
          </a:bodyPr>
          <a:lstStyle/>
          <a:p>
            <a:r>
              <a:rPr lang="en-US" sz="1800" b="1" dirty="0">
                <a:solidFill>
                  <a:schemeClr val="tx1">
                    <a:lumMod val="50000"/>
                    <a:lumOff val="50000"/>
                  </a:schemeClr>
                </a:solidFill>
              </a:rPr>
              <a:t>Number of Unique Users in the data set</a:t>
            </a:r>
          </a:p>
        </p:txBody>
      </p:sp>
      <p:sp>
        <p:nvSpPr>
          <p:cNvPr id="3" name="Subtitle 2">
            <a:extLst>
              <a:ext uri="{FF2B5EF4-FFF2-40B4-BE49-F238E27FC236}">
                <a16:creationId xmlns:a16="http://schemas.microsoft.com/office/drawing/2014/main" id="{CADAFA8F-810A-4EFD-853F-B4474248D030}"/>
              </a:ext>
            </a:extLst>
          </p:cNvPr>
          <p:cNvSpPr>
            <a:spLocks noGrp="1"/>
          </p:cNvSpPr>
          <p:nvPr>
            <p:ph type="subTitle" idx="1"/>
          </p:nvPr>
        </p:nvSpPr>
        <p:spPr>
          <a:xfrm>
            <a:off x="265500" y="3009000"/>
            <a:ext cx="191700" cy="61860"/>
          </a:xfrm>
        </p:spPr>
        <p:txBody>
          <a:bodyPr>
            <a:normAutofit fontScale="25000" lnSpcReduction="20000"/>
          </a:bodyPr>
          <a:lstStyle/>
          <a:p>
            <a:endParaRPr lang="en-US" dirty="0"/>
          </a:p>
        </p:txBody>
      </p:sp>
      <p:sp>
        <p:nvSpPr>
          <p:cNvPr id="4" name="Text Placeholder 3">
            <a:extLst>
              <a:ext uri="{FF2B5EF4-FFF2-40B4-BE49-F238E27FC236}">
                <a16:creationId xmlns:a16="http://schemas.microsoft.com/office/drawing/2014/main" id="{65EEF3CB-3D71-49C1-8936-4B08AB2B85C2}"/>
              </a:ext>
            </a:extLst>
          </p:cNvPr>
          <p:cNvSpPr>
            <a:spLocks noGrp="1"/>
          </p:cNvSpPr>
          <p:nvPr>
            <p:ph type="body" idx="2"/>
          </p:nvPr>
        </p:nvSpPr>
        <p:spPr>
          <a:xfrm>
            <a:off x="8526779" y="4069079"/>
            <a:ext cx="164195" cy="81595"/>
          </a:xfrm>
        </p:spPr>
        <p:txBody>
          <a:bodyPr>
            <a:normAutofit fontScale="25000" lnSpcReduction="20000"/>
          </a:bodyPr>
          <a:lstStyle/>
          <a:p>
            <a:endParaRPr lang="en-US" dirty="0"/>
          </a:p>
        </p:txBody>
      </p:sp>
      <p:pic>
        <p:nvPicPr>
          <p:cNvPr id="10" name="Picture 9">
            <a:extLst>
              <a:ext uri="{FF2B5EF4-FFF2-40B4-BE49-F238E27FC236}">
                <a16:creationId xmlns:a16="http://schemas.microsoft.com/office/drawing/2014/main" id="{3E93E657-718D-4293-8BF0-7EDBEA22EDD7}"/>
              </a:ext>
            </a:extLst>
          </p:cNvPr>
          <p:cNvPicPr>
            <a:picLocks noChangeAspect="1"/>
          </p:cNvPicPr>
          <p:nvPr/>
        </p:nvPicPr>
        <p:blipFill>
          <a:blip r:embed="rId2"/>
          <a:stretch>
            <a:fillRect/>
          </a:stretch>
        </p:blipFill>
        <p:spPr>
          <a:xfrm>
            <a:off x="3764280" y="1805939"/>
            <a:ext cx="5379720" cy="1942817"/>
          </a:xfrm>
          <a:prstGeom prst="rect">
            <a:avLst/>
          </a:prstGeom>
        </p:spPr>
      </p:pic>
      <p:sp>
        <p:nvSpPr>
          <p:cNvPr id="11" name="Title 1">
            <a:extLst>
              <a:ext uri="{FF2B5EF4-FFF2-40B4-BE49-F238E27FC236}">
                <a16:creationId xmlns:a16="http://schemas.microsoft.com/office/drawing/2014/main" id="{8B2C6878-3093-4741-894A-AA1DD23679C9}"/>
              </a:ext>
            </a:extLst>
          </p:cNvPr>
          <p:cNvSpPr txBox="1">
            <a:spLocks/>
          </p:cNvSpPr>
          <p:nvPr/>
        </p:nvSpPr>
        <p:spPr>
          <a:xfrm>
            <a:off x="265500" y="316700"/>
            <a:ext cx="3527669" cy="1489239"/>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3600"/>
              <a:buFont typeface="Arial"/>
              <a:buNone/>
              <a:defRPr sz="3600" b="0" i="0" u="none" strike="noStrike" cap="none">
                <a:solidFill>
                  <a:srgbClr val="FFFFFF"/>
                </a:solidFill>
                <a:latin typeface="Arial"/>
                <a:ea typeface="Arial"/>
                <a:cs typeface="Arial"/>
                <a:sym typeface="Arial"/>
              </a:defRPr>
            </a:lvl1pPr>
            <a:lvl2pPr marR="0" lvl="1" algn="l" rtl="0">
              <a:lnSpc>
                <a:spcPct val="100000"/>
              </a:lnSpc>
              <a:spcBef>
                <a:spcPts val="0"/>
              </a:spcBef>
              <a:spcAft>
                <a:spcPts val="0"/>
              </a:spcAft>
              <a:buClr>
                <a:srgbClr val="FFFFFF"/>
              </a:buClr>
              <a:buSzPts val="3600"/>
              <a:buFont typeface="Arial"/>
              <a:buNone/>
              <a:defRPr sz="3600" b="0" i="0" u="none" strike="noStrike" cap="none">
                <a:solidFill>
                  <a:srgbClr val="FFFFFF"/>
                </a:solidFill>
                <a:latin typeface="Arial"/>
                <a:ea typeface="Arial"/>
                <a:cs typeface="Arial"/>
                <a:sym typeface="Arial"/>
              </a:defRPr>
            </a:lvl2pPr>
            <a:lvl3pPr marR="0" lvl="2" algn="l" rtl="0">
              <a:lnSpc>
                <a:spcPct val="100000"/>
              </a:lnSpc>
              <a:spcBef>
                <a:spcPts val="0"/>
              </a:spcBef>
              <a:spcAft>
                <a:spcPts val="0"/>
              </a:spcAft>
              <a:buClr>
                <a:srgbClr val="FFFFFF"/>
              </a:buClr>
              <a:buSzPts val="3600"/>
              <a:buFont typeface="Arial"/>
              <a:buNone/>
              <a:defRPr sz="3600" b="0" i="0" u="none" strike="noStrike" cap="none">
                <a:solidFill>
                  <a:srgbClr val="FFFFFF"/>
                </a:solidFill>
                <a:latin typeface="Arial"/>
                <a:ea typeface="Arial"/>
                <a:cs typeface="Arial"/>
                <a:sym typeface="Arial"/>
              </a:defRPr>
            </a:lvl3pPr>
            <a:lvl4pPr marR="0" lvl="3" algn="l" rtl="0">
              <a:lnSpc>
                <a:spcPct val="100000"/>
              </a:lnSpc>
              <a:spcBef>
                <a:spcPts val="0"/>
              </a:spcBef>
              <a:spcAft>
                <a:spcPts val="0"/>
              </a:spcAft>
              <a:buClr>
                <a:srgbClr val="FFFFFF"/>
              </a:buClr>
              <a:buSzPts val="3600"/>
              <a:buFont typeface="Arial"/>
              <a:buNone/>
              <a:defRPr sz="3600" b="0" i="0" u="none" strike="noStrike" cap="none">
                <a:solidFill>
                  <a:srgbClr val="FFFFFF"/>
                </a:solidFill>
                <a:latin typeface="Arial"/>
                <a:ea typeface="Arial"/>
                <a:cs typeface="Arial"/>
                <a:sym typeface="Arial"/>
              </a:defRPr>
            </a:lvl4pPr>
            <a:lvl5pPr marR="0" lvl="4" algn="l" rtl="0">
              <a:lnSpc>
                <a:spcPct val="100000"/>
              </a:lnSpc>
              <a:spcBef>
                <a:spcPts val="0"/>
              </a:spcBef>
              <a:spcAft>
                <a:spcPts val="0"/>
              </a:spcAft>
              <a:buClr>
                <a:srgbClr val="FFFFFF"/>
              </a:buClr>
              <a:buSzPts val="3600"/>
              <a:buFont typeface="Arial"/>
              <a:buNone/>
              <a:defRPr sz="3600" b="0" i="0" u="none" strike="noStrike" cap="none">
                <a:solidFill>
                  <a:srgbClr val="FFFFFF"/>
                </a:solidFill>
                <a:latin typeface="Arial"/>
                <a:ea typeface="Arial"/>
                <a:cs typeface="Arial"/>
                <a:sym typeface="Arial"/>
              </a:defRPr>
            </a:lvl5pPr>
            <a:lvl6pPr marR="0" lvl="5" algn="l" rtl="0">
              <a:lnSpc>
                <a:spcPct val="100000"/>
              </a:lnSpc>
              <a:spcBef>
                <a:spcPts val="0"/>
              </a:spcBef>
              <a:spcAft>
                <a:spcPts val="0"/>
              </a:spcAft>
              <a:buClr>
                <a:srgbClr val="FFFFFF"/>
              </a:buClr>
              <a:buSzPts val="3600"/>
              <a:buFont typeface="Arial"/>
              <a:buNone/>
              <a:defRPr sz="3600" b="0" i="0" u="none" strike="noStrike" cap="none">
                <a:solidFill>
                  <a:srgbClr val="FFFFFF"/>
                </a:solidFill>
                <a:latin typeface="Arial"/>
                <a:ea typeface="Arial"/>
                <a:cs typeface="Arial"/>
                <a:sym typeface="Arial"/>
              </a:defRPr>
            </a:lvl6pPr>
            <a:lvl7pPr marR="0" lvl="6" algn="l" rtl="0">
              <a:lnSpc>
                <a:spcPct val="100000"/>
              </a:lnSpc>
              <a:spcBef>
                <a:spcPts val="0"/>
              </a:spcBef>
              <a:spcAft>
                <a:spcPts val="0"/>
              </a:spcAft>
              <a:buClr>
                <a:srgbClr val="FFFFFF"/>
              </a:buClr>
              <a:buSzPts val="3600"/>
              <a:buFont typeface="Arial"/>
              <a:buNone/>
              <a:defRPr sz="3600" b="0" i="0" u="none" strike="noStrike" cap="none">
                <a:solidFill>
                  <a:srgbClr val="FFFFFF"/>
                </a:solidFill>
                <a:latin typeface="Arial"/>
                <a:ea typeface="Arial"/>
                <a:cs typeface="Arial"/>
                <a:sym typeface="Arial"/>
              </a:defRPr>
            </a:lvl7pPr>
            <a:lvl8pPr marR="0" lvl="7" algn="l" rtl="0">
              <a:lnSpc>
                <a:spcPct val="100000"/>
              </a:lnSpc>
              <a:spcBef>
                <a:spcPts val="0"/>
              </a:spcBef>
              <a:spcAft>
                <a:spcPts val="0"/>
              </a:spcAft>
              <a:buClr>
                <a:srgbClr val="FFFFFF"/>
              </a:buClr>
              <a:buSzPts val="3600"/>
              <a:buFont typeface="Arial"/>
              <a:buNone/>
              <a:defRPr sz="3600" b="0" i="0" u="none" strike="noStrike" cap="none">
                <a:solidFill>
                  <a:srgbClr val="FFFFFF"/>
                </a:solidFill>
                <a:latin typeface="Arial"/>
                <a:ea typeface="Arial"/>
                <a:cs typeface="Arial"/>
                <a:sym typeface="Arial"/>
              </a:defRPr>
            </a:lvl8pPr>
            <a:lvl9pPr marR="0" lvl="8" algn="l" rtl="0">
              <a:lnSpc>
                <a:spcPct val="100000"/>
              </a:lnSpc>
              <a:spcBef>
                <a:spcPts val="0"/>
              </a:spcBef>
              <a:spcAft>
                <a:spcPts val="0"/>
              </a:spcAft>
              <a:buClr>
                <a:srgbClr val="FFFFFF"/>
              </a:buClr>
              <a:buSzPts val="3600"/>
              <a:buFont typeface="Arial"/>
              <a:buNone/>
              <a:defRPr sz="3600" b="0" i="0" u="none" strike="noStrike" cap="none">
                <a:solidFill>
                  <a:srgbClr val="FFFFFF"/>
                </a:solidFill>
                <a:latin typeface="Arial"/>
                <a:ea typeface="Arial"/>
                <a:cs typeface="Arial"/>
                <a:sym typeface="Arial"/>
              </a:defRPr>
            </a:lvl9pPr>
          </a:lstStyle>
          <a:p>
            <a:pPr algn="ctr"/>
            <a:r>
              <a:rPr lang="en" dirty="0">
                <a:solidFill>
                  <a:schemeClr val="dk2"/>
                </a:solidFill>
              </a:rPr>
              <a:t>Analysis and Insights</a:t>
            </a:r>
            <a:endParaRPr lang="en-US" dirty="0">
              <a:solidFill>
                <a:schemeClr val="tx1"/>
              </a:solidFill>
            </a:endParaRPr>
          </a:p>
        </p:txBody>
      </p:sp>
    </p:spTree>
    <p:extLst>
      <p:ext uri="{BB962C8B-B14F-4D97-AF65-F5344CB8AC3E}">
        <p14:creationId xmlns:p14="http://schemas.microsoft.com/office/powerpoint/2010/main" val="252395509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0212C-18A5-426B-8A69-C4389B5EB277}"/>
              </a:ext>
            </a:extLst>
          </p:cNvPr>
          <p:cNvSpPr>
            <a:spLocks noGrp="1"/>
          </p:cNvSpPr>
          <p:nvPr>
            <p:ph type="title"/>
          </p:nvPr>
        </p:nvSpPr>
        <p:spPr>
          <a:xfrm>
            <a:off x="464821" y="2351240"/>
            <a:ext cx="2987039" cy="2607600"/>
          </a:xfrm>
        </p:spPr>
        <p:txBody>
          <a:bodyPr>
            <a:normAutofit/>
          </a:bodyPr>
          <a:lstStyle/>
          <a:p>
            <a:r>
              <a:rPr lang="en-US" sz="2400" dirty="0">
                <a:solidFill>
                  <a:schemeClr val="tx1">
                    <a:lumMod val="50000"/>
                    <a:lumOff val="50000"/>
                  </a:schemeClr>
                </a:solidFill>
              </a:rPr>
              <a:t>Number of tweets with Negative sentiments</a:t>
            </a:r>
          </a:p>
        </p:txBody>
      </p:sp>
      <p:sp>
        <p:nvSpPr>
          <p:cNvPr id="3" name="Subtitle 2">
            <a:extLst>
              <a:ext uri="{FF2B5EF4-FFF2-40B4-BE49-F238E27FC236}">
                <a16:creationId xmlns:a16="http://schemas.microsoft.com/office/drawing/2014/main" id="{032D1723-B28F-41B4-B5BB-E3EA6141E2A7}"/>
              </a:ext>
            </a:extLst>
          </p:cNvPr>
          <p:cNvSpPr>
            <a:spLocks noGrp="1"/>
          </p:cNvSpPr>
          <p:nvPr>
            <p:ph type="subTitle" idx="1"/>
          </p:nvPr>
        </p:nvSpPr>
        <p:spPr>
          <a:xfrm>
            <a:off x="265500" y="3009000"/>
            <a:ext cx="45719" cy="45719"/>
          </a:xfrm>
        </p:spPr>
        <p:txBody>
          <a:bodyPr>
            <a:normAutofit fontScale="25000" lnSpcReduction="20000"/>
          </a:bodyPr>
          <a:lstStyle/>
          <a:p>
            <a:r>
              <a:rPr lang="en-US" dirty="0"/>
              <a:t>.</a:t>
            </a:r>
          </a:p>
        </p:txBody>
      </p:sp>
      <p:sp>
        <p:nvSpPr>
          <p:cNvPr id="4" name="Text Placeholder 3">
            <a:extLst>
              <a:ext uri="{FF2B5EF4-FFF2-40B4-BE49-F238E27FC236}">
                <a16:creationId xmlns:a16="http://schemas.microsoft.com/office/drawing/2014/main" id="{60DE0924-3731-44E4-A450-DD762BDC2188}"/>
              </a:ext>
            </a:extLst>
          </p:cNvPr>
          <p:cNvSpPr>
            <a:spLocks noGrp="1"/>
          </p:cNvSpPr>
          <p:nvPr>
            <p:ph type="body" idx="2"/>
          </p:nvPr>
        </p:nvSpPr>
        <p:spPr>
          <a:xfrm flipH="1">
            <a:off x="8690974" y="4104955"/>
            <a:ext cx="285385" cy="45719"/>
          </a:xfrm>
        </p:spPr>
        <p:txBody>
          <a:bodyPr>
            <a:normAutofit fontScale="25000" lnSpcReduction="20000"/>
          </a:bodyPr>
          <a:lstStyle/>
          <a:p>
            <a:pPr marL="114300" indent="0">
              <a:buNone/>
            </a:pPr>
            <a:endParaRPr lang="en-US" dirty="0"/>
          </a:p>
        </p:txBody>
      </p:sp>
      <p:pic>
        <p:nvPicPr>
          <p:cNvPr id="8" name="Picture 7">
            <a:extLst>
              <a:ext uri="{FF2B5EF4-FFF2-40B4-BE49-F238E27FC236}">
                <a16:creationId xmlns:a16="http://schemas.microsoft.com/office/drawing/2014/main" id="{5D20317A-BDDD-4B09-A87D-CFE7D3E66886}"/>
              </a:ext>
            </a:extLst>
          </p:cNvPr>
          <p:cNvPicPr>
            <a:picLocks noChangeAspect="1"/>
          </p:cNvPicPr>
          <p:nvPr/>
        </p:nvPicPr>
        <p:blipFill>
          <a:blip r:embed="rId2"/>
          <a:stretch>
            <a:fillRect/>
          </a:stretch>
        </p:blipFill>
        <p:spPr>
          <a:xfrm>
            <a:off x="3779518" y="2133600"/>
            <a:ext cx="5341621" cy="1245400"/>
          </a:xfrm>
          <a:prstGeom prst="rect">
            <a:avLst/>
          </a:prstGeom>
        </p:spPr>
      </p:pic>
      <p:sp>
        <p:nvSpPr>
          <p:cNvPr id="9" name="Title 1">
            <a:extLst>
              <a:ext uri="{FF2B5EF4-FFF2-40B4-BE49-F238E27FC236}">
                <a16:creationId xmlns:a16="http://schemas.microsoft.com/office/drawing/2014/main" id="{D35AFCDD-6BE5-45C6-B4D5-C118F16FD92D}"/>
              </a:ext>
            </a:extLst>
          </p:cNvPr>
          <p:cNvSpPr txBox="1">
            <a:spLocks/>
          </p:cNvSpPr>
          <p:nvPr/>
        </p:nvSpPr>
        <p:spPr>
          <a:xfrm>
            <a:off x="265500" y="316700"/>
            <a:ext cx="3527669" cy="1489239"/>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3600"/>
              <a:buFont typeface="Arial"/>
              <a:buNone/>
              <a:defRPr sz="3600" b="0" i="0" u="none" strike="noStrike" cap="none">
                <a:solidFill>
                  <a:srgbClr val="FFFFFF"/>
                </a:solidFill>
                <a:latin typeface="Arial"/>
                <a:ea typeface="Arial"/>
                <a:cs typeface="Arial"/>
                <a:sym typeface="Arial"/>
              </a:defRPr>
            </a:lvl1pPr>
            <a:lvl2pPr marR="0" lvl="1" algn="l" rtl="0">
              <a:lnSpc>
                <a:spcPct val="100000"/>
              </a:lnSpc>
              <a:spcBef>
                <a:spcPts val="0"/>
              </a:spcBef>
              <a:spcAft>
                <a:spcPts val="0"/>
              </a:spcAft>
              <a:buClr>
                <a:srgbClr val="FFFFFF"/>
              </a:buClr>
              <a:buSzPts val="3600"/>
              <a:buFont typeface="Arial"/>
              <a:buNone/>
              <a:defRPr sz="3600" b="0" i="0" u="none" strike="noStrike" cap="none">
                <a:solidFill>
                  <a:srgbClr val="FFFFFF"/>
                </a:solidFill>
                <a:latin typeface="Arial"/>
                <a:ea typeface="Arial"/>
                <a:cs typeface="Arial"/>
                <a:sym typeface="Arial"/>
              </a:defRPr>
            </a:lvl2pPr>
            <a:lvl3pPr marR="0" lvl="2" algn="l" rtl="0">
              <a:lnSpc>
                <a:spcPct val="100000"/>
              </a:lnSpc>
              <a:spcBef>
                <a:spcPts val="0"/>
              </a:spcBef>
              <a:spcAft>
                <a:spcPts val="0"/>
              </a:spcAft>
              <a:buClr>
                <a:srgbClr val="FFFFFF"/>
              </a:buClr>
              <a:buSzPts val="3600"/>
              <a:buFont typeface="Arial"/>
              <a:buNone/>
              <a:defRPr sz="3600" b="0" i="0" u="none" strike="noStrike" cap="none">
                <a:solidFill>
                  <a:srgbClr val="FFFFFF"/>
                </a:solidFill>
                <a:latin typeface="Arial"/>
                <a:ea typeface="Arial"/>
                <a:cs typeface="Arial"/>
                <a:sym typeface="Arial"/>
              </a:defRPr>
            </a:lvl3pPr>
            <a:lvl4pPr marR="0" lvl="3" algn="l" rtl="0">
              <a:lnSpc>
                <a:spcPct val="100000"/>
              </a:lnSpc>
              <a:spcBef>
                <a:spcPts val="0"/>
              </a:spcBef>
              <a:spcAft>
                <a:spcPts val="0"/>
              </a:spcAft>
              <a:buClr>
                <a:srgbClr val="FFFFFF"/>
              </a:buClr>
              <a:buSzPts val="3600"/>
              <a:buFont typeface="Arial"/>
              <a:buNone/>
              <a:defRPr sz="3600" b="0" i="0" u="none" strike="noStrike" cap="none">
                <a:solidFill>
                  <a:srgbClr val="FFFFFF"/>
                </a:solidFill>
                <a:latin typeface="Arial"/>
                <a:ea typeface="Arial"/>
                <a:cs typeface="Arial"/>
                <a:sym typeface="Arial"/>
              </a:defRPr>
            </a:lvl4pPr>
            <a:lvl5pPr marR="0" lvl="4" algn="l" rtl="0">
              <a:lnSpc>
                <a:spcPct val="100000"/>
              </a:lnSpc>
              <a:spcBef>
                <a:spcPts val="0"/>
              </a:spcBef>
              <a:spcAft>
                <a:spcPts val="0"/>
              </a:spcAft>
              <a:buClr>
                <a:srgbClr val="FFFFFF"/>
              </a:buClr>
              <a:buSzPts val="3600"/>
              <a:buFont typeface="Arial"/>
              <a:buNone/>
              <a:defRPr sz="3600" b="0" i="0" u="none" strike="noStrike" cap="none">
                <a:solidFill>
                  <a:srgbClr val="FFFFFF"/>
                </a:solidFill>
                <a:latin typeface="Arial"/>
                <a:ea typeface="Arial"/>
                <a:cs typeface="Arial"/>
                <a:sym typeface="Arial"/>
              </a:defRPr>
            </a:lvl5pPr>
            <a:lvl6pPr marR="0" lvl="5" algn="l" rtl="0">
              <a:lnSpc>
                <a:spcPct val="100000"/>
              </a:lnSpc>
              <a:spcBef>
                <a:spcPts val="0"/>
              </a:spcBef>
              <a:spcAft>
                <a:spcPts val="0"/>
              </a:spcAft>
              <a:buClr>
                <a:srgbClr val="FFFFFF"/>
              </a:buClr>
              <a:buSzPts val="3600"/>
              <a:buFont typeface="Arial"/>
              <a:buNone/>
              <a:defRPr sz="3600" b="0" i="0" u="none" strike="noStrike" cap="none">
                <a:solidFill>
                  <a:srgbClr val="FFFFFF"/>
                </a:solidFill>
                <a:latin typeface="Arial"/>
                <a:ea typeface="Arial"/>
                <a:cs typeface="Arial"/>
                <a:sym typeface="Arial"/>
              </a:defRPr>
            </a:lvl6pPr>
            <a:lvl7pPr marR="0" lvl="6" algn="l" rtl="0">
              <a:lnSpc>
                <a:spcPct val="100000"/>
              </a:lnSpc>
              <a:spcBef>
                <a:spcPts val="0"/>
              </a:spcBef>
              <a:spcAft>
                <a:spcPts val="0"/>
              </a:spcAft>
              <a:buClr>
                <a:srgbClr val="FFFFFF"/>
              </a:buClr>
              <a:buSzPts val="3600"/>
              <a:buFont typeface="Arial"/>
              <a:buNone/>
              <a:defRPr sz="3600" b="0" i="0" u="none" strike="noStrike" cap="none">
                <a:solidFill>
                  <a:srgbClr val="FFFFFF"/>
                </a:solidFill>
                <a:latin typeface="Arial"/>
                <a:ea typeface="Arial"/>
                <a:cs typeface="Arial"/>
                <a:sym typeface="Arial"/>
              </a:defRPr>
            </a:lvl7pPr>
            <a:lvl8pPr marR="0" lvl="7" algn="l" rtl="0">
              <a:lnSpc>
                <a:spcPct val="100000"/>
              </a:lnSpc>
              <a:spcBef>
                <a:spcPts val="0"/>
              </a:spcBef>
              <a:spcAft>
                <a:spcPts val="0"/>
              </a:spcAft>
              <a:buClr>
                <a:srgbClr val="FFFFFF"/>
              </a:buClr>
              <a:buSzPts val="3600"/>
              <a:buFont typeface="Arial"/>
              <a:buNone/>
              <a:defRPr sz="3600" b="0" i="0" u="none" strike="noStrike" cap="none">
                <a:solidFill>
                  <a:srgbClr val="FFFFFF"/>
                </a:solidFill>
                <a:latin typeface="Arial"/>
                <a:ea typeface="Arial"/>
                <a:cs typeface="Arial"/>
                <a:sym typeface="Arial"/>
              </a:defRPr>
            </a:lvl8pPr>
            <a:lvl9pPr marR="0" lvl="8" algn="l" rtl="0">
              <a:lnSpc>
                <a:spcPct val="100000"/>
              </a:lnSpc>
              <a:spcBef>
                <a:spcPts val="0"/>
              </a:spcBef>
              <a:spcAft>
                <a:spcPts val="0"/>
              </a:spcAft>
              <a:buClr>
                <a:srgbClr val="FFFFFF"/>
              </a:buClr>
              <a:buSzPts val="3600"/>
              <a:buFont typeface="Arial"/>
              <a:buNone/>
              <a:defRPr sz="3600" b="0" i="0" u="none" strike="noStrike" cap="none">
                <a:solidFill>
                  <a:srgbClr val="FFFFFF"/>
                </a:solidFill>
                <a:latin typeface="Arial"/>
                <a:ea typeface="Arial"/>
                <a:cs typeface="Arial"/>
                <a:sym typeface="Arial"/>
              </a:defRPr>
            </a:lvl9pPr>
          </a:lstStyle>
          <a:p>
            <a:pPr algn="ctr"/>
            <a:r>
              <a:rPr lang="en" dirty="0">
                <a:solidFill>
                  <a:schemeClr val="dk2"/>
                </a:solidFill>
              </a:rPr>
              <a:t>Analysis and Insights</a:t>
            </a:r>
            <a:endParaRPr lang="en-US" dirty="0">
              <a:solidFill>
                <a:schemeClr val="tx1"/>
              </a:solidFill>
            </a:endParaRPr>
          </a:p>
        </p:txBody>
      </p:sp>
    </p:spTree>
    <p:extLst>
      <p:ext uri="{BB962C8B-B14F-4D97-AF65-F5344CB8AC3E}">
        <p14:creationId xmlns:p14="http://schemas.microsoft.com/office/powerpoint/2010/main" val="317748815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21A69-DABE-4542-BD7D-6EF913CE8849}"/>
              </a:ext>
            </a:extLst>
          </p:cNvPr>
          <p:cNvSpPr>
            <a:spLocks noGrp="1"/>
          </p:cNvSpPr>
          <p:nvPr>
            <p:ph type="title"/>
          </p:nvPr>
        </p:nvSpPr>
        <p:spPr>
          <a:xfrm>
            <a:off x="413724" y="2412200"/>
            <a:ext cx="2919660" cy="841540"/>
          </a:xfrm>
        </p:spPr>
        <p:txBody>
          <a:bodyPr>
            <a:normAutofit/>
          </a:bodyPr>
          <a:lstStyle/>
          <a:p>
            <a:r>
              <a:rPr lang="en-US" sz="2000" b="1" dirty="0">
                <a:solidFill>
                  <a:schemeClr val="tx1">
                    <a:lumMod val="50000"/>
                    <a:lumOff val="50000"/>
                  </a:schemeClr>
                </a:solidFill>
              </a:rPr>
              <a:t>Number of tweets with positive sentiments</a:t>
            </a:r>
          </a:p>
        </p:txBody>
      </p:sp>
      <p:sp>
        <p:nvSpPr>
          <p:cNvPr id="3" name="Subtitle 2">
            <a:extLst>
              <a:ext uri="{FF2B5EF4-FFF2-40B4-BE49-F238E27FC236}">
                <a16:creationId xmlns:a16="http://schemas.microsoft.com/office/drawing/2014/main" id="{6BF66DE7-E298-4B23-B784-19BB47091FBB}"/>
              </a:ext>
            </a:extLst>
          </p:cNvPr>
          <p:cNvSpPr>
            <a:spLocks noGrp="1"/>
          </p:cNvSpPr>
          <p:nvPr>
            <p:ph type="subTitle" idx="1"/>
          </p:nvPr>
        </p:nvSpPr>
        <p:spPr>
          <a:xfrm>
            <a:off x="3333384" y="4150674"/>
            <a:ext cx="95616" cy="93426"/>
          </a:xfrm>
        </p:spPr>
        <p:txBody>
          <a:bodyPr>
            <a:normAutofit fontScale="25000" lnSpcReduction="20000"/>
          </a:bodyPr>
          <a:lstStyle/>
          <a:p>
            <a:endParaRPr lang="en-US" dirty="0"/>
          </a:p>
        </p:txBody>
      </p:sp>
      <p:sp>
        <p:nvSpPr>
          <p:cNvPr id="4" name="Text Placeholder 3">
            <a:extLst>
              <a:ext uri="{FF2B5EF4-FFF2-40B4-BE49-F238E27FC236}">
                <a16:creationId xmlns:a16="http://schemas.microsoft.com/office/drawing/2014/main" id="{4574E8CB-CE88-4F3D-B2C0-267CC1AA2855}"/>
              </a:ext>
            </a:extLst>
          </p:cNvPr>
          <p:cNvSpPr>
            <a:spLocks noGrp="1"/>
          </p:cNvSpPr>
          <p:nvPr>
            <p:ph type="body" idx="2"/>
          </p:nvPr>
        </p:nvSpPr>
        <p:spPr>
          <a:xfrm>
            <a:off x="8595359" y="4104955"/>
            <a:ext cx="95615" cy="45719"/>
          </a:xfrm>
        </p:spPr>
        <p:txBody>
          <a:bodyPr>
            <a:normAutofit fontScale="25000" lnSpcReduction="20000"/>
          </a:bodyPr>
          <a:lstStyle/>
          <a:p>
            <a:pPr marL="114300" indent="0">
              <a:buNone/>
            </a:pPr>
            <a:r>
              <a:rPr lang="en-US" dirty="0"/>
              <a:t>.</a:t>
            </a:r>
          </a:p>
        </p:txBody>
      </p:sp>
      <p:pic>
        <p:nvPicPr>
          <p:cNvPr id="8" name="Picture 7">
            <a:extLst>
              <a:ext uri="{FF2B5EF4-FFF2-40B4-BE49-F238E27FC236}">
                <a16:creationId xmlns:a16="http://schemas.microsoft.com/office/drawing/2014/main" id="{69A7CC7F-B2C9-45A2-B53E-AFE31A9B382C}"/>
              </a:ext>
            </a:extLst>
          </p:cNvPr>
          <p:cNvPicPr>
            <a:picLocks noChangeAspect="1"/>
          </p:cNvPicPr>
          <p:nvPr/>
        </p:nvPicPr>
        <p:blipFill>
          <a:blip r:embed="rId2"/>
          <a:stretch>
            <a:fillRect/>
          </a:stretch>
        </p:blipFill>
        <p:spPr>
          <a:xfrm>
            <a:off x="3810000" y="2293620"/>
            <a:ext cx="5334000" cy="1212784"/>
          </a:xfrm>
          <a:prstGeom prst="rect">
            <a:avLst/>
          </a:prstGeom>
        </p:spPr>
      </p:pic>
      <p:sp>
        <p:nvSpPr>
          <p:cNvPr id="9" name="Title 1">
            <a:extLst>
              <a:ext uri="{FF2B5EF4-FFF2-40B4-BE49-F238E27FC236}">
                <a16:creationId xmlns:a16="http://schemas.microsoft.com/office/drawing/2014/main" id="{BE5F0B1D-8290-4B96-B8AC-ED4993658287}"/>
              </a:ext>
            </a:extLst>
          </p:cNvPr>
          <p:cNvSpPr txBox="1">
            <a:spLocks/>
          </p:cNvSpPr>
          <p:nvPr/>
        </p:nvSpPr>
        <p:spPr>
          <a:xfrm>
            <a:off x="265500" y="316700"/>
            <a:ext cx="3527669" cy="1489239"/>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3600"/>
              <a:buFont typeface="Arial"/>
              <a:buNone/>
              <a:defRPr sz="3600" b="0" i="0" u="none" strike="noStrike" cap="none">
                <a:solidFill>
                  <a:srgbClr val="FFFFFF"/>
                </a:solidFill>
                <a:latin typeface="Arial"/>
                <a:ea typeface="Arial"/>
                <a:cs typeface="Arial"/>
                <a:sym typeface="Arial"/>
              </a:defRPr>
            </a:lvl1pPr>
            <a:lvl2pPr marR="0" lvl="1" algn="l" rtl="0">
              <a:lnSpc>
                <a:spcPct val="100000"/>
              </a:lnSpc>
              <a:spcBef>
                <a:spcPts val="0"/>
              </a:spcBef>
              <a:spcAft>
                <a:spcPts val="0"/>
              </a:spcAft>
              <a:buClr>
                <a:srgbClr val="FFFFFF"/>
              </a:buClr>
              <a:buSzPts val="3600"/>
              <a:buFont typeface="Arial"/>
              <a:buNone/>
              <a:defRPr sz="3600" b="0" i="0" u="none" strike="noStrike" cap="none">
                <a:solidFill>
                  <a:srgbClr val="FFFFFF"/>
                </a:solidFill>
                <a:latin typeface="Arial"/>
                <a:ea typeface="Arial"/>
                <a:cs typeface="Arial"/>
                <a:sym typeface="Arial"/>
              </a:defRPr>
            </a:lvl2pPr>
            <a:lvl3pPr marR="0" lvl="2" algn="l" rtl="0">
              <a:lnSpc>
                <a:spcPct val="100000"/>
              </a:lnSpc>
              <a:spcBef>
                <a:spcPts val="0"/>
              </a:spcBef>
              <a:spcAft>
                <a:spcPts val="0"/>
              </a:spcAft>
              <a:buClr>
                <a:srgbClr val="FFFFFF"/>
              </a:buClr>
              <a:buSzPts val="3600"/>
              <a:buFont typeface="Arial"/>
              <a:buNone/>
              <a:defRPr sz="3600" b="0" i="0" u="none" strike="noStrike" cap="none">
                <a:solidFill>
                  <a:srgbClr val="FFFFFF"/>
                </a:solidFill>
                <a:latin typeface="Arial"/>
                <a:ea typeface="Arial"/>
                <a:cs typeface="Arial"/>
                <a:sym typeface="Arial"/>
              </a:defRPr>
            </a:lvl3pPr>
            <a:lvl4pPr marR="0" lvl="3" algn="l" rtl="0">
              <a:lnSpc>
                <a:spcPct val="100000"/>
              </a:lnSpc>
              <a:spcBef>
                <a:spcPts val="0"/>
              </a:spcBef>
              <a:spcAft>
                <a:spcPts val="0"/>
              </a:spcAft>
              <a:buClr>
                <a:srgbClr val="FFFFFF"/>
              </a:buClr>
              <a:buSzPts val="3600"/>
              <a:buFont typeface="Arial"/>
              <a:buNone/>
              <a:defRPr sz="3600" b="0" i="0" u="none" strike="noStrike" cap="none">
                <a:solidFill>
                  <a:srgbClr val="FFFFFF"/>
                </a:solidFill>
                <a:latin typeface="Arial"/>
                <a:ea typeface="Arial"/>
                <a:cs typeface="Arial"/>
                <a:sym typeface="Arial"/>
              </a:defRPr>
            </a:lvl4pPr>
            <a:lvl5pPr marR="0" lvl="4" algn="l" rtl="0">
              <a:lnSpc>
                <a:spcPct val="100000"/>
              </a:lnSpc>
              <a:spcBef>
                <a:spcPts val="0"/>
              </a:spcBef>
              <a:spcAft>
                <a:spcPts val="0"/>
              </a:spcAft>
              <a:buClr>
                <a:srgbClr val="FFFFFF"/>
              </a:buClr>
              <a:buSzPts val="3600"/>
              <a:buFont typeface="Arial"/>
              <a:buNone/>
              <a:defRPr sz="3600" b="0" i="0" u="none" strike="noStrike" cap="none">
                <a:solidFill>
                  <a:srgbClr val="FFFFFF"/>
                </a:solidFill>
                <a:latin typeface="Arial"/>
                <a:ea typeface="Arial"/>
                <a:cs typeface="Arial"/>
                <a:sym typeface="Arial"/>
              </a:defRPr>
            </a:lvl5pPr>
            <a:lvl6pPr marR="0" lvl="5" algn="l" rtl="0">
              <a:lnSpc>
                <a:spcPct val="100000"/>
              </a:lnSpc>
              <a:spcBef>
                <a:spcPts val="0"/>
              </a:spcBef>
              <a:spcAft>
                <a:spcPts val="0"/>
              </a:spcAft>
              <a:buClr>
                <a:srgbClr val="FFFFFF"/>
              </a:buClr>
              <a:buSzPts val="3600"/>
              <a:buFont typeface="Arial"/>
              <a:buNone/>
              <a:defRPr sz="3600" b="0" i="0" u="none" strike="noStrike" cap="none">
                <a:solidFill>
                  <a:srgbClr val="FFFFFF"/>
                </a:solidFill>
                <a:latin typeface="Arial"/>
                <a:ea typeface="Arial"/>
                <a:cs typeface="Arial"/>
                <a:sym typeface="Arial"/>
              </a:defRPr>
            </a:lvl6pPr>
            <a:lvl7pPr marR="0" lvl="6" algn="l" rtl="0">
              <a:lnSpc>
                <a:spcPct val="100000"/>
              </a:lnSpc>
              <a:spcBef>
                <a:spcPts val="0"/>
              </a:spcBef>
              <a:spcAft>
                <a:spcPts val="0"/>
              </a:spcAft>
              <a:buClr>
                <a:srgbClr val="FFFFFF"/>
              </a:buClr>
              <a:buSzPts val="3600"/>
              <a:buFont typeface="Arial"/>
              <a:buNone/>
              <a:defRPr sz="3600" b="0" i="0" u="none" strike="noStrike" cap="none">
                <a:solidFill>
                  <a:srgbClr val="FFFFFF"/>
                </a:solidFill>
                <a:latin typeface="Arial"/>
                <a:ea typeface="Arial"/>
                <a:cs typeface="Arial"/>
                <a:sym typeface="Arial"/>
              </a:defRPr>
            </a:lvl7pPr>
            <a:lvl8pPr marR="0" lvl="7" algn="l" rtl="0">
              <a:lnSpc>
                <a:spcPct val="100000"/>
              </a:lnSpc>
              <a:spcBef>
                <a:spcPts val="0"/>
              </a:spcBef>
              <a:spcAft>
                <a:spcPts val="0"/>
              </a:spcAft>
              <a:buClr>
                <a:srgbClr val="FFFFFF"/>
              </a:buClr>
              <a:buSzPts val="3600"/>
              <a:buFont typeface="Arial"/>
              <a:buNone/>
              <a:defRPr sz="3600" b="0" i="0" u="none" strike="noStrike" cap="none">
                <a:solidFill>
                  <a:srgbClr val="FFFFFF"/>
                </a:solidFill>
                <a:latin typeface="Arial"/>
                <a:ea typeface="Arial"/>
                <a:cs typeface="Arial"/>
                <a:sym typeface="Arial"/>
              </a:defRPr>
            </a:lvl8pPr>
            <a:lvl9pPr marR="0" lvl="8" algn="l" rtl="0">
              <a:lnSpc>
                <a:spcPct val="100000"/>
              </a:lnSpc>
              <a:spcBef>
                <a:spcPts val="0"/>
              </a:spcBef>
              <a:spcAft>
                <a:spcPts val="0"/>
              </a:spcAft>
              <a:buClr>
                <a:srgbClr val="FFFFFF"/>
              </a:buClr>
              <a:buSzPts val="3600"/>
              <a:buFont typeface="Arial"/>
              <a:buNone/>
              <a:defRPr sz="3600" b="0" i="0" u="none" strike="noStrike" cap="none">
                <a:solidFill>
                  <a:srgbClr val="FFFFFF"/>
                </a:solidFill>
                <a:latin typeface="Arial"/>
                <a:ea typeface="Arial"/>
                <a:cs typeface="Arial"/>
                <a:sym typeface="Arial"/>
              </a:defRPr>
            </a:lvl9pPr>
          </a:lstStyle>
          <a:p>
            <a:pPr algn="ctr"/>
            <a:r>
              <a:rPr lang="en" dirty="0">
                <a:solidFill>
                  <a:schemeClr val="dk2"/>
                </a:solidFill>
              </a:rPr>
              <a:t>Analysis and Insights</a:t>
            </a:r>
            <a:endParaRPr lang="en-US" dirty="0">
              <a:solidFill>
                <a:schemeClr val="tx1"/>
              </a:solidFill>
            </a:endParaRPr>
          </a:p>
        </p:txBody>
      </p:sp>
    </p:spTree>
    <p:extLst>
      <p:ext uri="{BB962C8B-B14F-4D97-AF65-F5344CB8AC3E}">
        <p14:creationId xmlns:p14="http://schemas.microsoft.com/office/powerpoint/2010/main" val="9774901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5619F-23B9-4844-B9E3-80CDA0CC7040}"/>
              </a:ext>
            </a:extLst>
          </p:cNvPr>
          <p:cNvSpPr>
            <a:spLocks noGrp="1"/>
          </p:cNvSpPr>
          <p:nvPr>
            <p:ph type="title"/>
          </p:nvPr>
        </p:nvSpPr>
        <p:spPr>
          <a:xfrm>
            <a:off x="376590" y="2590020"/>
            <a:ext cx="3143850" cy="2607600"/>
          </a:xfrm>
        </p:spPr>
        <p:txBody>
          <a:bodyPr>
            <a:noAutofit/>
          </a:bodyPr>
          <a:lstStyle/>
          <a:p>
            <a:r>
              <a:rPr lang="en-US" sz="1800" b="1" dirty="0">
                <a:solidFill>
                  <a:schemeClr val="tx1">
                    <a:lumMod val="50000"/>
                    <a:lumOff val="50000"/>
                  </a:schemeClr>
                </a:solidFill>
              </a:rPr>
              <a:t>Total number of the Favorite counts of tweets with Negative Sentiment</a:t>
            </a:r>
          </a:p>
        </p:txBody>
      </p:sp>
      <p:sp>
        <p:nvSpPr>
          <p:cNvPr id="3" name="Subtitle 2">
            <a:extLst>
              <a:ext uri="{FF2B5EF4-FFF2-40B4-BE49-F238E27FC236}">
                <a16:creationId xmlns:a16="http://schemas.microsoft.com/office/drawing/2014/main" id="{9D1E3818-6B00-4BB2-8375-A771BBDDD9E1}"/>
              </a:ext>
            </a:extLst>
          </p:cNvPr>
          <p:cNvSpPr>
            <a:spLocks noGrp="1"/>
          </p:cNvSpPr>
          <p:nvPr>
            <p:ph type="subTitle" idx="1"/>
          </p:nvPr>
        </p:nvSpPr>
        <p:spPr>
          <a:xfrm flipH="1">
            <a:off x="219781" y="4150674"/>
            <a:ext cx="45719" cy="93426"/>
          </a:xfrm>
        </p:spPr>
        <p:txBody>
          <a:bodyPr>
            <a:normAutofit fontScale="25000" lnSpcReduction="20000"/>
          </a:bodyPr>
          <a:lstStyle/>
          <a:p>
            <a:r>
              <a:rPr lang="en-US" dirty="0"/>
              <a:t>.</a:t>
            </a:r>
          </a:p>
        </p:txBody>
      </p:sp>
      <p:sp>
        <p:nvSpPr>
          <p:cNvPr id="4" name="Text Placeholder 3">
            <a:extLst>
              <a:ext uri="{FF2B5EF4-FFF2-40B4-BE49-F238E27FC236}">
                <a16:creationId xmlns:a16="http://schemas.microsoft.com/office/drawing/2014/main" id="{85A57B62-2469-454E-B586-03A3299A46DE}"/>
              </a:ext>
            </a:extLst>
          </p:cNvPr>
          <p:cNvSpPr>
            <a:spLocks noGrp="1"/>
          </p:cNvSpPr>
          <p:nvPr>
            <p:ph type="body" idx="2"/>
          </p:nvPr>
        </p:nvSpPr>
        <p:spPr>
          <a:xfrm>
            <a:off x="8534400" y="3893820"/>
            <a:ext cx="156574" cy="256854"/>
          </a:xfrm>
        </p:spPr>
        <p:txBody>
          <a:bodyPr>
            <a:normAutofit fontScale="25000" lnSpcReduction="20000"/>
          </a:bodyPr>
          <a:lstStyle/>
          <a:p>
            <a:pPr marL="114300" indent="0">
              <a:buNone/>
            </a:pPr>
            <a:r>
              <a:rPr lang="en-US" dirty="0"/>
              <a:t>.</a:t>
            </a:r>
          </a:p>
        </p:txBody>
      </p:sp>
      <p:pic>
        <p:nvPicPr>
          <p:cNvPr id="6" name="Picture 5">
            <a:extLst>
              <a:ext uri="{FF2B5EF4-FFF2-40B4-BE49-F238E27FC236}">
                <a16:creationId xmlns:a16="http://schemas.microsoft.com/office/drawing/2014/main" id="{35EFD03A-D49D-40A3-834D-B8E61F32DBAE}"/>
              </a:ext>
            </a:extLst>
          </p:cNvPr>
          <p:cNvPicPr>
            <a:picLocks noChangeAspect="1"/>
          </p:cNvPicPr>
          <p:nvPr/>
        </p:nvPicPr>
        <p:blipFill>
          <a:blip r:embed="rId2"/>
          <a:stretch>
            <a:fillRect/>
          </a:stretch>
        </p:blipFill>
        <p:spPr>
          <a:xfrm>
            <a:off x="3771898" y="1939577"/>
            <a:ext cx="5372102" cy="1146523"/>
          </a:xfrm>
          <a:prstGeom prst="rect">
            <a:avLst/>
          </a:prstGeom>
        </p:spPr>
      </p:pic>
      <p:sp>
        <p:nvSpPr>
          <p:cNvPr id="7" name="Title 1">
            <a:extLst>
              <a:ext uri="{FF2B5EF4-FFF2-40B4-BE49-F238E27FC236}">
                <a16:creationId xmlns:a16="http://schemas.microsoft.com/office/drawing/2014/main" id="{52BF299B-F9B2-455C-A522-19C9E476CE9E}"/>
              </a:ext>
            </a:extLst>
          </p:cNvPr>
          <p:cNvSpPr txBox="1">
            <a:spLocks/>
          </p:cNvSpPr>
          <p:nvPr/>
        </p:nvSpPr>
        <p:spPr>
          <a:xfrm>
            <a:off x="265500" y="316700"/>
            <a:ext cx="3527669" cy="1489239"/>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3600"/>
              <a:buFont typeface="Arial"/>
              <a:buNone/>
              <a:defRPr sz="3600" b="0" i="0" u="none" strike="noStrike" cap="none">
                <a:solidFill>
                  <a:srgbClr val="FFFFFF"/>
                </a:solidFill>
                <a:latin typeface="Arial"/>
                <a:ea typeface="Arial"/>
                <a:cs typeface="Arial"/>
                <a:sym typeface="Arial"/>
              </a:defRPr>
            </a:lvl1pPr>
            <a:lvl2pPr marR="0" lvl="1" algn="l" rtl="0">
              <a:lnSpc>
                <a:spcPct val="100000"/>
              </a:lnSpc>
              <a:spcBef>
                <a:spcPts val="0"/>
              </a:spcBef>
              <a:spcAft>
                <a:spcPts val="0"/>
              </a:spcAft>
              <a:buClr>
                <a:srgbClr val="FFFFFF"/>
              </a:buClr>
              <a:buSzPts val="3600"/>
              <a:buFont typeface="Arial"/>
              <a:buNone/>
              <a:defRPr sz="3600" b="0" i="0" u="none" strike="noStrike" cap="none">
                <a:solidFill>
                  <a:srgbClr val="FFFFFF"/>
                </a:solidFill>
                <a:latin typeface="Arial"/>
                <a:ea typeface="Arial"/>
                <a:cs typeface="Arial"/>
                <a:sym typeface="Arial"/>
              </a:defRPr>
            </a:lvl2pPr>
            <a:lvl3pPr marR="0" lvl="2" algn="l" rtl="0">
              <a:lnSpc>
                <a:spcPct val="100000"/>
              </a:lnSpc>
              <a:spcBef>
                <a:spcPts val="0"/>
              </a:spcBef>
              <a:spcAft>
                <a:spcPts val="0"/>
              </a:spcAft>
              <a:buClr>
                <a:srgbClr val="FFFFFF"/>
              </a:buClr>
              <a:buSzPts val="3600"/>
              <a:buFont typeface="Arial"/>
              <a:buNone/>
              <a:defRPr sz="3600" b="0" i="0" u="none" strike="noStrike" cap="none">
                <a:solidFill>
                  <a:srgbClr val="FFFFFF"/>
                </a:solidFill>
                <a:latin typeface="Arial"/>
                <a:ea typeface="Arial"/>
                <a:cs typeface="Arial"/>
                <a:sym typeface="Arial"/>
              </a:defRPr>
            </a:lvl3pPr>
            <a:lvl4pPr marR="0" lvl="3" algn="l" rtl="0">
              <a:lnSpc>
                <a:spcPct val="100000"/>
              </a:lnSpc>
              <a:spcBef>
                <a:spcPts val="0"/>
              </a:spcBef>
              <a:spcAft>
                <a:spcPts val="0"/>
              </a:spcAft>
              <a:buClr>
                <a:srgbClr val="FFFFFF"/>
              </a:buClr>
              <a:buSzPts val="3600"/>
              <a:buFont typeface="Arial"/>
              <a:buNone/>
              <a:defRPr sz="3600" b="0" i="0" u="none" strike="noStrike" cap="none">
                <a:solidFill>
                  <a:srgbClr val="FFFFFF"/>
                </a:solidFill>
                <a:latin typeface="Arial"/>
                <a:ea typeface="Arial"/>
                <a:cs typeface="Arial"/>
                <a:sym typeface="Arial"/>
              </a:defRPr>
            </a:lvl4pPr>
            <a:lvl5pPr marR="0" lvl="4" algn="l" rtl="0">
              <a:lnSpc>
                <a:spcPct val="100000"/>
              </a:lnSpc>
              <a:spcBef>
                <a:spcPts val="0"/>
              </a:spcBef>
              <a:spcAft>
                <a:spcPts val="0"/>
              </a:spcAft>
              <a:buClr>
                <a:srgbClr val="FFFFFF"/>
              </a:buClr>
              <a:buSzPts val="3600"/>
              <a:buFont typeface="Arial"/>
              <a:buNone/>
              <a:defRPr sz="3600" b="0" i="0" u="none" strike="noStrike" cap="none">
                <a:solidFill>
                  <a:srgbClr val="FFFFFF"/>
                </a:solidFill>
                <a:latin typeface="Arial"/>
                <a:ea typeface="Arial"/>
                <a:cs typeface="Arial"/>
                <a:sym typeface="Arial"/>
              </a:defRPr>
            </a:lvl5pPr>
            <a:lvl6pPr marR="0" lvl="5" algn="l" rtl="0">
              <a:lnSpc>
                <a:spcPct val="100000"/>
              </a:lnSpc>
              <a:spcBef>
                <a:spcPts val="0"/>
              </a:spcBef>
              <a:spcAft>
                <a:spcPts val="0"/>
              </a:spcAft>
              <a:buClr>
                <a:srgbClr val="FFFFFF"/>
              </a:buClr>
              <a:buSzPts val="3600"/>
              <a:buFont typeface="Arial"/>
              <a:buNone/>
              <a:defRPr sz="3600" b="0" i="0" u="none" strike="noStrike" cap="none">
                <a:solidFill>
                  <a:srgbClr val="FFFFFF"/>
                </a:solidFill>
                <a:latin typeface="Arial"/>
                <a:ea typeface="Arial"/>
                <a:cs typeface="Arial"/>
                <a:sym typeface="Arial"/>
              </a:defRPr>
            </a:lvl6pPr>
            <a:lvl7pPr marR="0" lvl="6" algn="l" rtl="0">
              <a:lnSpc>
                <a:spcPct val="100000"/>
              </a:lnSpc>
              <a:spcBef>
                <a:spcPts val="0"/>
              </a:spcBef>
              <a:spcAft>
                <a:spcPts val="0"/>
              </a:spcAft>
              <a:buClr>
                <a:srgbClr val="FFFFFF"/>
              </a:buClr>
              <a:buSzPts val="3600"/>
              <a:buFont typeface="Arial"/>
              <a:buNone/>
              <a:defRPr sz="3600" b="0" i="0" u="none" strike="noStrike" cap="none">
                <a:solidFill>
                  <a:srgbClr val="FFFFFF"/>
                </a:solidFill>
                <a:latin typeface="Arial"/>
                <a:ea typeface="Arial"/>
                <a:cs typeface="Arial"/>
                <a:sym typeface="Arial"/>
              </a:defRPr>
            </a:lvl7pPr>
            <a:lvl8pPr marR="0" lvl="7" algn="l" rtl="0">
              <a:lnSpc>
                <a:spcPct val="100000"/>
              </a:lnSpc>
              <a:spcBef>
                <a:spcPts val="0"/>
              </a:spcBef>
              <a:spcAft>
                <a:spcPts val="0"/>
              </a:spcAft>
              <a:buClr>
                <a:srgbClr val="FFFFFF"/>
              </a:buClr>
              <a:buSzPts val="3600"/>
              <a:buFont typeface="Arial"/>
              <a:buNone/>
              <a:defRPr sz="3600" b="0" i="0" u="none" strike="noStrike" cap="none">
                <a:solidFill>
                  <a:srgbClr val="FFFFFF"/>
                </a:solidFill>
                <a:latin typeface="Arial"/>
                <a:ea typeface="Arial"/>
                <a:cs typeface="Arial"/>
                <a:sym typeface="Arial"/>
              </a:defRPr>
            </a:lvl8pPr>
            <a:lvl9pPr marR="0" lvl="8" algn="l" rtl="0">
              <a:lnSpc>
                <a:spcPct val="100000"/>
              </a:lnSpc>
              <a:spcBef>
                <a:spcPts val="0"/>
              </a:spcBef>
              <a:spcAft>
                <a:spcPts val="0"/>
              </a:spcAft>
              <a:buClr>
                <a:srgbClr val="FFFFFF"/>
              </a:buClr>
              <a:buSzPts val="3600"/>
              <a:buFont typeface="Arial"/>
              <a:buNone/>
              <a:defRPr sz="3600" b="0" i="0" u="none" strike="noStrike" cap="none">
                <a:solidFill>
                  <a:srgbClr val="FFFFFF"/>
                </a:solidFill>
                <a:latin typeface="Arial"/>
                <a:ea typeface="Arial"/>
                <a:cs typeface="Arial"/>
                <a:sym typeface="Arial"/>
              </a:defRPr>
            </a:lvl9pPr>
          </a:lstStyle>
          <a:p>
            <a:pPr algn="ctr"/>
            <a:r>
              <a:rPr lang="en" dirty="0">
                <a:solidFill>
                  <a:schemeClr val="dk2"/>
                </a:solidFill>
              </a:rPr>
              <a:t>Analysis and Insights</a:t>
            </a:r>
            <a:endParaRPr lang="en-US" dirty="0">
              <a:solidFill>
                <a:schemeClr val="tx1"/>
              </a:solidFill>
            </a:endParaRPr>
          </a:p>
        </p:txBody>
      </p:sp>
    </p:spTree>
    <p:extLst>
      <p:ext uri="{BB962C8B-B14F-4D97-AF65-F5344CB8AC3E}">
        <p14:creationId xmlns:p14="http://schemas.microsoft.com/office/powerpoint/2010/main" val="29971101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51A09-2203-4B18-B8BB-C9C1AC50FF3B}"/>
              </a:ext>
            </a:extLst>
          </p:cNvPr>
          <p:cNvSpPr>
            <a:spLocks noGrp="1"/>
          </p:cNvSpPr>
          <p:nvPr>
            <p:ph type="title"/>
          </p:nvPr>
        </p:nvSpPr>
        <p:spPr>
          <a:xfrm>
            <a:off x="327060" y="2535900"/>
            <a:ext cx="3330540" cy="2607600"/>
          </a:xfrm>
        </p:spPr>
        <p:txBody>
          <a:bodyPr>
            <a:noAutofit/>
          </a:bodyPr>
          <a:lstStyle/>
          <a:p>
            <a:r>
              <a:rPr lang="en-US" sz="1800" b="1" dirty="0">
                <a:solidFill>
                  <a:schemeClr val="tx1">
                    <a:lumMod val="50000"/>
                    <a:lumOff val="50000"/>
                  </a:schemeClr>
                </a:solidFill>
              </a:rPr>
              <a:t>Summation of the Favorite counts of tweets with Positive Sentiment</a:t>
            </a:r>
          </a:p>
        </p:txBody>
      </p:sp>
      <p:sp>
        <p:nvSpPr>
          <p:cNvPr id="3" name="Subtitle 2">
            <a:extLst>
              <a:ext uri="{FF2B5EF4-FFF2-40B4-BE49-F238E27FC236}">
                <a16:creationId xmlns:a16="http://schemas.microsoft.com/office/drawing/2014/main" id="{29FF2192-DB54-43E8-962E-A947D6D18518}"/>
              </a:ext>
            </a:extLst>
          </p:cNvPr>
          <p:cNvSpPr>
            <a:spLocks noGrp="1"/>
          </p:cNvSpPr>
          <p:nvPr>
            <p:ph type="subTitle" idx="1"/>
          </p:nvPr>
        </p:nvSpPr>
        <p:spPr>
          <a:xfrm flipV="1">
            <a:off x="265500" y="2941320"/>
            <a:ext cx="123120" cy="67680"/>
          </a:xfrm>
        </p:spPr>
        <p:txBody>
          <a:bodyPr>
            <a:normAutofit fontScale="25000" lnSpcReduction="20000"/>
          </a:bodyPr>
          <a:lstStyle/>
          <a:p>
            <a:r>
              <a:rPr lang="en-US" dirty="0"/>
              <a:t>.</a:t>
            </a:r>
          </a:p>
        </p:txBody>
      </p:sp>
      <p:sp>
        <p:nvSpPr>
          <p:cNvPr id="4" name="Text Placeholder 3">
            <a:extLst>
              <a:ext uri="{FF2B5EF4-FFF2-40B4-BE49-F238E27FC236}">
                <a16:creationId xmlns:a16="http://schemas.microsoft.com/office/drawing/2014/main" id="{45AC7621-D88F-4DB8-8AF3-D71FECBE68A1}"/>
              </a:ext>
            </a:extLst>
          </p:cNvPr>
          <p:cNvSpPr>
            <a:spLocks noGrp="1"/>
          </p:cNvSpPr>
          <p:nvPr>
            <p:ph type="body" idx="2"/>
          </p:nvPr>
        </p:nvSpPr>
        <p:spPr>
          <a:xfrm flipH="1">
            <a:off x="8690974" y="4099559"/>
            <a:ext cx="45719" cy="51115"/>
          </a:xfrm>
        </p:spPr>
        <p:txBody>
          <a:bodyPr>
            <a:normAutofit fontScale="25000" lnSpcReduction="20000"/>
          </a:bodyPr>
          <a:lstStyle/>
          <a:p>
            <a:endParaRPr lang="en-US" dirty="0"/>
          </a:p>
        </p:txBody>
      </p:sp>
      <p:pic>
        <p:nvPicPr>
          <p:cNvPr id="6" name="Picture 5">
            <a:extLst>
              <a:ext uri="{FF2B5EF4-FFF2-40B4-BE49-F238E27FC236}">
                <a16:creationId xmlns:a16="http://schemas.microsoft.com/office/drawing/2014/main" id="{07115C91-F131-46DE-A982-32F76BDCF487}"/>
              </a:ext>
            </a:extLst>
          </p:cNvPr>
          <p:cNvPicPr>
            <a:picLocks noChangeAspect="1"/>
          </p:cNvPicPr>
          <p:nvPr/>
        </p:nvPicPr>
        <p:blipFill>
          <a:blip r:embed="rId2"/>
          <a:stretch>
            <a:fillRect/>
          </a:stretch>
        </p:blipFill>
        <p:spPr>
          <a:xfrm>
            <a:off x="3817621" y="1965960"/>
            <a:ext cx="5326379" cy="1211579"/>
          </a:xfrm>
          <a:prstGeom prst="rect">
            <a:avLst/>
          </a:prstGeom>
        </p:spPr>
      </p:pic>
      <p:sp>
        <p:nvSpPr>
          <p:cNvPr id="7" name="Title 1">
            <a:extLst>
              <a:ext uri="{FF2B5EF4-FFF2-40B4-BE49-F238E27FC236}">
                <a16:creationId xmlns:a16="http://schemas.microsoft.com/office/drawing/2014/main" id="{57C6469F-918D-49B8-9620-E57A735EE5F7}"/>
              </a:ext>
            </a:extLst>
          </p:cNvPr>
          <p:cNvSpPr txBox="1">
            <a:spLocks/>
          </p:cNvSpPr>
          <p:nvPr/>
        </p:nvSpPr>
        <p:spPr>
          <a:xfrm>
            <a:off x="265500" y="316700"/>
            <a:ext cx="3527669" cy="1489239"/>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3600"/>
              <a:buFont typeface="Arial"/>
              <a:buNone/>
              <a:defRPr sz="3600" b="0" i="0" u="none" strike="noStrike" cap="none">
                <a:solidFill>
                  <a:srgbClr val="FFFFFF"/>
                </a:solidFill>
                <a:latin typeface="Arial"/>
                <a:ea typeface="Arial"/>
                <a:cs typeface="Arial"/>
                <a:sym typeface="Arial"/>
              </a:defRPr>
            </a:lvl1pPr>
            <a:lvl2pPr marR="0" lvl="1" algn="l" rtl="0">
              <a:lnSpc>
                <a:spcPct val="100000"/>
              </a:lnSpc>
              <a:spcBef>
                <a:spcPts val="0"/>
              </a:spcBef>
              <a:spcAft>
                <a:spcPts val="0"/>
              </a:spcAft>
              <a:buClr>
                <a:srgbClr val="FFFFFF"/>
              </a:buClr>
              <a:buSzPts val="3600"/>
              <a:buFont typeface="Arial"/>
              <a:buNone/>
              <a:defRPr sz="3600" b="0" i="0" u="none" strike="noStrike" cap="none">
                <a:solidFill>
                  <a:srgbClr val="FFFFFF"/>
                </a:solidFill>
                <a:latin typeface="Arial"/>
                <a:ea typeface="Arial"/>
                <a:cs typeface="Arial"/>
                <a:sym typeface="Arial"/>
              </a:defRPr>
            </a:lvl2pPr>
            <a:lvl3pPr marR="0" lvl="2" algn="l" rtl="0">
              <a:lnSpc>
                <a:spcPct val="100000"/>
              </a:lnSpc>
              <a:spcBef>
                <a:spcPts val="0"/>
              </a:spcBef>
              <a:spcAft>
                <a:spcPts val="0"/>
              </a:spcAft>
              <a:buClr>
                <a:srgbClr val="FFFFFF"/>
              </a:buClr>
              <a:buSzPts val="3600"/>
              <a:buFont typeface="Arial"/>
              <a:buNone/>
              <a:defRPr sz="3600" b="0" i="0" u="none" strike="noStrike" cap="none">
                <a:solidFill>
                  <a:srgbClr val="FFFFFF"/>
                </a:solidFill>
                <a:latin typeface="Arial"/>
                <a:ea typeface="Arial"/>
                <a:cs typeface="Arial"/>
                <a:sym typeface="Arial"/>
              </a:defRPr>
            </a:lvl3pPr>
            <a:lvl4pPr marR="0" lvl="3" algn="l" rtl="0">
              <a:lnSpc>
                <a:spcPct val="100000"/>
              </a:lnSpc>
              <a:spcBef>
                <a:spcPts val="0"/>
              </a:spcBef>
              <a:spcAft>
                <a:spcPts val="0"/>
              </a:spcAft>
              <a:buClr>
                <a:srgbClr val="FFFFFF"/>
              </a:buClr>
              <a:buSzPts val="3600"/>
              <a:buFont typeface="Arial"/>
              <a:buNone/>
              <a:defRPr sz="3600" b="0" i="0" u="none" strike="noStrike" cap="none">
                <a:solidFill>
                  <a:srgbClr val="FFFFFF"/>
                </a:solidFill>
                <a:latin typeface="Arial"/>
                <a:ea typeface="Arial"/>
                <a:cs typeface="Arial"/>
                <a:sym typeface="Arial"/>
              </a:defRPr>
            </a:lvl4pPr>
            <a:lvl5pPr marR="0" lvl="4" algn="l" rtl="0">
              <a:lnSpc>
                <a:spcPct val="100000"/>
              </a:lnSpc>
              <a:spcBef>
                <a:spcPts val="0"/>
              </a:spcBef>
              <a:spcAft>
                <a:spcPts val="0"/>
              </a:spcAft>
              <a:buClr>
                <a:srgbClr val="FFFFFF"/>
              </a:buClr>
              <a:buSzPts val="3600"/>
              <a:buFont typeface="Arial"/>
              <a:buNone/>
              <a:defRPr sz="3600" b="0" i="0" u="none" strike="noStrike" cap="none">
                <a:solidFill>
                  <a:srgbClr val="FFFFFF"/>
                </a:solidFill>
                <a:latin typeface="Arial"/>
                <a:ea typeface="Arial"/>
                <a:cs typeface="Arial"/>
                <a:sym typeface="Arial"/>
              </a:defRPr>
            </a:lvl5pPr>
            <a:lvl6pPr marR="0" lvl="5" algn="l" rtl="0">
              <a:lnSpc>
                <a:spcPct val="100000"/>
              </a:lnSpc>
              <a:spcBef>
                <a:spcPts val="0"/>
              </a:spcBef>
              <a:spcAft>
                <a:spcPts val="0"/>
              </a:spcAft>
              <a:buClr>
                <a:srgbClr val="FFFFFF"/>
              </a:buClr>
              <a:buSzPts val="3600"/>
              <a:buFont typeface="Arial"/>
              <a:buNone/>
              <a:defRPr sz="3600" b="0" i="0" u="none" strike="noStrike" cap="none">
                <a:solidFill>
                  <a:srgbClr val="FFFFFF"/>
                </a:solidFill>
                <a:latin typeface="Arial"/>
                <a:ea typeface="Arial"/>
                <a:cs typeface="Arial"/>
                <a:sym typeface="Arial"/>
              </a:defRPr>
            </a:lvl6pPr>
            <a:lvl7pPr marR="0" lvl="6" algn="l" rtl="0">
              <a:lnSpc>
                <a:spcPct val="100000"/>
              </a:lnSpc>
              <a:spcBef>
                <a:spcPts val="0"/>
              </a:spcBef>
              <a:spcAft>
                <a:spcPts val="0"/>
              </a:spcAft>
              <a:buClr>
                <a:srgbClr val="FFFFFF"/>
              </a:buClr>
              <a:buSzPts val="3600"/>
              <a:buFont typeface="Arial"/>
              <a:buNone/>
              <a:defRPr sz="3600" b="0" i="0" u="none" strike="noStrike" cap="none">
                <a:solidFill>
                  <a:srgbClr val="FFFFFF"/>
                </a:solidFill>
                <a:latin typeface="Arial"/>
                <a:ea typeface="Arial"/>
                <a:cs typeface="Arial"/>
                <a:sym typeface="Arial"/>
              </a:defRPr>
            </a:lvl7pPr>
            <a:lvl8pPr marR="0" lvl="7" algn="l" rtl="0">
              <a:lnSpc>
                <a:spcPct val="100000"/>
              </a:lnSpc>
              <a:spcBef>
                <a:spcPts val="0"/>
              </a:spcBef>
              <a:spcAft>
                <a:spcPts val="0"/>
              </a:spcAft>
              <a:buClr>
                <a:srgbClr val="FFFFFF"/>
              </a:buClr>
              <a:buSzPts val="3600"/>
              <a:buFont typeface="Arial"/>
              <a:buNone/>
              <a:defRPr sz="3600" b="0" i="0" u="none" strike="noStrike" cap="none">
                <a:solidFill>
                  <a:srgbClr val="FFFFFF"/>
                </a:solidFill>
                <a:latin typeface="Arial"/>
                <a:ea typeface="Arial"/>
                <a:cs typeface="Arial"/>
                <a:sym typeface="Arial"/>
              </a:defRPr>
            </a:lvl8pPr>
            <a:lvl9pPr marR="0" lvl="8" algn="l" rtl="0">
              <a:lnSpc>
                <a:spcPct val="100000"/>
              </a:lnSpc>
              <a:spcBef>
                <a:spcPts val="0"/>
              </a:spcBef>
              <a:spcAft>
                <a:spcPts val="0"/>
              </a:spcAft>
              <a:buClr>
                <a:srgbClr val="FFFFFF"/>
              </a:buClr>
              <a:buSzPts val="3600"/>
              <a:buFont typeface="Arial"/>
              <a:buNone/>
              <a:defRPr sz="3600" b="0" i="0" u="none" strike="noStrike" cap="none">
                <a:solidFill>
                  <a:srgbClr val="FFFFFF"/>
                </a:solidFill>
                <a:latin typeface="Arial"/>
                <a:ea typeface="Arial"/>
                <a:cs typeface="Arial"/>
                <a:sym typeface="Arial"/>
              </a:defRPr>
            </a:lvl9pPr>
          </a:lstStyle>
          <a:p>
            <a:pPr algn="ctr"/>
            <a:r>
              <a:rPr lang="en" dirty="0">
                <a:solidFill>
                  <a:schemeClr val="dk2"/>
                </a:solidFill>
              </a:rPr>
              <a:t>Analysis and Insights</a:t>
            </a:r>
            <a:endParaRPr lang="en-US" dirty="0">
              <a:solidFill>
                <a:schemeClr val="tx1"/>
              </a:solidFill>
            </a:endParaRPr>
          </a:p>
        </p:txBody>
      </p:sp>
    </p:spTree>
    <p:extLst>
      <p:ext uri="{BB962C8B-B14F-4D97-AF65-F5344CB8AC3E}">
        <p14:creationId xmlns:p14="http://schemas.microsoft.com/office/powerpoint/2010/main" val="262129523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C6C47-FB7C-42E4-9986-75D6B938324C}"/>
              </a:ext>
            </a:extLst>
          </p:cNvPr>
          <p:cNvSpPr>
            <a:spLocks noGrp="1"/>
          </p:cNvSpPr>
          <p:nvPr>
            <p:ph type="title"/>
          </p:nvPr>
        </p:nvSpPr>
        <p:spPr/>
        <p:txBody>
          <a:bodyPr/>
          <a:lstStyle/>
          <a:p>
            <a:r>
              <a:rPr lang="en-US" dirty="0"/>
              <a:t>Insight</a:t>
            </a:r>
          </a:p>
        </p:txBody>
      </p:sp>
      <p:sp>
        <p:nvSpPr>
          <p:cNvPr id="3" name="Text Placeholder 2">
            <a:extLst>
              <a:ext uri="{FF2B5EF4-FFF2-40B4-BE49-F238E27FC236}">
                <a16:creationId xmlns:a16="http://schemas.microsoft.com/office/drawing/2014/main" id="{3C4B140B-03A3-42BE-89AD-0B6B7A3FCBBE}"/>
              </a:ext>
            </a:extLst>
          </p:cNvPr>
          <p:cNvSpPr>
            <a:spLocks noGrp="1"/>
          </p:cNvSpPr>
          <p:nvPr>
            <p:ph type="body" idx="1"/>
          </p:nvPr>
        </p:nvSpPr>
        <p:spPr/>
        <p:txBody>
          <a:bodyPr/>
          <a:lstStyle/>
          <a:p>
            <a:r>
              <a:rPr lang="en-US" dirty="0"/>
              <a:t>We did analysis on the data, and concluded that although Negative tweets are lesser in number compared to positive tweets, their favorite count is 55,182,905, while that of positive tweets is 34,318,849.</a:t>
            </a:r>
          </a:p>
          <a:p>
            <a:r>
              <a:rPr lang="en-US" dirty="0"/>
              <a:t>This is almost 21 million more than positive tweets.</a:t>
            </a:r>
          </a:p>
        </p:txBody>
      </p:sp>
    </p:spTree>
    <p:extLst>
      <p:ext uri="{BB962C8B-B14F-4D97-AF65-F5344CB8AC3E}">
        <p14:creationId xmlns:p14="http://schemas.microsoft.com/office/powerpoint/2010/main" val="18871302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48"/>
          <p:cNvSpPr txBox="1">
            <a:spLocks noGrp="1"/>
          </p:cNvSpPr>
          <p:nvPr>
            <p:ph type="title"/>
          </p:nvPr>
        </p:nvSpPr>
        <p:spPr>
          <a:xfrm>
            <a:off x="311700" y="751700"/>
            <a:ext cx="6721500" cy="10074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Clr>
                <a:schemeClr val="dk1"/>
              </a:buClr>
              <a:buSzPts val="1100"/>
              <a:buFont typeface="Arial"/>
              <a:buNone/>
            </a:pPr>
            <a:r>
              <a:rPr lang="en">
                <a:solidFill>
                  <a:schemeClr val="lt1"/>
                </a:solidFill>
              </a:rPr>
              <a:t>References:</a:t>
            </a:r>
            <a:endParaRPr>
              <a:solidFill>
                <a:schemeClr val="lt1"/>
              </a:solidFill>
            </a:endParaRPr>
          </a:p>
        </p:txBody>
      </p:sp>
      <p:sp>
        <p:nvSpPr>
          <p:cNvPr id="310" name="Google Shape;310;p48"/>
          <p:cNvSpPr txBox="1">
            <a:spLocks noGrp="1"/>
          </p:cNvSpPr>
          <p:nvPr>
            <p:ph type="body" idx="1"/>
          </p:nvPr>
        </p:nvSpPr>
        <p:spPr>
          <a:xfrm>
            <a:off x="0" y="1874975"/>
            <a:ext cx="9144000" cy="3179700"/>
          </a:xfrm>
          <a:prstGeom prst="rect">
            <a:avLst/>
          </a:prstGeom>
        </p:spPr>
        <p:txBody>
          <a:bodyPr spcFirstLastPara="1" wrap="square" lIns="91425" tIns="91425" rIns="91425" bIns="91425" anchor="t" anchorCtr="0">
            <a:normAutofit fontScale="92500"/>
          </a:bodyPr>
          <a:lstStyle/>
          <a:p>
            <a:pPr marL="457200" lvl="0" indent="-361950" algn="l" rtl="0">
              <a:spcBef>
                <a:spcPts val="0"/>
              </a:spcBef>
              <a:spcAft>
                <a:spcPts val="0"/>
              </a:spcAft>
              <a:buSzPts val="2100"/>
              <a:buChar char="●"/>
            </a:pPr>
            <a:r>
              <a:rPr lang="en" sz="2100" u="sng">
                <a:solidFill>
                  <a:schemeClr val="accent5"/>
                </a:solidFill>
                <a:hlinkClick r:id="rId3">
                  <a:extLst>
                    <a:ext uri="{A12FA001-AC4F-418D-AE19-62706E023703}">
                      <ahyp:hlinkClr xmlns:ahyp="http://schemas.microsoft.com/office/drawing/2018/hyperlinkcolor" val="tx"/>
                    </a:ext>
                  </a:extLst>
                </a:hlinkClick>
              </a:rPr>
              <a:t>https://www.kaggle.com/kazanova/sentiment140</a:t>
            </a:r>
            <a:endParaRPr/>
          </a:p>
          <a:p>
            <a:pPr marL="457200" lvl="0" indent="-342900" algn="l" rtl="0">
              <a:spcBef>
                <a:spcPts val="0"/>
              </a:spcBef>
              <a:spcAft>
                <a:spcPts val="0"/>
              </a:spcAft>
              <a:buSzPts val="1800"/>
              <a:buChar char="●"/>
            </a:pPr>
            <a:r>
              <a:rPr lang="en" u="sng">
                <a:solidFill>
                  <a:schemeClr val="hlink"/>
                </a:solidFill>
                <a:hlinkClick r:id="rId4"/>
              </a:rPr>
              <a:t>https://www.kdnuggets.com/2019/04/text-preprocessing-nlp-machine-learning.html</a:t>
            </a:r>
            <a:endParaRPr/>
          </a:p>
          <a:p>
            <a:pPr marL="457200" lvl="0" indent="-342900" algn="l" rtl="0">
              <a:spcBef>
                <a:spcPts val="0"/>
              </a:spcBef>
              <a:spcAft>
                <a:spcPts val="0"/>
              </a:spcAft>
              <a:buSzPts val="1800"/>
              <a:buChar char="●"/>
            </a:pPr>
            <a:r>
              <a:rPr lang="en" u="sng">
                <a:solidFill>
                  <a:schemeClr val="hlink"/>
                </a:solidFill>
                <a:hlinkClick r:id="rId5"/>
              </a:rPr>
              <a:t>https://github.com/Gunjan933</a:t>
            </a:r>
            <a:endParaRPr/>
          </a:p>
          <a:p>
            <a:pPr marL="457200" lvl="0" indent="-342900" algn="l" rtl="0">
              <a:spcBef>
                <a:spcPts val="0"/>
              </a:spcBef>
              <a:spcAft>
                <a:spcPts val="0"/>
              </a:spcAft>
              <a:buSzPts val="1800"/>
              <a:buChar char="●"/>
            </a:pPr>
            <a:r>
              <a:rPr lang="en" u="sng">
                <a:solidFill>
                  <a:schemeClr val="hlink"/>
                </a:solidFill>
                <a:hlinkClick r:id="rId6"/>
              </a:rPr>
              <a:t>https://stackoverflow.com/questions/47980656/wordcloud-is-not-defined-python3-6</a:t>
            </a:r>
            <a:endParaRPr/>
          </a:p>
          <a:p>
            <a:pPr marL="457200" lvl="0" indent="-342900" algn="l" rtl="0">
              <a:spcBef>
                <a:spcPts val="0"/>
              </a:spcBef>
              <a:spcAft>
                <a:spcPts val="0"/>
              </a:spcAft>
              <a:buSzPts val="1800"/>
              <a:buChar char="●"/>
            </a:pPr>
            <a:r>
              <a:rPr lang="en" u="sng">
                <a:solidFill>
                  <a:schemeClr val="hlink"/>
                </a:solidFill>
                <a:hlinkClick r:id="rId7"/>
              </a:rPr>
              <a:t>https://www.upgrad.com/blog/sentiment-analysis-projects-topics-for-beginners/</a:t>
            </a:r>
            <a:endParaRPr/>
          </a:p>
          <a:p>
            <a:pPr marL="457200" lvl="0" indent="-342900" algn="l" rtl="0">
              <a:spcBef>
                <a:spcPts val="0"/>
              </a:spcBef>
              <a:spcAft>
                <a:spcPts val="0"/>
              </a:spcAft>
              <a:buSzPts val="1800"/>
              <a:buChar char="●"/>
            </a:pPr>
            <a:r>
              <a:rPr lang="en" u="sng">
                <a:solidFill>
                  <a:schemeClr val="hlink"/>
                </a:solidFill>
                <a:hlinkClick r:id="rId8"/>
              </a:rPr>
              <a:t>https://github.com/abdulfatir/twitter-sentiment-analysis</a:t>
            </a:r>
            <a:endParaRPr/>
          </a:p>
          <a:p>
            <a:pPr marL="457200" lvl="0" indent="-342900" algn="l" rtl="0">
              <a:spcBef>
                <a:spcPts val="0"/>
              </a:spcBef>
              <a:spcAft>
                <a:spcPts val="0"/>
              </a:spcAft>
              <a:buSzPts val="1800"/>
              <a:buChar char="●"/>
            </a:pPr>
            <a:r>
              <a:rPr lang="en" u="sng">
                <a:solidFill>
                  <a:schemeClr val="accent5"/>
                </a:solidFill>
                <a:hlinkClick r:id="rId9">
                  <a:extLst>
                    <a:ext uri="{A12FA001-AC4F-418D-AE19-62706E023703}">
                      <ahyp:hlinkClr xmlns:ahyp="http://schemas.microsoft.com/office/drawing/2018/hyperlinkcolor" val="tx"/>
                    </a:ext>
                  </a:extLst>
                </a:hlinkClick>
              </a:rPr>
              <a:t>https://stackoverflow.com/questions/15138973/how-to-get-the-number-of-the-most-frequent-value-in-a-column</a:t>
            </a:r>
            <a:endParaRPr/>
          </a:p>
          <a:p>
            <a:pPr marL="457200" lvl="0" indent="-342900" algn="l" rtl="0">
              <a:spcBef>
                <a:spcPts val="0"/>
              </a:spcBef>
              <a:spcAft>
                <a:spcPts val="0"/>
              </a:spcAft>
              <a:buSzPts val="1800"/>
              <a:buChar char="●"/>
            </a:pPr>
            <a:r>
              <a:rPr lang="en" u="sng">
                <a:solidFill>
                  <a:schemeClr val="hlink"/>
                </a:solidFill>
                <a:hlinkClick r:id="rId10"/>
              </a:rPr>
              <a:t>https://github.com/dominusmi/Twitter-Sentiment-Analysis-Project</a:t>
            </a:r>
            <a:endParaRPr/>
          </a:p>
          <a:p>
            <a:pPr marL="457200" lvl="0" indent="-342900" algn="l" rtl="0">
              <a:spcBef>
                <a:spcPts val="0"/>
              </a:spcBef>
              <a:spcAft>
                <a:spcPts val="0"/>
              </a:spcAft>
              <a:buSzPts val="1800"/>
              <a:buChar char="●"/>
            </a:pPr>
            <a:r>
              <a:rPr lang="en" u="sng">
                <a:solidFill>
                  <a:schemeClr val="accent5"/>
                </a:solidFill>
                <a:hlinkClick r:id="rId11">
                  <a:extLst>
                    <a:ext uri="{A12FA001-AC4F-418D-AE19-62706E023703}">
                      <ahyp:hlinkClr xmlns:ahyp="http://schemas.microsoft.com/office/drawing/2018/hyperlinkcolor" val="tx"/>
                    </a:ext>
                  </a:extLst>
                </a:hlinkClick>
              </a:rPr>
              <a:t>https://monkeylearn.com/blog/sentiment-analysis-of-twitter/</a:t>
            </a:r>
            <a:endParaRPr/>
          </a:p>
          <a:p>
            <a:pPr marL="457200" lvl="0" indent="-342900" algn="l" rtl="0">
              <a:spcBef>
                <a:spcPts val="0"/>
              </a:spcBef>
              <a:spcAft>
                <a:spcPts val="0"/>
              </a:spcAft>
              <a:buSzPts val="1800"/>
              <a:buChar char="●"/>
            </a:pPr>
            <a:r>
              <a:rPr lang="en" u="sng">
                <a:solidFill>
                  <a:schemeClr val="hlink"/>
                </a:solidFill>
                <a:hlinkClick r:id="rId12"/>
              </a:rPr>
              <a:t>https://github.com/kb22/Twitter-Sentiment-Analysis</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49"/>
          <p:cNvSpPr txBox="1">
            <a:spLocks noGrp="1"/>
          </p:cNvSpPr>
          <p:nvPr>
            <p:ph type="title"/>
          </p:nvPr>
        </p:nvSpPr>
        <p:spPr>
          <a:xfrm>
            <a:off x="311700" y="751700"/>
            <a:ext cx="6721500" cy="10074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Clr>
                <a:schemeClr val="dk1"/>
              </a:buClr>
              <a:buSzPts val="1100"/>
              <a:buFont typeface="Arial"/>
              <a:buNone/>
            </a:pPr>
            <a:r>
              <a:rPr lang="en">
                <a:solidFill>
                  <a:schemeClr val="lt1"/>
                </a:solidFill>
              </a:rPr>
              <a:t>References:</a:t>
            </a:r>
            <a:endParaRPr/>
          </a:p>
        </p:txBody>
      </p:sp>
      <p:sp>
        <p:nvSpPr>
          <p:cNvPr id="316" name="Google Shape;316;p49"/>
          <p:cNvSpPr txBox="1">
            <a:spLocks noGrp="1"/>
          </p:cNvSpPr>
          <p:nvPr>
            <p:ph type="body" idx="1"/>
          </p:nvPr>
        </p:nvSpPr>
        <p:spPr>
          <a:xfrm>
            <a:off x="0" y="1862300"/>
            <a:ext cx="9144000" cy="3281400"/>
          </a:xfrm>
          <a:prstGeom prst="rect">
            <a:avLst/>
          </a:prstGeom>
        </p:spPr>
        <p:txBody>
          <a:bodyPr spcFirstLastPara="1" wrap="square" lIns="91425" tIns="91425" rIns="91425" bIns="91425" anchor="t" anchorCtr="0">
            <a:normAutofit fontScale="85000" lnSpcReduction="10000"/>
          </a:bodyPr>
          <a:lstStyle/>
          <a:p>
            <a:pPr marL="457200" lvl="0" indent="-334327" algn="l" rtl="0">
              <a:spcBef>
                <a:spcPts val="0"/>
              </a:spcBef>
              <a:spcAft>
                <a:spcPts val="0"/>
              </a:spcAft>
              <a:buSzPct val="100000"/>
              <a:buChar char="●"/>
            </a:pPr>
            <a:r>
              <a:rPr lang="en" u="sng">
                <a:solidFill>
                  <a:schemeClr val="hlink"/>
                </a:solidFill>
                <a:hlinkClick r:id="rId3"/>
              </a:rPr>
              <a:t>https://stackoverflow.com/questions/45759966/counting-unique-values-in-a-column-in-pandas-dataframe-like-in-qlik</a:t>
            </a:r>
            <a:endParaRPr/>
          </a:p>
          <a:p>
            <a:pPr marL="457200" lvl="0" indent="-334327" algn="l" rtl="0">
              <a:spcBef>
                <a:spcPts val="0"/>
              </a:spcBef>
              <a:spcAft>
                <a:spcPts val="0"/>
              </a:spcAft>
              <a:buSzPct val="100000"/>
              <a:buChar char="●"/>
            </a:pPr>
            <a:r>
              <a:rPr lang="en" u="sng">
                <a:solidFill>
                  <a:schemeClr val="hlink"/>
                </a:solidFill>
                <a:hlinkClick r:id="rId4"/>
              </a:rPr>
              <a:t>https://pandas.pydata.org/docs/getting_started/intro_tutorials/03_subset_data.html</a:t>
            </a:r>
            <a:endParaRPr/>
          </a:p>
          <a:p>
            <a:pPr marL="457200" lvl="0" indent="-334327" algn="l" rtl="0">
              <a:spcBef>
                <a:spcPts val="0"/>
              </a:spcBef>
              <a:spcAft>
                <a:spcPts val="0"/>
              </a:spcAft>
              <a:buSzPct val="100000"/>
              <a:buChar char="●"/>
            </a:pPr>
            <a:r>
              <a:rPr lang="en" u="sng">
                <a:solidFill>
                  <a:schemeClr val="hlink"/>
                </a:solidFill>
                <a:hlinkClick r:id="rId5"/>
              </a:rPr>
              <a:t>https://github.com/sharmaroshan/Twitter-Sentiment-Analysis</a:t>
            </a:r>
            <a:endParaRPr/>
          </a:p>
          <a:p>
            <a:pPr marL="457200" lvl="0" indent="-334327" algn="l" rtl="0">
              <a:spcBef>
                <a:spcPts val="0"/>
              </a:spcBef>
              <a:spcAft>
                <a:spcPts val="0"/>
              </a:spcAft>
              <a:buSzPct val="100000"/>
              <a:buChar char="●"/>
            </a:pPr>
            <a:r>
              <a:rPr lang="en" u="sng">
                <a:solidFill>
                  <a:schemeClr val="hlink"/>
                </a:solidFill>
                <a:hlinkClick r:id="rId6"/>
              </a:rPr>
              <a:t>https://github.com/merb92/Twitter-Sentiment-Analysis</a:t>
            </a:r>
            <a:endParaRPr/>
          </a:p>
          <a:p>
            <a:pPr marL="457200" lvl="0" indent="-334327" algn="l" rtl="0">
              <a:spcBef>
                <a:spcPts val="0"/>
              </a:spcBef>
              <a:spcAft>
                <a:spcPts val="0"/>
              </a:spcAft>
              <a:buSzPct val="100000"/>
              <a:buChar char="●"/>
            </a:pPr>
            <a:r>
              <a:rPr lang="en" u="sng">
                <a:solidFill>
                  <a:schemeClr val="hlink"/>
                </a:solidFill>
                <a:hlinkClick r:id="rId7"/>
              </a:rPr>
              <a:t>https://stackoverflow.com/questions/26476668/frequency-plot-in-python-pandas-dataframe</a:t>
            </a:r>
            <a:endParaRPr/>
          </a:p>
          <a:p>
            <a:pPr marL="457200" lvl="0" indent="-334327" algn="l" rtl="0">
              <a:spcBef>
                <a:spcPts val="0"/>
              </a:spcBef>
              <a:spcAft>
                <a:spcPts val="0"/>
              </a:spcAft>
              <a:buSzPct val="100000"/>
              <a:buChar char="●"/>
            </a:pPr>
            <a:r>
              <a:rPr lang="en" u="sng">
                <a:solidFill>
                  <a:schemeClr val="hlink"/>
                </a:solidFill>
                <a:hlinkClick r:id="rId8"/>
              </a:rPr>
              <a:t>https://medium.com/swlh/tweet-sentiment-analysis-using-python-for-complete-beginners-4aeb445604</a:t>
            </a:r>
            <a:endParaRPr/>
          </a:p>
          <a:p>
            <a:pPr marL="457200" lvl="0" indent="-334327" algn="l" rtl="0">
              <a:spcBef>
                <a:spcPts val="0"/>
              </a:spcBef>
              <a:spcAft>
                <a:spcPts val="0"/>
              </a:spcAft>
              <a:buSzPct val="100000"/>
              <a:buChar char="●"/>
            </a:pPr>
            <a:r>
              <a:rPr lang="en" u="sng">
                <a:solidFill>
                  <a:schemeClr val="hlink"/>
                </a:solidFill>
                <a:hlinkClick r:id="rId9"/>
              </a:rPr>
              <a:t>https://github.com/ayushoriginal/Sentiment-Analysis-Twitter</a:t>
            </a:r>
            <a:endParaRPr/>
          </a:p>
          <a:p>
            <a:pPr marL="457200" lvl="0" indent="-334327" algn="l" rtl="0">
              <a:spcBef>
                <a:spcPts val="0"/>
              </a:spcBef>
              <a:spcAft>
                <a:spcPts val="0"/>
              </a:spcAft>
              <a:buSzPct val="100000"/>
              <a:buChar char="●"/>
            </a:pPr>
            <a:r>
              <a:rPr lang="en" u="sng">
                <a:solidFill>
                  <a:schemeClr val="hlink"/>
                </a:solidFill>
                <a:hlinkClick r:id="rId10"/>
              </a:rPr>
              <a:t>https://stackoverflow.com/questions/16476924/how-to-iterate-over-rows-in-a-dataframe-in-pandas</a:t>
            </a:r>
            <a:endParaRPr/>
          </a:p>
          <a:p>
            <a:pPr marL="457200" lvl="0" indent="-334327" algn="l" rtl="0">
              <a:spcBef>
                <a:spcPts val="0"/>
              </a:spcBef>
              <a:spcAft>
                <a:spcPts val="0"/>
              </a:spcAft>
              <a:buSzPct val="100000"/>
              <a:buChar char="●"/>
            </a:pPr>
            <a:r>
              <a:rPr lang="en" u="sng">
                <a:solidFill>
                  <a:schemeClr val="hlink"/>
                </a:solidFill>
                <a:hlinkClick r:id="rId11"/>
              </a:rPr>
              <a:t>https://github.com/xiamx/awesome-sentiment-analysis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1"/>
          <p:cNvSpPr txBox="1">
            <a:spLocks noGrp="1"/>
          </p:cNvSpPr>
          <p:nvPr>
            <p:ph type="title"/>
          </p:nvPr>
        </p:nvSpPr>
        <p:spPr>
          <a:xfrm>
            <a:off x="265500" y="316700"/>
            <a:ext cx="3163500" cy="13839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Clr>
                <a:schemeClr val="dk1"/>
              </a:buClr>
              <a:buSzPts val="1100"/>
              <a:buFont typeface="Arial"/>
              <a:buNone/>
            </a:pPr>
            <a:r>
              <a:rPr lang="en" sz="3700">
                <a:solidFill>
                  <a:schemeClr val="dk2"/>
                </a:solidFill>
              </a:rPr>
              <a:t>Analysis and Insights</a:t>
            </a:r>
            <a:endParaRPr sz="3100">
              <a:solidFill>
                <a:schemeClr val="dk2"/>
              </a:solidFill>
            </a:endParaRPr>
          </a:p>
        </p:txBody>
      </p:sp>
      <p:sp>
        <p:nvSpPr>
          <p:cNvPr id="110" name="Google Shape;110;p21"/>
          <p:cNvSpPr txBox="1">
            <a:spLocks noGrp="1"/>
          </p:cNvSpPr>
          <p:nvPr>
            <p:ph type="subTitle" idx="1"/>
          </p:nvPr>
        </p:nvSpPr>
        <p:spPr>
          <a:xfrm>
            <a:off x="502600" y="2229700"/>
            <a:ext cx="2926500" cy="2773200"/>
          </a:xfrm>
          <a:prstGeom prst="rect">
            <a:avLst/>
          </a:prstGeom>
        </p:spPr>
        <p:txBody>
          <a:bodyPr spcFirstLastPara="1" wrap="square" lIns="91425" tIns="91425" rIns="91425" bIns="91425" anchor="t" anchorCtr="0">
            <a:noAutofit/>
          </a:bodyPr>
          <a:lstStyle/>
          <a:p>
            <a:pPr marL="0" lvl="0" indent="0" algn="l" rtl="0">
              <a:lnSpc>
                <a:spcPct val="105000"/>
              </a:lnSpc>
              <a:spcBef>
                <a:spcPts val="0"/>
              </a:spcBef>
              <a:spcAft>
                <a:spcPts val="0"/>
              </a:spcAft>
              <a:buNone/>
            </a:pPr>
            <a:r>
              <a:rPr lang="en" sz="1900" b="1">
                <a:solidFill>
                  <a:schemeClr val="dk2"/>
                </a:solidFill>
              </a:rPr>
              <a:t>Dataset Info:</a:t>
            </a:r>
            <a:endParaRPr sz="1900" b="1">
              <a:solidFill>
                <a:schemeClr val="dk2"/>
              </a:solidFill>
            </a:endParaRPr>
          </a:p>
          <a:p>
            <a:pPr marL="0" lvl="0" indent="0" algn="l" rtl="0">
              <a:lnSpc>
                <a:spcPct val="105000"/>
              </a:lnSpc>
              <a:spcBef>
                <a:spcPts val="1200"/>
              </a:spcBef>
              <a:spcAft>
                <a:spcPts val="0"/>
              </a:spcAft>
              <a:buNone/>
            </a:pPr>
            <a:r>
              <a:rPr lang="en" sz="1900">
                <a:solidFill>
                  <a:schemeClr val="dk2"/>
                </a:solidFill>
              </a:rPr>
              <a:t>Information of the dataset- what columns are there, what are its data types, do they contain null values, if yes then how many. </a:t>
            </a:r>
            <a:endParaRPr sz="1900">
              <a:solidFill>
                <a:schemeClr val="dk2"/>
              </a:solidFill>
            </a:endParaRPr>
          </a:p>
          <a:p>
            <a:pPr marL="457200" lvl="0" indent="0" algn="l" rtl="0">
              <a:lnSpc>
                <a:spcPct val="105000"/>
              </a:lnSpc>
              <a:spcBef>
                <a:spcPts val="1200"/>
              </a:spcBef>
              <a:spcAft>
                <a:spcPts val="1200"/>
              </a:spcAft>
              <a:buNone/>
            </a:pPr>
            <a:endParaRPr sz="1500">
              <a:solidFill>
                <a:schemeClr val="dk2"/>
              </a:solidFill>
            </a:endParaRPr>
          </a:p>
        </p:txBody>
      </p:sp>
      <p:pic>
        <p:nvPicPr>
          <p:cNvPr id="111" name="Google Shape;111;p21"/>
          <p:cNvPicPr preferRelativeResize="0"/>
          <p:nvPr/>
        </p:nvPicPr>
        <p:blipFill>
          <a:blip r:embed="rId3">
            <a:alphaModFix/>
          </a:blip>
          <a:stretch>
            <a:fillRect/>
          </a:stretch>
        </p:blipFill>
        <p:spPr>
          <a:xfrm>
            <a:off x="4735638" y="80700"/>
            <a:ext cx="4016086" cy="3079600"/>
          </a:xfrm>
          <a:prstGeom prst="rect">
            <a:avLst/>
          </a:prstGeom>
          <a:noFill/>
          <a:ln>
            <a:noFill/>
          </a:ln>
        </p:spPr>
      </p:pic>
      <p:pic>
        <p:nvPicPr>
          <p:cNvPr id="112" name="Google Shape;112;p21"/>
          <p:cNvPicPr preferRelativeResize="0"/>
          <p:nvPr/>
        </p:nvPicPr>
        <p:blipFill>
          <a:blip r:embed="rId4">
            <a:alphaModFix/>
          </a:blip>
          <a:stretch>
            <a:fillRect/>
          </a:stretch>
        </p:blipFill>
        <p:spPr>
          <a:xfrm>
            <a:off x="5567025" y="3276600"/>
            <a:ext cx="2000250" cy="1866900"/>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50"/>
          <p:cNvSpPr txBox="1">
            <a:spLocks noGrp="1"/>
          </p:cNvSpPr>
          <p:nvPr>
            <p:ph type="ctrTitle"/>
          </p:nvPr>
        </p:nvSpPr>
        <p:spPr>
          <a:xfrm>
            <a:off x="1130100" y="1397138"/>
            <a:ext cx="6883800" cy="16581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Thank you!</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2"/>
          <p:cNvSpPr txBox="1">
            <a:spLocks noGrp="1"/>
          </p:cNvSpPr>
          <p:nvPr>
            <p:ph type="title"/>
          </p:nvPr>
        </p:nvSpPr>
        <p:spPr>
          <a:xfrm>
            <a:off x="265500" y="316700"/>
            <a:ext cx="3163500" cy="13302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Clr>
                <a:schemeClr val="dk1"/>
              </a:buClr>
              <a:buSzPts val="1100"/>
              <a:buFont typeface="Arial"/>
              <a:buNone/>
            </a:pPr>
            <a:r>
              <a:rPr lang="en" sz="3700">
                <a:solidFill>
                  <a:schemeClr val="dk2"/>
                </a:solidFill>
              </a:rPr>
              <a:t>Analysis and Insights</a:t>
            </a:r>
            <a:endParaRPr>
              <a:solidFill>
                <a:schemeClr val="dk2"/>
              </a:solidFill>
            </a:endParaRPr>
          </a:p>
        </p:txBody>
      </p:sp>
      <p:sp>
        <p:nvSpPr>
          <p:cNvPr id="118" name="Google Shape;118;p22"/>
          <p:cNvSpPr txBox="1"/>
          <p:nvPr/>
        </p:nvSpPr>
        <p:spPr>
          <a:xfrm>
            <a:off x="534750" y="2269775"/>
            <a:ext cx="2625000" cy="2232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900" b="1">
                <a:solidFill>
                  <a:schemeClr val="dk2"/>
                </a:solidFill>
              </a:rPr>
              <a:t>Number of </a:t>
            </a:r>
            <a:endParaRPr sz="1900" b="1">
              <a:solidFill>
                <a:schemeClr val="dk2"/>
              </a:solidFill>
            </a:endParaRPr>
          </a:p>
          <a:p>
            <a:pPr marL="0" lvl="0" indent="0" algn="l" rtl="0">
              <a:spcBef>
                <a:spcPts val="0"/>
              </a:spcBef>
              <a:spcAft>
                <a:spcPts val="0"/>
              </a:spcAft>
              <a:buNone/>
            </a:pPr>
            <a:r>
              <a:rPr lang="en" sz="1900" b="1">
                <a:solidFill>
                  <a:schemeClr val="dk2"/>
                </a:solidFill>
              </a:rPr>
              <a:t>Positive Vs Negative Tweets:</a:t>
            </a:r>
            <a:endParaRPr sz="1900" b="1">
              <a:solidFill>
                <a:schemeClr val="dk2"/>
              </a:solidFill>
            </a:endParaRPr>
          </a:p>
          <a:p>
            <a:pPr marL="0" lvl="0" indent="0" algn="l" rtl="0">
              <a:spcBef>
                <a:spcPts val="0"/>
              </a:spcBef>
              <a:spcAft>
                <a:spcPts val="0"/>
              </a:spcAft>
              <a:buNone/>
            </a:pPr>
            <a:endParaRPr sz="1900" b="1">
              <a:solidFill>
                <a:schemeClr val="dk2"/>
              </a:solidFill>
            </a:endParaRPr>
          </a:p>
          <a:p>
            <a:pPr marL="0" lvl="0" indent="0" algn="l" rtl="0">
              <a:spcBef>
                <a:spcPts val="0"/>
              </a:spcBef>
              <a:spcAft>
                <a:spcPts val="0"/>
              </a:spcAft>
              <a:buNone/>
            </a:pPr>
            <a:endParaRPr sz="1900" b="1">
              <a:solidFill>
                <a:schemeClr val="dk2"/>
              </a:solidFill>
            </a:endParaRPr>
          </a:p>
          <a:p>
            <a:pPr marL="0" lvl="0" indent="0" algn="l" rtl="0">
              <a:spcBef>
                <a:spcPts val="0"/>
              </a:spcBef>
              <a:spcAft>
                <a:spcPts val="0"/>
              </a:spcAft>
              <a:buNone/>
            </a:pPr>
            <a:endParaRPr sz="1900">
              <a:solidFill>
                <a:schemeClr val="dk2"/>
              </a:solidFill>
            </a:endParaRPr>
          </a:p>
          <a:p>
            <a:pPr marL="0" lvl="0" indent="0" algn="l" rtl="0">
              <a:spcBef>
                <a:spcPts val="0"/>
              </a:spcBef>
              <a:spcAft>
                <a:spcPts val="0"/>
              </a:spcAft>
              <a:buNone/>
            </a:pPr>
            <a:endParaRPr sz="1900">
              <a:solidFill>
                <a:schemeClr val="dk2"/>
              </a:solidFill>
            </a:endParaRPr>
          </a:p>
        </p:txBody>
      </p:sp>
      <p:pic>
        <p:nvPicPr>
          <p:cNvPr id="119" name="Google Shape;119;p22"/>
          <p:cNvPicPr preferRelativeResize="0"/>
          <p:nvPr/>
        </p:nvPicPr>
        <p:blipFill>
          <a:blip r:embed="rId3">
            <a:alphaModFix/>
          </a:blip>
          <a:stretch>
            <a:fillRect/>
          </a:stretch>
        </p:blipFill>
        <p:spPr>
          <a:xfrm>
            <a:off x="4483325" y="0"/>
            <a:ext cx="3872424" cy="2660450"/>
          </a:xfrm>
          <a:prstGeom prst="rect">
            <a:avLst/>
          </a:prstGeom>
          <a:noFill/>
          <a:ln>
            <a:noFill/>
          </a:ln>
        </p:spPr>
      </p:pic>
      <p:sp>
        <p:nvSpPr>
          <p:cNvPr id="120" name="Google Shape;120;p22"/>
          <p:cNvSpPr txBox="1"/>
          <p:nvPr/>
        </p:nvSpPr>
        <p:spPr>
          <a:xfrm>
            <a:off x="430800" y="3479225"/>
            <a:ext cx="2832900" cy="985200"/>
          </a:xfrm>
          <a:prstGeom prst="rect">
            <a:avLst/>
          </a:prstGeom>
          <a:noFill/>
          <a:ln>
            <a:noFill/>
          </a:ln>
        </p:spPr>
        <p:txBody>
          <a:bodyPr spcFirstLastPara="1" wrap="square" lIns="91425" tIns="91425" rIns="91425" bIns="91425" anchor="t" anchorCtr="0">
            <a:spAutoFit/>
          </a:bodyPr>
          <a:lstStyle/>
          <a:p>
            <a:pPr marL="457200" lvl="0" indent="-349250" algn="l" rtl="0">
              <a:spcBef>
                <a:spcPts val="0"/>
              </a:spcBef>
              <a:spcAft>
                <a:spcPts val="0"/>
              </a:spcAft>
              <a:buClr>
                <a:schemeClr val="dk2"/>
              </a:buClr>
              <a:buSzPts val="1900"/>
              <a:buChar char="●"/>
            </a:pPr>
            <a:r>
              <a:rPr lang="en" sz="1900">
                <a:solidFill>
                  <a:schemeClr val="dk2"/>
                </a:solidFill>
              </a:rPr>
              <a:t>Positive: 248,576</a:t>
            </a:r>
            <a:endParaRPr sz="1900">
              <a:solidFill>
                <a:schemeClr val="dk2"/>
              </a:solidFill>
            </a:endParaRPr>
          </a:p>
          <a:p>
            <a:pPr marL="457200" lvl="0" indent="-349250" algn="l" rtl="0">
              <a:spcBef>
                <a:spcPts val="0"/>
              </a:spcBef>
              <a:spcAft>
                <a:spcPts val="0"/>
              </a:spcAft>
              <a:buClr>
                <a:schemeClr val="dk2"/>
              </a:buClr>
              <a:buSzPts val="1900"/>
              <a:buChar char="●"/>
            </a:pPr>
            <a:r>
              <a:rPr lang="en" sz="1900">
                <a:solidFill>
                  <a:schemeClr val="dk2"/>
                </a:solidFill>
              </a:rPr>
              <a:t>Negative: 799,999</a:t>
            </a:r>
            <a:endParaRPr sz="1900">
              <a:solidFill>
                <a:schemeClr val="dk2"/>
              </a:solidFill>
            </a:endParaRPr>
          </a:p>
          <a:p>
            <a:pPr marL="0" lvl="0" indent="0" algn="l" rtl="0">
              <a:spcBef>
                <a:spcPts val="0"/>
              </a:spcBef>
              <a:spcAft>
                <a:spcPts val="0"/>
              </a:spcAft>
              <a:buNone/>
            </a:pPr>
            <a:endParaRPr/>
          </a:p>
        </p:txBody>
      </p:sp>
      <p:pic>
        <p:nvPicPr>
          <p:cNvPr id="121" name="Google Shape;121;p22"/>
          <p:cNvPicPr preferRelativeResize="0"/>
          <p:nvPr/>
        </p:nvPicPr>
        <p:blipFill>
          <a:blip r:embed="rId4">
            <a:alphaModFix/>
          </a:blip>
          <a:stretch>
            <a:fillRect/>
          </a:stretch>
        </p:blipFill>
        <p:spPr>
          <a:xfrm>
            <a:off x="4708025" y="2800150"/>
            <a:ext cx="3423013" cy="23433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3"/>
          <p:cNvSpPr txBox="1">
            <a:spLocks noGrp="1"/>
          </p:cNvSpPr>
          <p:nvPr>
            <p:ph type="title"/>
          </p:nvPr>
        </p:nvSpPr>
        <p:spPr>
          <a:xfrm>
            <a:off x="265500" y="316700"/>
            <a:ext cx="3163500" cy="13428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Clr>
                <a:schemeClr val="dk1"/>
              </a:buClr>
              <a:buSzPts val="1100"/>
              <a:buFont typeface="Arial"/>
              <a:buNone/>
            </a:pPr>
            <a:r>
              <a:rPr lang="en" sz="3700">
                <a:solidFill>
                  <a:schemeClr val="dk2"/>
                </a:solidFill>
              </a:rPr>
              <a:t>Analysis and Insights</a:t>
            </a:r>
            <a:endParaRPr/>
          </a:p>
        </p:txBody>
      </p:sp>
      <p:sp>
        <p:nvSpPr>
          <p:cNvPr id="127" name="Google Shape;127;p23"/>
          <p:cNvSpPr txBox="1">
            <a:spLocks noGrp="1"/>
          </p:cNvSpPr>
          <p:nvPr>
            <p:ph type="subTitle" idx="1"/>
          </p:nvPr>
        </p:nvSpPr>
        <p:spPr>
          <a:xfrm>
            <a:off x="409075" y="2065000"/>
            <a:ext cx="3163500" cy="2951700"/>
          </a:xfrm>
          <a:prstGeom prst="rect">
            <a:avLst/>
          </a:prstGeom>
        </p:spPr>
        <p:txBody>
          <a:bodyPr spcFirstLastPara="1" wrap="square" lIns="91425" tIns="91425" rIns="91425" bIns="91425" anchor="t" anchorCtr="0">
            <a:normAutofit/>
          </a:bodyPr>
          <a:lstStyle/>
          <a:p>
            <a:pPr marL="0" lvl="0" indent="0" algn="l" rtl="0">
              <a:lnSpc>
                <a:spcPct val="105000"/>
              </a:lnSpc>
              <a:spcBef>
                <a:spcPts val="0"/>
              </a:spcBef>
              <a:spcAft>
                <a:spcPts val="0"/>
              </a:spcAft>
              <a:buNone/>
            </a:pPr>
            <a:r>
              <a:rPr lang="en" sz="1900" b="1">
                <a:solidFill>
                  <a:schemeClr val="dk2"/>
                </a:solidFill>
              </a:rPr>
              <a:t>Tweets length distribution:</a:t>
            </a:r>
            <a:endParaRPr sz="1900" b="1">
              <a:solidFill>
                <a:schemeClr val="dk2"/>
              </a:solidFill>
            </a:endParaRPr>
          </a:p>
          <a:p>
            <a:pPr marL="457200" lvl="0" indent="-349250" algn="l" rtl="0">
              <a:lnSpc>
                <a:spcPct val="105000"/>
              </a:lnSpc>
              <a:spcBef>
                <a:spcPts val="1200"/>
              </a:spcBef>
              <a:spcAft>
                <a:spcPts val="0"/>
              </a:spcAft>
              <a:buClr>
                <a:schemeClr val="dk2"/>
              </a:buClr>
              <a:buSzPts val="1900"/>
              <a:buChar char="●"/>
            </a:pPr>
            <a:r>
              <a:rPr lang="en" sz="1900">
                <a:solidFill>
                  <a:schemeClr val="dk2"/>
                </a:solidFill>
              </a:rPr>
              <a:t>Few tweets with more than 150 characters </a:t>
            </a:r>
            <a:endParaRPr sz="1900">
              <a:solidFill>
                <a:schemeClr val="dk2"/>
              </a:solidFill>
            </a:endParaRPr>
          </a:p>
          <a:p>
            <a:pPr marL="457200" lvl="0" indent="-349250" algn="l" rtl="0">
              <a:lnSpc>
                <a:spcPct val="105000"/>
              </a:lnSpc>
              <a:spcBef>
                <a:spcPts val="0"/>
              </a:spcBef>
              <a:spcAft>
                <a:spcPts val="0"/>
              </a:spcAft>
              <a:buClr>
                <a:schemeClr val="dk2"/>
              </a:buClr>
              <a:buSzPts val="1900"/>
              <a:buChar char="●"/>
            </a:pPr>
            <a:r>
              <a:rPr lang="en" sz="1900">
                <a:solidFill>
                  <a:schemeClr val="dk2"/>
                </a:solidFill>
              </a:rPr>
              <a:t>Fewer or no tweets with more than 180 characters(this is an approximation)</a:t>
            </a:r>
            <a:endParaRPr/>
          </a:p>
        </p:txBody>
      </p:sp>
      <p:pic>
        <p:nvPicPr>
          <p:cNvPr id="128" name="Google Shape;128;p23"/>
          <p:cNvPicPr preferRelativeResize="0"/>
          <p:nvPr/>
        </p:nvPicPr>
        <p:blipFill>
          <a:blip r:embed="rId3">
            <a:alphaModFix/>
          </a:blip>
          <a:stretch>
            <a:fillRect/>
          </a:stretch>
        </p:blipFill>
        <p:spPr>
          <a:xfrm>
            <a:off x="4231350" y="1089525"/>
            <a:ext cx="4443300" cy="27354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4"/>
          <p:cNvSpPr txBox="1">
            <a:spLocks noGrp="1"/>
          </p:cNvSpPr>
          <p:nvPr>
            <p:ph type="title"/>
          </p:nvPr>
        </p:nvSpPr>
        <p:spPr>
          <a:xfrm>
            <a:off x="265500" y="316700"/>
            <a:ext cx="3163500" cy="13935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Clr>
                <a:schemeClr val="dk1"/>
              </a:buClr>
              <a:buSzPts val="1100"/>
              <a:buFont typeface="Arial"/>
              <a:buNone/>
            </a:pPr>
            <a:r>
              <a:rPr lang="en" sz="3700">
                <a:solidFill>
                  <a:schemeClr val="dk2"/>
                </a:solidFill>
              </a:rPr>
              <a:t>Analysis and Insights</a:t>
            </a:r>
            <a:endParaRPr/>
          </a:p>
        </p:txBody>
      </p:sp>
      <p:sp>
        <p:nvSpPr>
          <p:cNvPr id="134" name="Google Shape;134;p24"/>
          <p:cNvSpPr txBox="1">
            <a:spLocks noGrp="1"/>
          </p:cNvSpPr>
          <p:nvPr>
            <p:ph type="subTitle" idx="1"/>
          </p:nvPr>
        </p:nvSpPr>
        <p:spPr>
          <a:xfrm>
            <a:off x="265500" y="2166350"/>
            <a:ext cx="3163500" cy="2977200"/>
          </a:xfrm>
          <a:prstGeom prst="rect">
            <a:avLst/>
          </a:prstGeom>
        </p:spPr>
        <p:txBody>
          <a:bodyPr spcFirstLastPara="1" wrap="square" lIns="91425" tIns="91425" rIns="91425" bIns="91425" anchor="t" anchorCtr="0">
            <a:normAutofit fontScale="92500" lnSpcReduction="20000"/>
          </a:bodyPr>
          <a:lstStyle/>
          <a:p>
            <a:pPr marL="0" lvl="0" indent="0" algn="l" rtl="0">
              <a:lnSpc>
                <a:spcPct val="105000"/>
              </a:lnSpc>
              <a:spcBef>
                <a:spcPts val="0"/>
              </a:spcBef>
              <a:spcAft>
                <a:spcPts val="0"/>
              </a:spcAft>
              <a:buClr>
                <a:schemeClr val="dk1"/>
              </a:buClr>
              <a:buSzPct val="57894"/>
              <a:buFont typeface="Arial"/>
              <a:buNone/>
            </a:pPr>
            <a:r>
              <a:rPr lang="en" sz="1900" b="1">
                <a:solidFill>
                  <a:schemeClr val="dk2"/>
                </a:solidFill>
              </a:rPr>
              <a:t>Top 30 most and least frequently occurring words in the dataset:</a:t>
            </a:r>
            <a:endParaRPr sz="1900" b="1">
              <a:solidFill>
                <a:schemeClr val="dk2"/>
              </a:solidFill>
            </a:endParaRPr>
          </a:p>
          <a:p>
            <a:pPr marL="457200" lvl="0" indent="-331152" algn="l" rtl="0">
              <a:lnSpc>
                <a:spcPct val="105000"/>
              </a:lnSpc>
              <a:spcBef>
                <a:spcPts val="1200"/>
              </a:spcBef>
              <a:spcAft>
                <a:spcPts val="0"/>
              </a:spcAft>
              <a:buClr>
                <a:schemeClr val="dk2"/>
              </a:buClr>
              <a:buSzPct val="100000"/>
              <a:buChar char="●"/>
            </a:pPr>
            <a:r>
              <a:rPr lang="en" sz="1900">
                <a:solidFill>
                  <a:schemeClr val="dk2"/>
                </a:solidFill>
              </a:rPr>
              <a:t>Removed words like ‘and’, ‘the’, etc.</a:t>
            </a:r>
            <a:endParaRPr sz="1900">
              <a:solidFill>
                <a:schemeClr val="dk2"/>
              </a:solidFill>
            </a:endParaRPr>
          </a:p>
          <a:p>
            <a:pPr marL="457200" lvl="0" indent="-331152" algn="l" rtl="0">
              <a:lnSpc>
                <a:spcPct val="105000"/>
              </a:lnSpc>
              <a:spcBef>
                <a:spcPts val="0"/>
              </a:spcBef>
              <a:spcAft>
                <a:spcPts val="0"/>
              </a:spcAft>
              <a:buClr>
                <a:schemeClr val="dk2"/>
              </a:buClr>
              <a:buSzPct val="100000"/>
              <a:buChar char="●"/>
            </a:pPr>
            <a:r>
              <a:rPr lang="en" sz="1900">
                <a:solidFill>
                  <a:schemeClr val="dk2"/>
                </a:solidFill>
              </a:rPr>
              <a:t>Most frequent word is ‘Just’.</a:t>
            </a:r>
            <a:endParaRPr sz="1900">
              <a:solidFill>
                <a:schemeClr val="dk2"/>
              </a:solidFill>
            </a:endParaRPr>
          </a:p>
          <a:p>
            <a:pPr marL="457200" lvl="0" indent="-331152" algn="l" rtl="0">
              <a:lnSpc>
                <a:spcPct val="105000"/>
              </a:lnSpc>
              <a:spcBef>
                <a:spcPts val="0"/>
              </a:spcBef>
              <a:spcAft>
                <a:spcPts val="0"/>
              </a:spcAft>
              <a:buClr>
                <a:schemeClr val="dk2"/>
              </a:buClr>
              <a:buSzPct val="100000"/>
              <a:buChar char="●"/>
            </a:pPr>
            <a:r>
              <a:rPr lang="en" sz="1900">
                <a:solidFill>
                  <a:schemeClr val="dk2"/>
                </a:solidFill>
              </a:rPr>
              <a:t>The least frequent 30 words- all have frequency 1. (‘kwesidei’, ‘loltrish’, etc)</a:t>
            </a:r>
            <a:endParaRPr sz="1900">
              <a:solidFill>
                <a:schemeClr val="dk2"/>
              </a:solidFill>
            </a:endParaRPr>
          </a:p>
          <a:p>
            <a:pPr marL="0" lvl="0" indent="0" algn="l" rtl="0">
              <a:spcBef>
                <a:spcPts val="1200"/>
              </a:spcBef>
              <a:spcAft>
                <a:spcPts val="0"/>
              </a:spcAft>
              <a:buNone/>
            </a:pPr>
            <a:endParaRPr/>
          </a:p>
        </p:txBody>
      </p:sp>
      <p:pic>
        <p:nvPicPr>
          <p:cNvPr id="135" name="Google Shape;135;p24"/>
          <p:cNvPicPr preferRelativeResize="0"/>
          <p:nvPr/>
        </p:nvPicPr>
        <p:blipFill>
          <a:blip r:embed="rId3">
            <a:alphaModFix/>
          </a:blip>
          <a:stretch>
            <a:fillRect/>
          </a:stretch>
        </p:blipFill>
        <p:spPr>
          <a:xfrm>
            <a:off x="3772950" y="0"/>
            <a:ext cx="5371051" cy="2495750"/>
          </a:xfrm>
          <a:prstGeom prst="rect">
            <a:avLst/>
          </a:prstGeom>
          <a:noFill/>
          <a:ln>
            <a:noFill/>
          </a:ln>
        </p:spPr>
      </p:pic>
      <p:pic>
        <p:nvPicPr>
          <p:cNvPr id="136" name="Google Shape;136;p24"/>
          <p:cNvPicPr preferRelativeResize="0"/>
          <p:nvPr/>
        </p:nvPicPr>
        <p:blipFill>
          <a:blip r:embed="rId4">
            <a:alphaModFix/>
          </a:blip>
          <a:stretch>
            <a:fillRect/>
          </a:stretch>
        </p:blipFill>
        <p:spPr>
          <a:xfrm>
            <a:off x="3772950" y="2660825"/>
            <a:ext cx="5371050" cy="24957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5"/>
          <p:cNvSpPr txBox="1">
            <a:spLocks noGrp="1"/>
          </p:cNvSpPr>
          <p:nvPr>
            <p:ph type="title"/>
          </p:nvPr>
        </p:nvSpPr>
        <p:spPr>
          <a:xfrm>
            <a:off x="265500" y="316700"/>
            <a:ext cx="3163500" cy="15204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Clr>
                <a:schemeClr val="dk1"/>
              </a:buClr>
              <a:buSzPct val="29729"/>
              <a:buFont typeface="Arial"/>
              <a:buNone/>
            </a:pPr>
            <a:r>
              <a:rPr lang="en" sz="3700">
                <a:solidFill>
                  <a:schemeClr val="dk2"/>
                </a:solidFill>
              </a:rPr>
              <a:t>Analysis and Insights</a:t>
            </a:r>
            <a:endParaRPr>
              <a:solidFill>
                <a:schemeClr val="lt1"/>
              </a:solidFill>
            </a:endParaRPr>
          </a:p>
          <a:p>
            <a:pPr marL="0" lvl="0" indent="0" algn="l" rtl="0">
              <a:spcBef>
                <a:spcPts val="0"/>
              </a:spcBef>
              <a:spcAft>
                <a:spcPts val="0"/>
              </a:spcAft>
              <a:buNone/>
            </a:pPr>
            <a:endParaRPr/>
          </a:p>
        </p:txBody>
      </p:sp>
      <p:sp>
        <p:nvSpPr>
          <p:cNvPr id="142" name="Google Shape;142;p25"/>
          <p:cNvSpPr txBox="1">
            <a:spLocks noGrp="1"/>
          </p:cNvSpPr>
          <p:nvPr>
            <p:ph type="subTitle" idx="1"/>
          </p:nvPr>
        </p:nvSpPr>
        <p:spPr>
          <a:xfrm>
            <a:off x="265500" y="2103000"/>
            <a:ext cx="3163500" cy="2508300"/>
          </a:xfrm>
          <a:prstGeom prst="rect">
            <a:avLst/>
          </a:prstGeom>
        </p:spPr>
        <p:txBody>
          <a:bodyPr spcFirstLastPara="1" wrap="square" lIns="91425" tIns="91425" rIns="91425" bIns="91425" anchor="t" anchorCtr="0">
            <a:normAutofit/>
          </a:bodyPr>
          <a:lstStyle/>
          <a:p>
            <a:pPr marL="0" lvl="0" indent="0" algn="l" rtl="0">
              <a:lnSpc>
                <a:spcPct val="105000"/>
              </a:lnSpc>
              <a:spcBef>
                <a:spcPts val="0"/>
              </a:spcBef>
              <a:spcAft>
                <a:spcPts val="0"/>
              </a:spcAft>
              <a:buNone/>
            </a:pPr>
            <a:r>
              <a:rPr lang="en" sz="1900" b="1">
                <a:solidFill>
                  <a:schemeClr val="dk2"/>
                </a:solidFill>
              </a:rPr>
              <a:t>Tweets in each month of 2009:</a:t>
            </a:r>
            <a:endParaRPr sz="1900" b="1">
              <a:solidFill>
                <a:schemeClr val="dk2"/>
              </a:solidFill>
            </a:endParaRPr>
          </a:p>
          <a:p>
            <a:pPr marL="0" lvl="0" indent="0" algn="l" rtl="0">
              <a:lnSpc>
                <a:spcPct val="105000"/>
              </a:lnSpc>
              <a:spcBef>
                <a:spcPts val="1200"/>
              </a:spcBef>
              <a:spcAft>
                <a:spcPts val="1200"/>
              </a:spcAft>
              <a:buNone/>
            </a:pPr>
            <a:r>
              <a:rPr lang="en" sz="1900">
                <a:solidFill>
                  <a:schemeClr val="dk2"/>
                </a:solidFill>
              </a:rPr>
              <a:t>Our dataset consists of only tweets of 2009 and only tweets during these 3 months.</a:t>
            </a:r>
            <a:endParaRPr/>
          </a:p>
        </p:txBody>
      </p:sp>
      <p:pic>
        <p:nvPicPr>
          <p:cNvPr id="143" name="Google Shape;143;p25"/>
          <p:cNvPicPr preferRelativeResize="0"/>
          <p:nvPr/>
        </p:nvPicPr>
        <p:blipFill>
          <a:blip r:embed="rId3">
            <a:alphaModFix/>
          </a:blip>
          <a:stretch>
            <a:fillRect/>
          </a:stretch>
        </p:blipFill>
        <p:spPr>
          <a:xfrm>
            <a:off x="3775272" y="709800"/>
            <a:ext cx="5368724" cy="3571875"/>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118</TotalTime>
  <Words>1299</Words>
  <Application>Microsoft Office PowerPoint</Application>
  <PresentationFormat>On-screen Show (16:9)</PresentationFormat>
  <Paragraphs>171</Paragraphs>
  <Slides>50</Slides>
  <Notes>33</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50</vt:i4>
      </vt:variant>
    </vt:vector>
  </HeadingPairs>
  <TitlesOfParts>
    <vt:vector size="52" baseType="lpstr">
      <vt:lpstr>Arial</vt:lpstr>
      <vt:lpstr>Simple Light</vt:lpstr>
      <vt:lpstr>Twitter Sentiment Analysis  </vt:lpstr>
      <vt:lpstr>Overview of the project</vt:lpstr>
      <vt:lpstr>Dataset: Sentiment140 </vt:lpstr>
      <vt:lpstr>A look at the Dataset</vt:lpstr>
      <vt:lpstr>Analysis and Insights</vt:lpstr>
      <vt:lpstr>Analysis and Insights</vt:lpstr>
      <vt:lpstr>Analysis and Insights</vt:lpstr>
      <vt:lpstr>Analysis and Insights</vt:lpstr>
      <vt:lpstr>Analysis and Insights </vt:lpstr>
      <vt:lpstr>Analysis and Insights</vt:lpstr>
      <vt:lpstr>Analysis and Insights</vt:lpstr>
      <vt:lpstr>Analysis and Insights</vt:lpstr>
      <vt:lpstr>Analysis and Insights </vt:lpstr>
      <vt:lpstr>Analysis and Insights</vt:lpstr>
      <vt:lpstr>Analysis and Insights</vt:lpstr>
      <vt:lpstr>Analysis and Insights</vt:lpstr>
      <vt:lpstr>Analysis and Insights</vt:lpstr>
      <vt:lpstr>Preprocessing Tweets</vt:lpstr>
      <vt:lpstr>Processed Vs Unprocessed Tweets</vt:lpstr>
      <vt:lpstr>Analysis and Insights</vt:lpstr>
      <vt:lpstr>Analysis and Insights</vt:lpstr>
      <vt:lpstr>Toeknization and Stemming</vt:lpstr>
      <vt:lpstr>Splitting the Dataset </vt:lpstr>
      <vt:lpstr>Machine Learning Model:  Naive Bayes</vt:lpstr>
      <vt:lpstr>Machine Learning Model:  Logistic Regression </vt:lpstr>
      <vt:lpstr>Extended Project</vt:lpstr>
      <vt:lpstr>A look at the Dataset</vt:lpstr>
      <vt:lpstr>Data Exploration</vt:lpstr>
      <vt:lpstr>Pre processing of the Dataset</vt:lpstr>
      <vt:lpstr>Adding the Processed Tweet column to the main dataset</vt:lpstr>
      <vt:lpstr>Processed Vs Unprocessed Tweet</vt:lpstr>
      <vt:lpstr>Using Count Vectorizer to create the Feature Space</vt:lpstr>
      <vt:lpstr>Analysis and Insights</vt:lpstr>
      <vt:lpstr>Analysis and Insights</vt:lpstr>
      <vt:lpstr>Getting sentiment score through Naive Bayes Model </vt:lpstr>
      <vt:lpstr>Getting sentiment score through Logistic Regression as well</vt:lpstr>
      <vt:lpstr>Finally we took the Predictions from Naïve Bayes Model to create the Sentiment Score </vt:lpstr>
      <vt:lpstr>Since Status_ID is unique so we took and created a dictionary with  status_id as key and sentiment score as value</vt:lpstr>
      <vt:lpstr>We ran and updated the table in the SQL with an additional Sentiment Score column</vt:lpstr>
      <vt:lpstr>With the previous query we added the Sentiment score to the Table in the Database</vt:lpstr>
      <vt:lpstr>Analysis and Insights</vt:lpstr>
      <vt:lpstr>Number of Unique Users in the data set</vt:lpstr>
      <vt:lpstr>Number of tweets with Negative sentiments</vt:lpstr>
      <vt:lpstr>Number of tweets with positive sentiments</vt:lpstr>
      <vt:lpstr>Total number of the Favorite counts of tweets with Negative Sentiment</vt:lpstr>
      <vt:lpstr>Summation of the Favorite counts of tweets with Positive Sentiment</vt:lpstr>
      <vt:lpstr>Insight</vt:lpstr>
      <vt:lpstr>References:</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Twitter Sentiment Analysis  </dc:title>
  <cp:lastModifiedBy>Dwivedi, Ayush</cp:lastModifiedBy>
  <cp:revision>14</cp:revision>
  <dcterms:modified xsi:type="dcterms:W3CDTF">2021-05-05T02:17:47Z</dcterms:modified>
</cp:coreProperties>
</file>