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d2cf44ac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d2cf44ac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d2cf44ac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d2cf44ac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d2cf44ac8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d2cf44ac8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918050" y="2012875"/>
            <a:ext cx="4596300" cy="13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mini-wiki</a:t>
            </a:r>
            <a:endParaRPr sz="7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902825" y="334667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User-Submitted Instant Knowledgebase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286825" y="4192225"/>
            <a:ext cx="2946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Joe Wigdor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AD320 Fall 2024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North Seattle College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000" y="673400"/>
            <a:ext cx="1131225" cy="11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5000" y="673400"/>
            <a:ext cx="1131225" cy="113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7825" y="673372"/>
            <a:ext cx="1131225" cy="113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297500" y="393750"/>
            <a:ext cx="70389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&amp; Purpose</a:t>
            </a:r>
            <a:endParaRPr b="1"/>
          </a:p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1297500" y="1147325"/>
            <a:ext cx="3403200" cy="3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Value of Application</a:t>
            </a:r>
            <a:endParaRPr b="1" sz="1500"/>
          </a:p>
          <a:p>
            <a:pPr indent="-31115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users to contribute short articles (entries) on a single central topic.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Allows a group to quickly centralize information needed for a project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Encourages participation with interactive voting and time-bound validation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Instances are lightweight and can be containerized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and attractive dynamic interface</a:t>
            </a:r>
            <a:endParaRPr/>
          </a:p>
        </p:txBody>
      </p:sp>
      <p:sp>
        <p:nvSpPr>
          <p:cNvPr id="146" name="Google Shape;146;p14"/>
          <p:cNvSpPr txBox="1"/>
          <p:nvPr>
            <p:ph idx="2" type="body"/>
          </p:nvPr>
        </p:nvSpPr>
        <p:spPr>
          <a:xfrm>
            <a:off x="4933224" y="1147325"/>
            <a:ext cx="3403200" cy="3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Requirements</a:t>
            </a:r>
            <a:endParaRPr b="1" sz="15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accounts with authentication (Provided by Google)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Ability for users to submit, vote on, and delete entries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Automatic moderation via voting system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with Google Firebase for real-time persistent storage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feature for entry titles.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About page and associated route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Catch-all route leads to main page</a:t>
            </a:r>
            <a:endParaRPr/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2475" y="458800"/>
            <a:ext cx="870050" cy="87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325" y="3679875"/>
            <a:ext cx="1033375" cy="10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4E1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393750"/>
            <a:ext cx="70389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Features &amp; Demonstration</a:t>
            </a:r>
            <a:endParaRPr b="1"/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1297500" y="1147325"/>
            <a:ext cx="3403200" cy="3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Features</a:t>
            </a:r>
            <a:endParaRPr b="1" sz="1500"/>
          </a:p>
          <a:p>
            <a:pPr indent="-31115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Logged out users can access the entries, but not contribute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Logged in users can submit new entries, vote on entries, and delete their own entries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Customizable wiki title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entries have voting periods, if not positively voted, they are automatically deleted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Firebase securely stores title and entries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Entry list is dynamically updated on user interaction and periodically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Footer search bar quick scrolls to matching entry titles</a:t>
            </a:r>
            <a:endParaRPr/>
          </a:p>
        </p:txBody>
      </p:sp>
      <p:sp>
        <p:nvSpPr>
          <p:cNvPr id="155" name="Google Shape;155;p15"/>
          <p:cNvSpPr txBox="1"/>
          <p:nvPr>
            <p:ph idx="2" type="body"/>
          </p:nvPr>
        </p:nvSpPr>
        <p:spPr>
          <a:xfrm>
            <a:off x="4933225" y="1147325"/>
            <a:ext cx="34032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Demonstration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New user can browse the list of entries and search for specific titles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They</a:t>
            </a:r>
            <a:r>
              <a:rPr lang="en"/>
              <a:t> can create an account or log in with their Google credentials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Once logged in, they are presented with a submission form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might want to change the wiki title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Whenever new entries are posted, the user can enter a positive or negative vote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Once the voting period expires, the entry is kept or deleted based on user voting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 can vote on and delete their own entries</a:t>
            </a:r>
            <a:endParaRPr/>
          </a:p>
        </p:txBody>
      </p:sp>
      <p:pic>
        <p:nvPicPr>
          <p:cNvPr id="156" name="Google Shape;15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50" y="3687125"/>
            <a:ext cx="1141375" cy="114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3275" y="393750"/>
            <a:ext cx="981575" cy="9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0000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1297500" y="393750"/>
            <a:ext cx="70389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Development Process &amp; Reflection</a:t>
            </a:r>
            <a:endParaRPr b="1"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1297500" y="1147325"/>
            <a:ext cx="3403200" cy="3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Technical Walkthrough</a:t>
            </a:r>
            <a:endParaRPr b="1" sz="1500"/>
          </a:p>
          <a:p>
            <a:pPr indent="-311150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 &amp; Vite for a performant and secure front end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Firebase for authentication and storage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 Router for client-side navigation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CSS modules style specific components</a:t>
            </a:r>
            <a:endParaRPr/>
          </a:p>
          <a:p>
            <a:pPr indent="-3111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Logic for voting, timing, and entry deletion integrated into react components</a:t>
            </a:r>
            <a:endParaRPr/>
          </a:p>
        </p:txBody>
      </p:sp>
      <p:sp>
        <p:nvSpPr>
          <p:cNvPr id="164" name="Google Shape;164;p16"/>
          <p:cNvSpPr txBox="1"/>
          <p:nvPr>
            <p:ph idx="2" type="body"/>
          </p:nvPr>
        </p:nvSpPr>
        <p:spPr>
          <a:xfrm>
            <a:off x="4933224" y="1147325"/>
            <a:ext cx="3403200" cy="3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Process &amp; Reflection</a:t>
            </a:r>
            <a:endParaRPr b="1"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Strengths:</a:t>
            </a:r>
            <a:r>
              <a:rPr lang="en"/>
              <a:t> Modular and reusable React components in a logical structure. Both real-time and interactive data updates.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Improvements:</a:t>
            </a:r>
            <a:r>
              <a:rPr lang="en"/>
              <a:t> Input and DB logic could use more robust error handling. Would like to implement an administrator interface.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Lessons:</a:t>
            </a:r>
            <a:r>
              <a:rPr lang="en"/>
              <a:t> The importance of making React components self-contained. Making a UI respond to a real time database.</a:t>
            </a:r>
            <a:endParaRPr/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725" y="325475"/>
            <a:ext cx="906725" cy="9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525" y="3847200"/>
            <a:ext cx="932975" cy="9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