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6" r:id="rId2"/>
    <p:sldId id="257" r:id="rId3"/>
    <p:sldId id="258" r:id="rId4"/>
    <p:sldId id="259" r:id="rId5"/>
    <p:sldId id="260" r:id="rId6"/>
    <p:sldId id="261" r:id="rId7"/>
    <p:sldId id="262" r:id="rId8"/>
    <p:sldId id="268" r:id="rId9"/>
    <p:sldId id="263" r:id="rId10"/>
    <p:sldId id="266" r:id="rId11"/>
    <p:sldId id="267" r:id="rId12"/>
    <p:sldId id="265" r:id="rId13"/>
  </p:sldIdLst>
  <p:sldSz cx="9144000" cy="5143500" type="screen16x9"/>
  <p:notesSz cx="6858000" cy="9144000"/>
  <p:embeddedFontLst>
    <p:embeddedFont>
      <p:font typeface="Catamaran" panose="020B0604020202020204" charset="0"/>
      <p:regular r:id="rId15"/>
      <p:bold r:id="rId16"/>
    </p:embeddedFont>
    <p:embeddedFont>
      <p:font typeface="IBM Plex Mono" panose="020B0509050203000203" pitchFamily="49" charset="0"/>
      <p:regular r:id="rId17"/>
      <p:bold r:id="rId18"/>
      <p:italic r:id="rId19"/>
      <p:boldItalic r:id="rId20"/>
    </p:embeddedFont>
    <p:embeddedFont>
      <p:font typeface="Libre Franklin" pitchFamily="2" charset="0"/>
      <p:regular r:id="rId21"/>
      <p:bold r:id="rId22"/>
      <p:italic r:id="rId23"/>
      <p:boldItalic r:id="rId24"/>
    </p:embeddedFont>
    <p:embeddedFont>
      <p:font typeface="Libre Franklin Medium"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a0f900027_1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9a0f900027_1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15d269d05d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15d269d05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9713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9925c4eec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9925c4eec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9a0f900027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9a0f900027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93969108f1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93969108f1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5d269d05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5d269d05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5fd4b45418938cd5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fd4b45418938cd5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15d269d05d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15d269d05d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15d269d05d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15d269d05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595ce58b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595ce58b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0" y="-75"/>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16200" y="3913200"/>
            <a:ext cx="2122200" cy="649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ctrTitle"/>
          </p:nvPr>
        </p:nvSpPr>
        <p:spPr>
          <a:xfrm>
            <a:off x="590600" y="491400"/>
            <a:ext cx="3666900" cy="30642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4"/>
        <p:cNvGrpSpPr/>
        <p:nvPr/>
      </p:nvGrpSpPr>
      <p:grpSpPr>
        <a:xfrm>
          <a:off x="0" y="0"/>
          <a:ext cx="0" cy="0"/>
          <a:chOff x="0" y="0"/>
          <a:chExt cx="0" cy="0"/>
        </a:xfrm>
      </p:grpSpPr>
      <p:sp>
        <p:nvSpPr>
          <p:cNvPr id="55" name="Google Shape;55;p11"/>
          <p:cNvSpPr/>
          <p:nvPr/>
        </p:nvSpPr>
        <p:spPr>
          <a:xfrm rot="9395685">
            <a:off x="5208650" y="2137922"/>
            <a:ext cx="1255941" cy="690506"/>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rot="7057689" flipH="1">
            <a:off x="4749232" y="3482137"/>
            <a:ext cx="976212" cy="462278"/>
          </a:xfrm>
          <a:prstGeom prst="triangle">
            <a:avLst>
              <a:gd name="adj" fmla="val 6724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p:nvPr/>
        </p:nvSpPr>
        <p:spPr>
          <a:xfrm rot="593356" flipH="1">
            <a:off x="4530915" y="1856236"/>
            <a:ext cx="2415795" cy="1849932"/>
          </a:xfrm>
          <a:prstGeom prst="triangle">
            <a:avLst>
              <a:gd name="adj" fmla="val 67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rot="-1404315">
            <a:off x="2679409" y="3087050"/>
            <a:ext cx="1255941" cy="690506"/>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rot="-3742311" flipH="1">
            <a:off x="3418556" y="1971064"/>
            <a:ext cx="976212" cy="462278"/>
          </a:xfrm>
          <a:prstGeom prst="triangle">
            <a:avLst>
              <a:gd name="adj" fmla="val 6724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rot="-10206644" flipH="1">
            <a:off x="2197290" y="2209309"/>
            <a:ext cx="2415795" cy="1849932"/>
          </a:xfrm>
          <a:prstGeom prst="triangle">
            <a:avLst>
              <a:gd name="adj" fmla="val 67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rot="10800000">
            <a:off x="695370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txBox="1">
            <a:spLocks noGrp="1"/>
          </p:cNvSpPr>
          <p:nvPr>
            <p:ph type="title" hasCustomPrompt="1"/>
          </p:nvPr>
        </p:nvSpPr>
        <p:spPr>
          <a:xfrm>
            <a:off x="2799913" y="2161475"/>
            <a:ext cx="1834500" cy="145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1"/>
          <p:cNvSpPr txBox="1">
            <a:spLocks noGrp="1"/>
          </p:cNvSpPr>
          <p:nvPr>
            <p:ph type="subTitle" idx="1"/>
          </p:nvPr>
        </p:nvSpPr>
        <p:spPr>
          <a:xfrm>
            <a:off x="616200" y="1887275"/>
            <a:ext cx="1834500" cy="93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4" name="Google Shape;64;p11"/>
          <p:cNvSpPr txBox="1">
            <a:spLocks noGrp="1"/>
          </p:cNvSpPr>
          <p:nvPr>
            <p:ph type="subTitle" idx="2"/>
          </p:nvPr>
        </p:nvSpPr>
        <p:spPr>
          <a:xfrm>
            <a:off x="6793250" y="1887275"/>
            <a:ext cx="1834500" cy="936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5" name="Google Shape;65;p11"/>
          <p:cNvSpPr txBox="1">
            <a:spLocks noGrp="1"/>
          </p:cNvSpPr>
          <p:nvPr>
            <p:ph type="title" idx="3"/>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66" name="Google Shape;66;p11"/>
          <p:cNvSpPr txBox="1">
            <a:spLocks noGrp="1"/>
          </p:cNvSpPr>
          <p:nvPr>
            <p:ph type="subTitle" idx="4"/>
          </p:nvPr>
        </p:nvSpPr>
        <p:spPr>
          <a:xfrm>
            <a:off x="616200" y="2734800"/>
            <a:ext cx="1884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160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67" name="Google Shape;67;p11"/>
          <p:cNvSpPr txBox="1">
            <a:spLocks noGrp="1"/>
          </p:cNvSpPr>
          <p:nvPr>
            <p:ph type="subTitle" idx="5"/>
          </p:nvPr>
        </p:nvSpPr>
        <p:spPr>
          <a:xfrm>
            <a:off x="6793252" y="2734800"/>
            <a:ext cx="1884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68" name="Google Shape;68;p11"/>
          <p:cNvSpPr txBox="1">
            <a:spLocks noGrp="1"/>
          </p:cNvSpPr>
          <p:nvPr>
            <p:ph type="title" idx="6" hasCustomPrompt="1"/>
          </p:nvPr>
        </p:nvSpPr>
        <p:spPr>
          <a:xfrm>
            <a:off x="4515713" y="2282900"/>
            <a:ext cx="1834500" cy="145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p:cSld name="CUSTOM_17_1">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72" name="Google Shape;72;p13"/>
          <p:cNvSpPr/>
          <p:nvPr/>
        </p:nvSpPr>
        <p:spPr>
          <a:xfrm rot="-5400000">
            <a:off x="7422000" y="34215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7_1_1">
    <p:spTree>
      <p:nvGrpSpPr>
        <p:cNvPr id="1"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7_1_1_1">
    <p:spTree>
      <p:nvGrpSpPr>
        <p:cNvPr id="1" name="Shape 77"/>
        <p:cNvGrpSpPr/>
        <p:nvPr/>
      </p:nvGrpSpPr>
      <p:grpSpPr>
        <a:xfrm>
          <a:off x="0" y="0"/>
          <a:ext cx="0" cy="0"/>
          <a:chOff x="0" y="0"/>
          <a:chExt cx="0" cy="0"/>
        </a:xfrm>
      </p:grpSpPr>
      <p:sp>
        <p:nvSpPr>
          <p:cNvPr id="78" name="Google Shape;78;p15"/>
          <p:cNvSpPr/>
          <p:nvPr/>
        </p:nvSpPr>
        <p:spPr>
          <a:xfrm rot="5400454" flipH="1">
            <a:off x="-1417132"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5400000" flipH="1">
            <a:off x="7422000" y="4683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17_1_1_1_1">
    <p:spTree>
      <p:nvGrpSpPr>
        <p:cNvPr id="1" name="Shape 81"/>
        <p:cNvGrpSpPr/>
        <p:nvPr/>
      </p:nvGrpSpPr>
      <p:grpSpPr>
        <a:xfrm>
          <a:off x="0" y="0"/>
          <a:ext cx="0" cy="0"/>
          <a:chOff x="0" y="0"/>
          <a:chExt cx="0" cy="0"/>
        </a:xfrm>
      </p:grpSpPr>
      <p:sp>
        <p:nvSpPr>
          <p:cNvPr id="82" name="Google Shape;82;p16"/>
          <p:cNvSpPr/>
          <p:nvPr/>
        </p:nvSpPr>
        <p:spPr>
          <a:xfrm rot="-5400454">
            <a:off x="6015293"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CUSTOM_17_1_1_1_1_1">
    <p:spTree>
      <p:nvGrpSpPr>
        <p:cNvPr id="1" name="Shape 84"/>
        <p:cNvGrpSpPr/>
        <p:nvPr/>
      </p:nvGrpSpPr>
      <p:grpSpPr>
        <a:xfrm>
          <a:off x="0" y="0"/>
          <a:ext cx="0" cy="0"/>
          <a:chOff x="0" y="0"/>
          <a:chExt cx="0" cy="0"/>
        </a:xfrm>
      </p:grpSpPr>
      <p:sp>
        <p:nvSpPr>
          <p:cNvPr id="85" name="Google Shape;85;p17"/>
          <p:cNvSpPr/>
          <p:nvPr/>
        </p:nvSpPr>
        <p:spPr>
          <a:xfrm>
            <a:off x="0" y="4410000"/>
            <a:ext cx="1299900" cy="744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rot="-5400454">
            <a:off x="6015293" y="166500"/>
            <a:ext cx="4545900" cy="1710900"/>
          </a:xfrm>
          <a:prstGeom prst="triangle">
            <a:avLst>
              <a:gd name="adj" fmla="val 5228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6">
  <p:cSld name="CUSTOM_17_1_1_1_1_1_1">
    <p:spTree>
      <p:nvGrpSpPr>
        <p:cNvPr id="1" name="Shape 88"/>
        <p:cNvGrpSpPr/>
        <p:nvPr/>
      </p:nvGrpSpPr>
      <p:grpSpPr>
        <a:xfrm>
          <a:off x="0" y="0"/>
          <a:ext cx="0" cy="0"/>
          <a:chOff x="0" y="0"/>
          <a:chExt cx="0" cy="0"/>
        </a:xfrm>
      </p:grpSpPr>
      <p:sp>
        <p:nvSpPr>
          <p:cNvPr id="89" name="Google Shape;89;p18"/>
          <p:cNvSpPr/>
          <p:nvPr/>
        </p:nvSpPr>
        <p:spPr>
          <a:xfrm rot="10800000" flipH="1">
            <a:off x="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rot="-5400000">
            <a:off x="74220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7">
  <p:cSld name="CUSTOM_17_1_1_1_1_1_1_1">
    <p:spTree>
      <p:nvGrpSpPr>
        <p:cNvPr id="1" name="Shape 92"/>
        <p:cNvGrpSpPr/>
        <p:nvPr/>
      </p:nvGrpSpPr>
      <p:grpSpPr>
        <a:xfrm>
          <a:off x="0" y="0"/>
          <a:ext cx="0" cy="0"/>
          <a:chOff x="0" y="0"/>
          <a:chExt cx="0" cy="0"/>
        </a:xfrm>
      </p:grpSpPr>
      <p:sp>
        <p:nvSpPr>
          <p:cNvPr id="93" name="Google Shape;93;p19"/>
          <p:cNvSpPr/>
          <p:nvPr/>
        </p:nvSpPr>
        <p:spPr>
          <a:xfrm rot="10800000" flipH="1">
            <a:off x="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rot="5400000">
            <a:off x="288601" y="2755547"/>
            <a:ext cx="862800" cy="360000"/>
          </a:xfrm>
          <a:prstGeom prst="triangle">
            <a:avLst>
              <a:gd name="adj" fmla="val 634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8">
  <p:cSld name="CUSTOM_17_1_1_1_1_1_1_1_1">
    <p:spTree>
      <p:nvGrpSpPr>
        <p:cNvPr id="1" name="Shape 97"/>
        <p:cNvGrpSpPr/>
        <p:nvPr/>
      </p:nvGrpSpPr>
      <p:grpSpPr>
        <a:xfrm>
          <a:off x="0" y="0"/>
          <a:ext cx="0" cy="0"/>
          <a:chOff x="0" y="0"/>
          <a:chExt cx="0" cy="0"/>
        </a:xfrm>
      </p:grpSpPr>
      <p:sp>
        <p:nvSpPr>
          <p:cNvPr id="98" name="Google Shape;98;p20"/>
          <p:cNvSpPr/>
          <p:nvPr/>
        </p:nvSpPr>
        <p:spPr>
          <a:xfrm rot="10800000">
            <a:off x="5187600" y="0"/>
            <a:ext cx="39564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p:nvPr/>
        </p:nvSpPr>
        <p:spPr>
          <a:xfrm rot="5400000" flipH="1">
            <a:off x="-468300" y="34230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p:nvPr/>
        </p:nvSpPr>
        <p:spPr>
          <a:xfrm rot="-5400000" flipH="1">
            <a:off x="8028601" y="2755547"/>
            <a:ext cx="862800" cy="360000"/>
          </a:xfrm>
          <a:prstGeom prst="triangle">
            <a:avLst>
              <a:gd name="adj" fmla="val 634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flipH="1">
            <a:off x="616300" y="720000"/>
            <a:ext cx="2895600" cy="1851600"/>
          </a:xfrm>
          <a:prstGeom prst="rect">
            <a:avLst/>
          </a:prstGeom>
        </p:spPr>
        <p:txBody>
          <a:bodyPr spcFirstLastPara="1" wrap="square" lIns="91425" tIns="91425" rIns="91425" bIns="91425" anchor="t" anchorCtr="0">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17" name="Google Shape;17;p3"/>
          <p:cNvSpPr txBox="1">
            <a:spLocks noGrp="1"/>
          </p:cNvSpPr>
          <p:nvPr>
            <p:ph type="title" idx="2" hasCustomPrompt="1"/>
          </p:nvPr>
        </p:nvSpPr>
        <p:spPr>
          <a:xfrm flipH="1">
            <a:off x="616300" y="3795175"/>
            <a:ext cx="1635300" cy="988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8" name="Google Shape;18;p3"/>
          <p:cNvSpPr txBox="1">
            <a:spLocks noGrp="1"/>
          </p:cNvSpPr>
          <p:nvPr>
            <p:ph type="subTitle" idx="1"/>
          </p:nvPr>
        </p:nvSpPr>
        <p:spPr>
          <a:xfrm flipH="1">
            <a:off x="5312925" y="3960725"/>
            <a:ext cx="3093600" cy="678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p:cSld name="CUSTOM_18">
    <p:spTree>
      <p:nvGrpSpPr>
        <p:cNvPr id="1" name="Shape 102"/>
        <p:cNvGrpSpPr/>
        <p:nvPr/>
      </p:nvGrpSpPr>
      <p:grpSpPr>
        <a:xfrm>
          <a:off x="0" y="0"/>
          <a:ext cx="0" cy="0"/>
          <a:chOff x="0" y="0"/>
          <a:chExt cx="0" cy="0"/>
        </a:xfrm>
      </p:grpSpPr>
      <p:sp>
        <p:nvSpPr>
          <p:cNvPr id="103" name="Google Shape;103;p21"/>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rot="-5400000" flipH="1">
            <a:off x="6596700" y="1293600"/>
            <a:ext cx="38409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06" name="Google Shape;106;p21"/>
          <p:cNvSpPr txBox="1">
            <a:spLocks noGrp="1"/>
          </p:cNvSpPr>
          <p:nvPr>
            <p:ph type="subTitle" idx="1"/>
          </p:nvPr>
        </p:nvSpPr>
        <p:spPr>
          <a:xfrm>
            <a:off x="6336385" y="2307650"/>
            <a:ext cx="1440000" cy="496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7" name="Google Shape;107;p21"/>
          <p:cNvSpPr txBox="1">
            <a:spLocks noGrp="1"/>
          </p:cNvSpPr>
          <p:nvPr>
            <p:ph type="subTitle" idx="2"/>
          </p:nvPr>
        </p:nvSpPr>
        <p:spPr>
          <a:xfrm>
            <a:off x="6337577" y="2750075"/>
            <a:ext cx="1882800" cy="9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 name="Shape 108"/>
        <p:cNvGrpSpPr/>
        <p:nvPr/>
      </p:nvGrpSpPr>
      <p:grpSpPr>
        <a:xfrm>
          <a:off x="0" y="0"/>
          <a:ext cx="0" cy="0"/>
          <a:chOff x="0" y="0"/>
          <a:chExt cx="0" cy="0"/>
        </a:xfrm>
      </p:grpSpPr>
      <p:sp>
        <p:nvSpPr>
          <p:cNvPr id="109" name="Google Shape;109;p22"/>
          <p:cNvSpPr/>
          <p:nvPr/>
        </p:nvSpPr>
        <p:spPr>
          <a:xfrm rot="-5400000" flipH="1">
            <a:off x="7422000" y="4683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txBox="1">
            <a:spLocks noGrp="1"/>
          </p:cNvSpPr>
          <p:nvPr>
            <p:ph type="subTitle" idx="1"/>
          </p:nvPr>
        </p:nvSpPr>
        <p:spPr>
          <a:xfrm>
            <a:off x="620700"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1" name="Google Shape;111;p22"/>
          <p:cNvSpPr txBox="1">
            <a:spLocks noGrp="1"/>
          </p:cNvSpPr>
          <p:nvPr>
            <p:ph type="subTitle" idx="2"/>
          </p:nvPr>
        </p:nvSpPr>
        <p:spPr>
          <a:xfrm>
            <a:off x="620700" y="2215425"/>
            <a:ext cx="25956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2" name="Google Shape;112;p22"/>
          <p:cNvSpPr txBox="1">
            <a:spLocks noGrp="1"/>
          </p:cNvSpPr>
          <p:nvPr>
            <p:ph type="subTitle" idx="3"/>
          </p:nvPr>
        </p:nvSpPr>
        <p:spPr>
          <a:xfrm>
            <a:off x="620700"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3" name="Google Shape;113;p22"/>
          <p:cNvSpPr txBox="1">
            <a:spLocks noGrp="1"/>
          </p:cNvSpPr>
          <p:nvPr>
            <p:ph type="subTitle" idx="4"/>
          </p:nvPr>
        </p:nvSpPr>
        <p:spPr>
          <a:xfrm>
            <a:off x="3342325"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4" name="Google Shape;114;p22"/>
          <p:cNvSpPr txBox="1">
            <a:spLocks noGrp="1"/>
          </p:cNvSpPr>
          <p:nvPr>
            <p:ph type="subTitle" idx="5"/>
          </p:nvPr>
        </p:nvSpPr>
        <p:spPr>
          <a:xfrm>
            <a:off x="6063950" y="185157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5" name="Google Shape;115;p22"/>
          <p:cNvSpPr txBox="1">
            <a:spLocks noGrp="1"/>
          </p:cNvSpPr>
          <p:nvPr>
            <p:ph type="subTitle" idx="6"/>
          </p:nvPr>
        </p:nvSpPr>
        <p:spPr>
          <a:xfrm>
            <a:off x="620700" y="3428625"/>
            <a:ext cx="21393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6" name="Google Shape;116;p22"/>
          <p:cNvSpPr txBox="1">
            <a:spLocks noGrp="1"/>
          </p:cNvSpPr>
          <p:nvPr>
            <p:ph type="subTitle" idx="7"/>
          </p:nvPr>
        </p:nvSpPr>
        <p:spPr>
          <a:xfrm>
            <a:off x="3342325" y="342862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7" name="Google Shape;117;p22"/>
          <p:cNvSpPr txBox="1">
            <a:spLocks noGrp="1"/>
          </p:cNvSpPr>
          <p:nvPr>
            <p:ph type="subTitle" idx="8"/>
          </p:nvPr>
        </p:nvSpPr>
        <p:spPr>
          <a:xfrm>
            <a:off x="6063950" y="3428625"/>
            <a:ext cx="21597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18" name="Google Shape;118;p22"/>
          <p:cNvSpPr txBox="1">
            <a:spLocks noGrp="1"/>
          </p:cNvSpPr>
          <p:nvPr>
            <p:ph type="title" hasCustomPrompt="1"/>
          </p:nvPr>
        </p:nvSpPr>
        <p:spPr>
          <a:xfrm flipH="1">
            <a:off x="620700"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a:spLocks noGrp="1"/>
          </p:cNvSpPr>
          <p:nvPr>
            <p:ph type="title" idx="9" hasCustomPrompt="1"/>
          </p:nvPr>
        </p:nvSpPr>
        <p:spPr>
          <a:xfrm>
            <a:off x="3342325"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a:spLocks noGrp="1"/>
          </p:cNvSpPr>
          <p:nvPr>
            <p:ph type="title" idx="13" hasCustomPrompt="1"/>
          </p:nvPr>
        </p:nvSpPr>
        <p:spPr>
          <a:xfrm>
            <a:off x="6063950" y="149157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a:spLocks noGrp="1"/>
          </p:cNvSpPr>
          <p:nvPr>
            <p:ph type="title" idx="14" hasCustomPrompt="1"/>
          </p:nvPr>
        </p:nvSpPr>
        <p:spPr>
          <a:xfrm flipH="1">
            <a:off x="620700"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a:spLocks noGrp="1"/>
          </p:cNvSpPr>
          <p:nvPr>
            <p:ph type="title" idx="15" hasCustomPrompt="1"/>
          </p:nvPr>
        </p:nvSpPr>
        <p:spPr>
          <a:xfrm>
            <a:off x="3342325"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a:spLocks noGrp="1"/>
          </p:cNvSpPr>
          <p:nvPr>
            <p:ph type="title" idx="16" hasCustomPrompt="1"/>
          </p:nvPr>
        </p:nvSpPr>
        <p:spPr>
          <a:xfrm>
            <a:off x="6063950" y="3068625"/>
            <a:ext cx="1080000" cy="36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3000"/>
              <a:buNone/>
              <a:defRPr sz="240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a:spLocks noGrp="1"/>
          </p:cNvSpPr>
          <p:nvPr>
            <p:ph type="title" idx="17"/>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a:endParaRPr/>
          </a:p>
        </p:txBody>
      </p:sp>
      <p:sp>
        <p:nvSpPr>
          <p:cNvPr id="125" name="Google Shape;125;p22"/>
          <p:cNvSpPr txBox="1">
            <a:spLocks noGrp="1"/>
          </p:cNvSpPr>
          <p:nvPr>
            <p:ph type="subTitle" idx="18"/>
          </p:nvPr>
        </p:nvSpPr>
        <p:spPr>
          <a:xfrm>
            <a:off x="3342325" y="221542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6" name="Google Shape;126;p22"/>
          <p:cNvSpPr txBox="1">
            <a:spLocks noGrp="1"/>
          </p:cNvSpPr>
          <p:nvPr>
            <p:ph type="subTitle" idx="19"/>
          </p:nvPr>
        </p:nvSpPr>
        <p:spPr>
          <a:xfrm>
            <a:off x="6063950" y="221542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7" name="Google Shape;127;p22"/>
          <p:cNvSpPr txBox="1">
            <a:spLocks noGrp="1"/>
          </p:cNvSpPr>
          <p:nvPr>
            <p:ph type="subTitle" idx="20"/>
          </p:nvPr>
        </p:nvSpPr>
        <p:spPr>
          <a:xfrm>
            <a:off x="3342325"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28" name="Google Shape;128;p22"/>
          <p:cNvSpPr txBox="1">
            <a:spLocks noGrp="1"/>
          </p:cNvSpPr>
          <p:nvPr>
            <p:ph type="subTitle" idx="21"/>
          </p:nvPr>
        </p:nvSpPr>
        <p:spPr>
          <a:xfrm>
            <a:off x="6063950" y="3794775"/>
            <a:ext cx="2595600" cy="3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BLANK_2">
    <p:spTree>
      <p:nvGrpSpPr>
        <p:cNvPr id="1" name="Shape 129"/>
        <p:cNvGrpSpPr/>
        <p:nvPr/>
      </p:nvGrpSpPr>
      <p:grpSpPr>
        <a:xfrm>
          <a:off x="0" y="0"/>
          <a:ext cx="0" cy="0"/>
          <a:chOff x="0" y="0"/>
          <a:chExt cx="0" cy="0"/>
        </a:xfrm>
      </p:grpSpPr>
      <p:sp>
        <p:nvSpPr>
          <p:cNvPr id="130" name="Google Shape;130;p23"/>
          <p:cNvSpPr/>
          <p:nvPr/>
        </p:nvSpPr>
        <p:spPr>
          <a:xfrm rot="10800000" flipH="1">
            <a:off x="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32" name="Google Shape;132;p23"/>
          <p:cNvSpPr txBox="1">
            <a:spLocks noGrp="1"/>
          </p:cNvSpPr>
          <p:nvPr>
            <p:ph type="subTitle" idx="1"/>
          </p:nvPr>
        </p:nvSpPr>
        <p:spPr>
          <a:xfrm>
            <a:off x="821150" y="38501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3" name="Google Shape;133;p23"/>
          <p:cNvSpPr txBox="1">
            <a:spLocks noGrp="1"/>
          </p:cNvSpPr>
          <p:nvPr>
            <p:ph type="subTitle" idx="2"/>
          </p:nvPr>
        </p:nvSpPr>
        <p:spPr>
          <a:xfrm>
            <a:off x="6719376" y="38501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4" name="Google Shape;134;p23"/>
          <p:cNvSpPr txBox="1">
            <a:spLocks noGrp="1"/>
          </p:cNvSpPr>
          <p:nvPr>
            <p:ph type="subTitle" idx="3"/>
          </p:nvPr>
        </p:nvSpPr>
        <p:spPr>
          <a:xfrm>
            <a:off x="6719376" y="21616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5" name="Google Shape;135;p23"/>
          <p:cNvSpPr txBox="1">
            <a:spLocks noGrp="1"/>
          </p:cNvSpPr>
          <p:nvPr>
            <p:ph type="subTitle" idx="4"/>
          </p:nvPr>
        </p:nvSpPr>
        <p:spPr>
          <a:xfrm>
            <a:off x="821150" y="2161650"/>
            <a:ext cx="1970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6" name="Google Shape;136;p23"/>
          <p:cNvSpPr txBox="1">
            <a:spLocks noGrp="1"/>
          </p:cNvSpPr>
          <p:nvPr>
            <p:ph type="subTitle" idx="5"/>
          </p:nvPr>
        </p:nvSpPr>
        <p:spPr>
          <a:xfrm>
            <a:off x="821138" y="1826925"/>
            <a:ext cx="1603500" cy="306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37" name="Google Shape;137;p23"/>
          <p:cNvSpPr txBox="1">
            <a:spLocks noGrp="1"/>
          </p:cNvSpPr>
          <p:nvPr>
            <p:ph type="subTitle" idx="6"/>
          </p:nvPr>
        </p:nvSpPr>
        <p:spPr>
          <a:xfrm>
            <a:off x="821138" y="3520300"/>
            <a:ext cx="1603500" cy="30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8" name="Google Shape;138;p23"/>
          <p:cNvSpPr txBox="1">
            <a:spLocks noGrp="1"/>
          </p:cNvSpPr>
          <p:nvPr>
            <p:ph type="subTitle" idx="7"/>
          </p:nvPr>
        </p:nvSpPr>
        <p:spPr>
          <a:xfrm>
            <a:off x="6719363" y="3520300"/>
            <a:ext cx="1603500" cy="30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9" name="Google Shape;139;p23"/>
          <p:cNvSpPr txBox="1">
            <a:spLocks noGrp="1"/>
          </p:cNvSpPr>
          <p:nvPr>
            <p:ph type="subTitle" idx="8"/>
          </p:nvPr>
        </p:nvSpPr>
        <p:spPr>
          <a:xfrm>
            <a:off x="6719363" y="1826925"/>
            <a:ext cx="1603500" cy="30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9">
    <p:spTree>
      <p:nvGrpSpPr>
        <p:cNvPr id="1"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rot="5400501" flipH="1">
            <a:off x="-2566725" y="1315675"/>
            <a:ext cx="8231700" cy="3098100"/>
          </a:xfrm>
          <a:prstGeom prst="triangle">
            <a:avLst>
              <a:gd name="adj" fmla="val 333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flipH="1">
            <a:off x="1529425" y="1821047"/>
            <a:ext cx="568200" cy="3039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rot="1735613" flipH="1">
            <a:off x="2922573" y="374063"/>
            <a:ext cx="862737" cy="359862"/>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flipH="1">
            <a:off x="6486290" y="455813"/>
            <a:ext cx="862800" cy="360000"/>
          </a:xfrm>
          <a:prstGeom prst="triangle">
            <a:avLst>
              <a:gd name="adj" fmla="val 790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rot="-2872435" flipH="1">
            <a:off x="6482459" y="4144893"/>
            <a:ext cx="579637" cy="241921"/>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rot="10423910" flipH="1">
            <a:off x="4282111" y="3798039"/>
            <a:ext cx="579766" cy="242044"/>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rot="9168373">
            <a:off x="8331016" y="3196130"/>
            <a:ext cx="489058" cy="204076"/>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rot="10800000" flipH="1">
            <a:off x="1418050" y="4633849"/>
            <a:ext cx="321600" cy="171900"/>
          </a:xfrm>
          <a:prstGeom prst="triangle">
            <a:avLst>
              <a:gd name="adj" fmla="val 4409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txBox="1">
            <a:spLocks noGrp="1"/>
          </p:cNvSpPr>
          <p:nvPr>
            <p:ph type="title"/>
          </p:nvPr>
        </p:nvSpPr>
        <p:spPr>
          <a:xfrm>
            <a:off x="3264900" y="173057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1" name="Google Shape;151;p24"/>
          <p:cNvSpPr txBox="1">
            <a:spLocks noGrp="1"/>
          </p:cNvSpPr>
          <p:nvPr>
            <p:ph type="subTitle" idx="1"/>
          </p:nvPr>
        </p:nvSpPr>
        <p:spPr>
          <a:xfrm>
            <a:off x="616200" y="3310875"/>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2" name="Google Shape;152;p24"/>
          <p:cNvSpPr txBox="1">
            <a:spLocks noGrp="1"/>
          </p:cNvSpPr>
          <p:nvPr>
            <p:ph type="subTitle" idx="2"/>
          </p:nvPr>
        </p:nvSpPr>
        <p:spPr>
          <a:xfrm>
            <a:off x="3264900" y="2349588"/>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3" name="Google Shape;153;p24"/>
          <p:cNvSpPr txBox="1">
            <a:spLocks noGrp="1"/>
          </p:cNvSpPr>
          <p:nvPr>
            <p:ph type="subTitle" idx="3"/>
          </p:nvPr>
        </p:nvSpPr>
        <p:spPr>
          <a:xfrm>
            <a:off x="6257690" y="1433325"/>
            <a:ext cx="2051700" cy="7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4" name="Google Shape;154;p24"/>
          <p:cNvSpPr txBox="1">
            <a:spLocks noGrp="1"/>
          </p:cNvSpPr>
          <p:nvPr>
            <p:ph type="title" idx="4"/>
          </p:nvPr>
        </p:nvSpPr>
        <p:spPr>
          <a:xfrm>
            <a:off x="6257700" y="81582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5" name="Google Shape;155;p24"/>
          <p:cNvSpPr txBox="1">
            <a:spLocks noGrp="1"/>
          </p:cNvSpPr>
          <p:nvPr>
            <p:ph type="title" idx="5"/>
          </p:nvPr>
        </p:nvSpPr>
        <p:spPr>
          <a:xfrm>
            <a:off x="616200" y="2695775"/>
            <a:ext cx="2478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ext 1">
  <p:cSld name="CUSTOM_16">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752200" y="491400"/>
            <a:ext cx="7767600" cy="199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8" name="Google Shape;158;p25"/>
          <p:cNvSpPr txBox="1">
            <a:spLocks noGrp="1"/>
          </p:cNvSpPr>
          <p:nvPr>
            <p:ph type="subTitle" idx="1"/>
          </p:nvPr>
        </p:nvSpPr>
        <p:spPr>
          <a:xfrm>
            <a:off x="4946704" y="3425100"/>
            <a:ext cx="3573000" cy="98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with Six Column 3">
  <p:cSld name="CUSTOM_11">
    <p:spTree>
      <p:nvGrpSpPr>
        <p:cNvPr id="1" name="Shape 159"/>
        <p:cNvGrpSpPr/>
        <p:nvPr/>
      </p:nvGrpSpPr>
      <p:grpSpPr>
        <a:xfrm>
          <a:off x="0" y="0"/>
          <a:ext cx="0" cy="0"/>
          <a:chOff x="0" y="0"/>
          <a:chExt cx="0" cy="0"/>
        </a:xfrm>
      </p:grpSpPr>
      <p:sp>
        <p:nvSpPr>
          <p:cNvPr id="160" name="Google Shape;160;p26"/>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rot="-5400000" flipH="1">
            <a:off x="6596700" y="1293600"/>
            <a:ext cx="38409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txBox="1">
            <a:spLocks noGrp="1"/>
          </p:cNvSpPr>
          <p:nvPr>
            <p:ph type="subTitle" idx="1"/>
          </p:nvPr>
        </p:nvSpPr>
        <p:spPr>
          <a:xfrm>
            <a:off x="2262975" y="1477125"/>
            <a:ext cx="4590600" cy="102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3" name="Google Shape;163;p2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64" name="Google Shape;164;p26"/>
          <p:cNvSpPr txBox="1">
            <a:spLocks noGrp="1"/>
          </p:cNvSpPr>
          <p:nvPr>
            <p:ph type="subTitle" idx="2"/>
          </p:nvPr>
        </p:nvSpPr>
        <p:spPr>
          <a:xfrm>
            <a:off x="1301249" y="3125975"/>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5" name="Google Shape;165;p26"/>
          <p:cNvSpPr txBox="1">
            <a:spLocks noGrp="1"/>
          </p:cNvSpPr>
          <p:nvPr>
            <p:ph type="subTitle" idx="3"/>
          </p:nvPr>
        </p:nvSpPr>
        <p:spPr>
          <a:xfrm>
            <a:off x="4125473" y="3125975"/>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6" name="Google Shape;166;p26"/>
          <p:cNvSpPr txBox="1">
            <a:spLocks noGrp="1"/>
          </p:cNvSpPr>
          <p:nvPr>
            <p:ph type="subTitle" idx="4"/>
          </p:nvPr>
        </p:nvSpPr>
        <p:spPr>
          <a:xfrm>
            <a:off x="6838451" y="3125975"/>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7" name="Google Shape;167;p26"/>
          <p:cNvSpPr txBox="1">
            <a:spLocks noGrp="1"/>
          </p:cNvSpPr>
          <p:nvPr>
            <p:ph type="subTitle" idx="5"/>
          </p:nvPr>
        </p:nvSpPr>
        <p:spPr>
          <a:xfrm>
            <a:off x="1301249" y="4104300"/>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8" name="Google Shape;168;p26"/>
          <p:cNvSpPr txBox="1">
            <a:spLocks noGrp="1"/>
          </p:cNvSpPr>
          <p:nvPr>
            <p:ph type="subTitle" idx="6"/>
          </p:nvPr>
        </p:nvSpPr>
        <p:spPr>
          <a:xfrm>
            <a:off x="4125473" y="4104300"/>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9" name="Google Shape;169;p26"/>
          <p:cNvSpPr txBox="1">
            <a:spLocks noGrp="1"/>
          </p:cNvSpPr>
          <p:nvPr>
            <p:ph type="subTitle" idx="7"/>
          </p:nvPr>
        </p:nvSpPr>
        <p:spPr>
          <a:xfrm>
            <a:off x="6838451" y="4104300"/>
            <a:ext cx="1573500" cy="38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Title">
  <p:cSld name="CUSTOM_10">
    <p:spTree>
      <p:nvGrpSpPr>
        <p:cNvPr id="1"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txBox="1">
            <a:spLocks noGrp="1"/>
          </p:cNvSpPr>
          <p:nvPr>
            <p:ph type="title"/>
          </p:nvPr>
        </p:nvSpPr>
        <p:spPr>
          <a:xfrm>
            <a:off x="616200" y="720000"/>
            <a:ext cx="5261700" cy="2490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ext 2">
  <p:cSld name="CUSTOM_9">
    <p:spTree>
      <p:nvGrpSpPr>
        <p:cNvPr id="1" name="Shape 174"/>
        <p:cNvGrpSpPr/>
        <p:nvPr/>
      </p:nvGrpSpPr>
      <p:grpSpPr>
        <a:xfrm>
          <a:off x="0" y="0"/>
          <a:ext cx="0" cy="0"/>
          <a:chOff x="0" y="0"/>
          <a:chExt cx="0" cy="0"/>
        </a:xfrm>
      </p:grpSpPr>
      <p:sp>
        <p:nvSpPr>
          <p:cNvPr id="175" name="Google Shape;175;p28"/>
          <p:cNvSpPr/>
          <p:nvPr/>
        </p:nvSpPr>
        <p:spPr>
          <a:xfrm rot="5399455">
            <a:off x="-5456102" y="1101875"/>
            <a:ext cx="15125400" cy="43926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rot="7927565" flipH="1">
            <a:off x="2252299" y="2285486"/>
            <a:ext cx="579637" cy="241921"/>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rot="-1631627">
            <a:off x="295472" y="931618"/>
            <a:ext cx="489058" cy="204076"/>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rot="-5399499" flipH="1">
            <a:off x="3783294" y="1696675"/>
            <a:ext cx="8231700" cy="3098100"/>
          </a:xfrm>
          <a:prstGeom prst="triangle">
            <a:avLst>
              <a:gd name="adj" fmla="val 3337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rot="10800000" flipH="1">
            <a:off x="7043794" y="3484328"/>
            <a:ext cx="568200" cy="3039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9064387" flipH="1">
            <a:off x="5647909" y="4453399"/>
            <a:ext cx="862737" cy="359862"/>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flipH="1">
            <a:off x="7708619" y="1304701"/>
            <a:ext cx="321600" cy="171900"/>
          </a:xfrm>
          <a:prstGeom prst="triangle">
            <a:avLst>
              <a:gd name="adj" fmla="val 4409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rot="-376090" flipH="1">
            <a:off x="4281592" y="1689367"/>
            <a:ext cx="579766" cy="242044"/>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txBox="1">
            <a:spLocks noGrp="1"/>
          </p:cNvSpPr>
          <p:nvPr>
            <p:ph type="title"/>
          </p:nvPr>
        </p:nvSpPr>
        <p:spPr>
          <a:xfrm>
            <a:off x="540000" y="491400"/>
            <a:ext cx="8100000" cy="9693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84" name="Google Shape;184;p28"/>
          <p:cNvSpPr txBox="1">
            <a:spLocks noGrp="1"/>
          </p:cNvSpPr>
          <p:nvPr>
            <p:ph type="subTitle" idx="1"/>
          </p:nvPr>
        </p:nvSpPr>
        <p:spPr>
          <a:xfrm>
            <a:off x="844800" y="3352200"/>
            <a:ext cx="1914000" cy="10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ext + Design 2">
  <p:cSld name="CUSTOM_9_1">
    <p:spTree>
      <p:nvGrpSpPr>
        <p:cNvPr id="1" name="Shape 185"/>
        <p:cNvGrpSpPr/>
        <p:nvPr/>
      </p:nvGrpSpPr>
      <p:grpSpPr>
        <a:xfrm>
          <a:off x="0" y="0"/>
          <a:ext cx="0" cy="0"/>
          <a:chOff x="0" y="0"/>
          <a:chExt cx="0" cy="0"/>
        </a:xfrm>
      </p:grpSpPr>
      <p:sp>
        <p:nvSpPr>
          <p:cNvPr id="186" name="Google Shape;186;p29"/>
          <p:cNvSpPr/>
          <p:nvPr/>
        </p:nvSpPr>
        <p:spPr>
          <a:xfrm rot="3599646">
            <a:off x="-1179039" y="2803579"/>
            <a:ext cx="6183096" cy="2327088"/>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rot="-10799393" flipH="1">
            <a:off x="1464075" y="-3417"/>
            <a:ext cx="8496300" cy="19980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rot="8271839">
            <a:off x="8029111" y="2669652"/>
            <a:ext cx="386351" cy="161422"/>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rot="5400000">
            <a:off x="451794" y="894324"/>
            <a:ext cx="378900" cy="2025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rot="3664910">
            <a:off x="2227189" y="1655151"/>
            <a:ext cx="575110" cy="239957"/>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rot="-5400000">
            <a:off x="6737501" y="4245443"/>
            <a:ext cx="214500" cy="114600"/>
          </a:xfrm>
          <a:prstGeom prst="triangle">
            <a:avLst>
              <a:gd name="adj" fmla="val 4409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rot="-3767358" flipH="1">
            <a:off x="7404303" y="1083032"/>
            <a:ext cx="726276" cy="302833"/>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txBox="1">
            <a:spLocks noGrp="1"/>
          </p:cNvSpPr>
          <p:nvPr>
            <p:ph type="title"/>
          </p:nvPr>
        </p:nvSpPr>
        <p:spPr>
          <a:xfrm>
            <a:off x="540000" y="491400"/>
            <a:ext cx="8100000" cy="9693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94" name="Google Shape;194;p29"/>
          <p:cNvSpPr txBox="1">
            <a:spLocks noGrp="1"/>
          </p:cNvSpPr>
          <p:nvPr>
            <p:ph type="subTitle" idx="1"/>
          </p:nvPr>
        </p:nvSpPr>
        <p:spPr>
          <a:xfrm>
            <a:off x="844800" y="3352200"/>
            <a:ext cx="1914000" cy="10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text 3">
  <p:cSld name="CUSTOM_9_1_1">
    <p:spTree>
      <p:nvGrpSpPr>
        <p:cNvPr id="1" name="Shape 195"/>
        <p:cNvGrpSpPr/>
        <p:nvPr/>
      </p:nvGrpSpPr>
      <p:grpSpPr>
        <a:xfrm>
          <a:off x="0" y="0"/>
          <a:ext cx="0" cy="0"/>
          <a:chOff x="0" y="0"/>
          <a:chExt cx="0" cy="0"/>
        </a:xfrm>
      </p:grpSpPr>
      <p:sp>
        <p:nvSpPr>
          <p:cNvPr id="196" name="Google Shape;196;p30"/>
          <p:cNvSpPr/>
          <p:nvPr/>
        </p:nvSpPr>
        <p:spPr>
          <a:xfrm rot="-1800354">
            <a:off x="-498589" y="-922996"/>
            <a:ext cx="6183096" cy="2327088"/>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7381360" y="719988"/>
            <a:ext cx="378900" cy="2025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rot="-545">
            <a:off x="-3428352" y="2572950"/>
            <a:ext cx="15125400" cy="4392600"/>
          </a:xfrm>
          <a:prstGeom prst="triangle">
            <a:avLst>
              <a:gd name="adj" fmla="val 758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rot="2527565" flipH="1">
            <a:off x="7280976" y="2523020"/>
            <a:ext cx="579637" cy="241921"/>
          </a:xfrm>
          <a:prstGeom prst="triangle">
            <a:avLst>
              <a:gd name="adj" fmla="val 407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rot="-7031627">
            <a:off x="4907401" y="4395684"/>
            <a:ext cx="489058" cy="204076"/>
          </a:xfrm>
          <a:prstGeom prst="triangle">
            <a:avLst>
              <a:gd name="adj" fmla="val 4889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txBox="1">
            <a:spLocks noGrp="1"/>
          </p:cNvSpPr>
          <p:nvPr>
            <p:ph type="title"/>
          </p:nvPr>
        </p:nvSpPr>
        <p:spPr>
          <a:xfrm>
            <a:off x="540000" y="491400"/>
            <a:ext cx="8100000" cy="9693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02" name="Google Shape;202;p30"/>
          <p:cNvSpPr txBox="1">
            <a:spLocks noGrp="1"/>
          </p:cNvSpPr>
          <p:nvPr>
            <p:ph type="subTitle" idx="1"/>
          </p:nvPr>
        </p:nvSpPr>
        <p:spPr>
          <a:xfrm>
            <a:off x="6613800" y="3352200"/>
            <a:ext cx="1914000" cy="10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23" name="Google Shape;23;p4"/>
          <p:cNvSpPr txBox="1">
            <a:spLocks noGrp="1"/>
          </p:cNvSpPr>
          <p:nvPr>
            <p:ph type="body" idx="1"/>
          </p:nvPr>
        </p:nvSpPr>
        <p:spPr>
          <a:xfrm>
            <a:off x="622000" y="1357200"/>
            <a:ext cx="7784700" cy="3495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100"/>
            </a:lvl1pPr>
            <a:lvl2pPr marL="914400" lvl="1" indent="-317500" rtl="0">
              <a:spcBef>
                <a:spcPts val="160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ext 4">
  <p:cSld name="CUSTOM_8">
    <p:spTree>
      <p:nvGrpSpPr>
        <p:cNvPr id="1"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rot="5400454" flipH="1">
            <a:off x="-1715103" y="2314500"/>
            <a:ext cx="4545900" cy="1115100"/>
          </a:xfrm>
          <a:prstGeom prst="triangle">
            <a:avLst>
              <a:gd name="adj" fmla="val 209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txBox="1">
            <a:spLocks noGrp="1"/>
          </p:cNvSpPr>
          <p:nvPr>
            <p:ph type="subTitle" idx="1"/>
          </p:nvPr>
        </p:nvSpPr>
        <p:spPr>
          <a:xfrm>
            <a:off x="1054050" y="1544250"/>
            <a:ext cx="2967900" cy="9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207" name="Google Shape;207;p31"/>
          <p:cNvSpPr txBox="1">
            <a:spLocks noGrp="1"/>
          </p:cNvSpPr>
          <p:nvPr>
            <p:ph type="title"/>
          </p:nvPr>
        </p:nvSpPr>
        <p:spPr>
          <a:xfrm>
            <a:off x="823550" y="491400"/>
            <a:ext cx="7533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text 5">
  <p:cSld name="CUSTOM_8_1">
    <p:spTree>
      <p:nvGrpSpPr>
        <p:cNvPr id="1"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name="adj" fmla="val 209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rot="5400000" flipH="1">
            <a:off x="-1384500" y="1380000"/>
            <a:ext cx="5149500" cy="238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txBox="1">
            <a:spLocks noGrp="1"/>
          </p:cNvSpPr>
          <p:nvPr>
            <p:ph type="subTitle" idx="1"/>
          </p:nvPr>
        </p:nvSpPr>
        <p:spPr>
          <a:xfrm>
            <a:off x="5122050" y="1544250"/>
            <a:ext cx="2967900" cy="96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spcBef>
                <a:spcPts val="160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212" name="Google Shape;212;p32"/>
          <p:cNvSpPr txBox="1">
            <a:spLocks noGrp="1"/>
          </p:cNvSpPr>
          <p:nvPr>
            <p:ph type="title"/>
          </p:nvPr>
        </p:nvSpPr>
        <p:spPr>
          <a:xfrm>
            <a:off x="823450" y="491400"/>
            <a:ext cx="7533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lt1"/>
        </a:solidFill>
        <a:effectLst/>
      </p:bgPr>
    </p:bg>
    <p:spTree>
      <p:nvGrpSpPr>
        <p:cNvPr id="1"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txBox="1">
            <a:spLocks noGrp="1"/>
          </p:cNvSpPr>
          <p:nvPr>
            <p:ph type="subTitle" idx="1"/>
          </p:nvPr>
        </p:nvSpPr>
        <p:spPr>
          <a:xfrm>
            <a:off x="616200" y="1626750"/>
            <a:ext cx="3369600" cy="152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7" name="Google Shape;217;p33"/>
          <p:cNvSpPr txBox="1">
            <a:spLocks noGrp="1"/>
          </p:cNvSpPr>
          <p:nvPr>
            <p:ph type="title"/>
          </p:nvPr>
        </p:nvSpPr>
        <p:spPr>
          <a:xfrm>
            <a:off x="616200" y="491400"/>
            <a:ext cx="4032000" cy="94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18" name="Google Shape;218;p33"/>
          <p:cNvSpPr txBox="1"/>
          <p:nvPr/>
        </p:nvSpPr>
        <p:spPr>
          <a:xfrm>
            <a:off x="616200" y="3832375"/>
            <a:ext cx="3579300" cy="76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lang="en-GB" sz="1200" b="1">
                <a:solidFill>
                  <a:schemeClr val="dk1"/>
                </a:solidFill>
                <a:uFill>
                  <a:noFill/>
                </a:uFill>
                <a:latin typeface="Libre Franklin"/>
                <a:ea typeface="Libre Franklin"/>
                <a:cs typeface="Libre Franklin"/>
                <a:sym typeface="Libre Franklin"/>
                <a:hlinkClick r:id="rId2">
                  <a:extLst>
                    <a:ext uri="{A12FA001-AC4F-418D-AE19-62706E023703}">
                      <ahyp:hlinkClr xmlns:ahyp="http://schemas.microsoft.com/office/drawing/2018/hyperlinkcolor" val="tx"/>
                    </a:ext>
                  </a:extLst>
                </a:hlinkClick>
              </a:rPr>
              <a:t>Slidesgo</a:t>
            </a:r>
            <a:r>
              <a:rPr lang="en-GB" sz="1200">
                <a:solidFill>
                  <a:schemeClr val="dk1"/>
                </a:solidFill>
                <a:latin typeface="Libre Franklin"/>
                <a:ea typeface="Libre Franklin"/>
                <a:cs typeface="Libre Franklin"/>
                <a:sym typeface="Libre Franklin"/>
              </a:rPr>
              <a:t>, including icons by </a:t>
            </a:r>
            <a:r>
              <a:rPr lang="en-GB" sz="1200" b="1">
                <a:solidFill>
                  <a:schemeClr val="dk1"/>
                </a:solidFill>
                <a:uFill>
                  <a:noFill/>
                </a:u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Flaticon</a:t>
            </a:r>
            <a:r>
              <a:rPr lang="en-GB" sz="1200">
                <a:solidFill>
                  <a:schemeClr val="dk1"/>
                </a:solidFill>
                <a:latin typeface="Libre Franklin"/>
                <a:ea typeface="Libre Franklin"/>
                <a:cs typeface="Libre Franklin"/>
                <a:sym typeface="Libre Franklin"/>
              </a:rPr>
              <a:t>, infographics &amp; images by </a:t>
            </a:r>
            <a:r>
              <a:rPr lang="en-GB" sz="1200" b="1">
                <a:solidFill>
                  <a:schemeClr val="dk1"/>
                </a:solidFill>
                <a:uFill>
                  <a:noFill/>
                </a:u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Freepik </a:t>
            </a:r>
            <a:r>
              <a:rPr lang="en-GB" sz="1200">
                <a:solidFill>
                  <a:schemeClr val="dk1"/>
                </a:solidFill>
                <a:latin typeface="Libre Franklin"/>
                <a:ea typeface="Libre Franklin"/>
                <a:cs typeface="Libre Franklin"/>
                <a:sym typeface="Libre Franklin"/>
              </a:rPr>
              <a:t>and illustrations by </a:t>
            </a:r>
            <a:r>
              <a:rPr lang="en-GB" sz="1200" b="1">
                <a:solidFill>
                  <a:schemeClr val="dk1"/>
                </a:solidFill>
                <a:uFill>
                  <a:noFill/>
                </a:uFill>
                <a:latin typeface="Libre Franklin"/>
                <a:ea typeface="Libre Franklin"/>
                <a:cs typeface="Libre Franklin"/>
                <a:sym typeface="Libre Franklin"/>
                <a:hlinkClick r:id="rId5">
                  <a:extLst>
                    <a:ext uri="{A12FA001-AC4F-418D-AE19-62706E023703}">
                      <ahyp:hlinkClr xmlns:ahyp="http://schemas.microsoft.com/office/drawing/2018/hyperlinkcolor" val="tx"/>
                    </a:ext>
                  </a:extLst>
                </a:hlinkClick>
              </a:rPr>
              <a:t>Stories</a:t>
            </a:r>
            <a:endParaRPr sz="1200" b="1">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1">
  <p:cSld name="CUSTOM_7">
    <p:spTree>
      <p:nvGrpSpPr>
        <p:cNvPr id="1" name="Shape 219"/>
        <p:cNvGrpSpPr/>
        <p:nvPr/>
      </p:nvGrpSpPr>
      <p:grpSpPr>
        <a:xfrm>
          <a:off x="0" y="0"/>
          <a:ext cx="0" cy="0"/>
          <a:chOff x="0" y="0"/>
          <a:chExt cx="0" cy="0"/>
        </a:xfrm>
      </p:grpSpPr>
      <p:sp>
        <p:nvSpPr>
          <p:cNvPr id="220" name="Google Shape;220;p34"/>
          <p:cNvSpPr/>
          <p:nvPr/>
        </p:nvSpPr>
        <p:spPr>
          <a:xfrm rot="-10799546" flipH="1">
            <a:off x="-2" y="300"/>
            <a:ext cx="4545900" cy="1131600"/>
          </a:xfrm>
          <a:prstGeom prst="triangle">
            <a:avLst>
              <a:gd name="adj" fmla="val 294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a:spLocks noGrp="1"/>
          </p:cNvSpPr>
          <p:nvPr>
            <p:ph type="body" idx="1"/>
          </p:nvPr>
        </p:nvSpPr>
        <p:spPr>
          <a:xfrm>
            <a:off x="4572000" y="1544250"/>
            <a:ext cx="3761700" cy="286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2" name="Google Shape;222;p3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23" name="Google Shape;223;p34"/>
          <p:cNvSpPr txBox="1">
            <a:spLocks noGrp="1"/>
          </p:cNvSpPr>
          <p:nvPr>
            <p:ph type="body" idx="2"/>
          </p:nvPr>
        </p:nvSpPr>
        <p:spPr>
          <a:xfrm>
            <a:off x="540000" y="1544250"/>
            <a:ext cx="4032000" cy="28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2">
  <p:cSld name="CUSTOM_7_1">
    <p:spTree>
      <p:nvGrpSpPr>
        <p:cNvPr id="1"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28" name="Google Shape;228;p35"/>
          <p:cNvSpPr txBox="1">
            <a:spLocks noGrp="1"/>
          </p:cNvSpPr>
          <p:nvPr>
            <p:ph type="body" idx="1"/>
          </p:nvPr>
        </p:nvSpPr>
        <p:spPr>
          <a:xfrm>
            <a:off x="4516250" y="1544250"/>
            <a:ext cx="4123800" cy="286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9" name="Google Shape;229;p35"/>
          <p:cNvSpPr txBox="1">
            <a:spLocks noGrp="1"/>
          </p:cNvSpPr>
          <p:nvPr>
            <p:ph type="subTitle" idx="2"/>
          </p:nvPr>
        </p:nvSpPr>
        <p:spPr>
          <a:xfrm>
            <a:off x="616225" y="1544250"/>
            <a:ext cx="2967900" cy="96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0" name="Google Shape;230;p35"/>
          <p:cNvSpPr txBox="1">
            <a:spLocks noGrp="1"/>
          </p:cNvSpPr>
          <p:nvPr>
            <p:ph type="subTitle" idx="3"/>
          </p:nvPr>
        </p:nvSpPr>
        <p:spPr>
          <a:xfrm>
            <a:off x="616225" y="24560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3">
  <p:cSld name="CUSTOM_19">
    <p:spTree>
      <p:nvGrpSpPr>
        <p:cNvPr id="1" name="Shape 232"/>
        <p:cNvGrpSpPr/>
        <p:nvPr/>
      </p:nvGrpSpPr>
      <p:grpSpPr>
        <a:xfrm>
          <a:off x="0" y="0"/>
          <a:ext cx="0" cy="0"/>
          <a:chOff x="0" y="0"/>
          <a:chExt cx="0" cy="0"/>
        </a:xfrm>
      </p:grpSpPr>
      <p:sp>
        <p:nvSpPr>
          <p:cNvPr id="233" name="Google Shape;233;p36"/>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rot="10800000">
            <a:off x="695370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36" name="Google Shape;236;p36"/>
          <p:cNvSpPr txBox="1">
            <a:spLocks noGrp="1"/>
          </p:cNvSpPr>
          <p:nvPr>
            <p:ph type="body" idx="1"/>
          </p:nvPr>
        </p:nvSpPr>
        <p:spPr>
          <a:xfrm>
            <a:off x="616200" y="1391850"/>
            <a:ext cx="7952400" cy="49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543480" y="19988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 name="Google Shape;28;p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9" name="Google Shape;29;p5"/>
          <p:cNvSpPr txBox="1">
            <a:spLocks noGrp="1"/>
          </p:cNvSpPr>
          <p:nvPr>
            <p:ph type="subTitle" idx="2"/>
          </p:nvPr>
        </p:nvSpPr>
        <p:spPr>
          <a:xfrm>
            <a:off x="1543467" y="2959350"/>
            <a:ext cx="2439300" cy="99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30" name="Google Shape;30;p5"/>
          <p:cNvSpPr txBox="1">
            <a:spLocks noGrp="1"/>
          </p:cNvSpPr>
          <p:nvPr>
            <p:ph type="subTitle" idx="3"/>
          </p:nvPr>
        </p:nvSpPr>
        <p:spPr>
          <a:xfrm>
            <a:off x="5694620" y="1998800"/>
            <a:ext cx="1866600" cy="49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 name="Google Shape;31;p5"/>
          <p:cNvSpPr txBox="1">
            <a:spLocks noGrp="1"/>
          </p:cNvSpPr>
          <p:nvPr>
            <p:ph type="subTitle" idx="4"/>
          </p:nvPr>
        </p:nvSpPr>
        <p:spPr>
          <a:xfrm>
            <a:off x="5694633" y="2959350"/>
            <a:ext cx="24393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35" name="Google Shape;35;p6"/>
          <p:cNvSpPr/>
          <p:nvPr/>
        </p:nvSpPr>
        <p:spPr>
          <a:xfrm rot="10800000">
            <a:off x="695370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rot="10800000">
            <a:off x="6953700" y="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38898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body" idx="1"/>
          </p:nvPr>
        </p:nvSpPr>
        <p:spPr>
          <a:xfrm>
            <a:off x="616200" y="1973475"/>
            <a:ext cx="3264000" cy="193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16200" y="491400"/>
            <a:ext cx="2926500" cy="2838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flipH="1">
            <a:off x="240345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5374475" y="720000"/>
            <a:ext cx="3153300" cy="185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8" name="Google Shape;48;p9"/>
          <p:cNvSpPr txBox="1">
            <a:spLocks noGrp="1"/>
          </p:cNvSpPr>
          <p:nvPr>
            <p:ph type="title" idx="2" hasCustomPrompt="1"/>
          </p:nvPr>
        </p:nvSpPr>
        <p:spPr>
          <a:xfrm>
            <a:off x="6907825" y="3795175"/>
            <a:ext cx="1653900" cy="988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9" name="Google Shape;49;p9"/>
          <p:cNvSpPr txBox="1">
            <a:spLocks noGrp="1"/>
          </p:cNvSpPr>
          <p:nvPr>
            <p:ph type="subTitle" idx="1"/>
          </p:nvPr>
        </p:nvSpPr>
        <p:spPr>
          <a:xfrm>
            <a:off x="720000" y="3960725"/>
            <a:ext cx="2991900" cy="67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rot="5400000">
            <a:off x="-468300" y="4683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5400000">
            <a:off x="6596700" y="2597700"/>
            <a:ext cx="38409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marL="914400" lvl="1"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marL="1371600" lvl="2"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marL="1828800" lvl="3"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marL="2286000" lvl="4"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marL="2743200" lvl="5"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marL="3200400" lvl="6"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marL="3657600" lvl="7"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marL="4114800" lvl="8" indent="-3175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a:endParaRPr/>
          </a:p>
        </p:txBody>
      </p:sp>
      <p:sp>
        <p:nvSpPr>
          <p:cNvPr id="7" name="Google Shape;7;p1"/>
          <p:cNvSpPr txBox="1">
            <a:spLocks noGrp="1"/>
          </p:cNvSpPr>
          <p:nvPr>
            <p:ph type="title"/>
          </p:nvPr>
        </p:nvSpPr>
        <p:spPr>
          <a:xfrm>
            <a:off x="540000" y="491400"/>
            <a:ext cx="8100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pEYGi2OlPf_tehdBICdL-MBL_PD20YyxRBmjM7NACSU/copy"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ctrTitle"/>
          </p:nvPr>
        </p:nvSpPr>
        <p:spPr>
          <a:xfrm>
            <a:off x="288049" y="152825"/>
            <a:ext cx="4186987" cy="30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500" dirty="0">
                <a:latin typeface="IBM Plex Mono" panose="020B0509050203000203" pitchFamily="49" charset="0"/>
              </a:rPr>
              <a:t>Silicon Rush</a:t>
            </a:r>
          </a:p>
          <a:p>
            <a:pPr marL="0" lvl="0" indent="0" algn="ctr" rtl="0">
              <a:spcBef>
                <a:spcPts val="0"/>
              </a:spcBef>
              <a:spcAft>
                <a:spcPts val="0"/>
              </a:spcAft>
              <a:buNone/>
            </a:pPr>
            <a:r>
              <a:rPr lang="en-US" sz="4500" dirty="0">
                <a:latin typeface="IBM Plex Mono" panose="020B0509050203000203" pitchFamily="49" charset="0"/>
              </a:rPr>
              <a:t>Final Pitch</a:t>
            </a:r>
          </a:p>
          <a:p>
            <a:pPr marL="0" lvl="0" indent="0" algn="ctr" rtl="0">
              <a:spcBef>
                <a:spcPts val="0"/>
              </a:spcBef>
              <a:spcAft>
                <a:spcPts val="0"/>
              </a:spcAft>
              <a:buNone/>
            </a:pPr>
            <a:r>
              <a:rPr lang="en-US" sz="3900" u="sng" dirty="0">
                <a:latin typeface="IBM Plex Mono" panose="020B0509050203000203" pitchFamily="49" charset="0"/>
              </a:rPr>
              <a:t>Team Gnome!</a:t>
            </a:r>
          </a:p>
        </p:txBody>
      </p:sp>
      <p:sp>
        <p:nvSpPr>
          <p:cNvPr id="242" name="Google Shape;242;p37"/>
          <p:cNvSpPr txBox="1">
            <a:spLocks noGrp="1"/>
          </p:cNvSpPr>
          <p:nvPr>
            <p:ph type="subTitle" idx="1"/>
          </p:nvPr>
        </p:nvSpPr>
        <p:spPr>
          <a:xfrm>
            <a:off x="110475" y="3545563"/>
            <a:ext cx="4607963" cy="8380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400" dirty="0"/>
          </a:p>
          <a:p>
            <a:pPr marL="0" lvl="0" indent="0" algn="l" rtl="0">
              <a:spcBef>
                <a:spcPts val="0"/>
              </a:spcBef>
              <a:spcAft>
                <a:spcPts val="0"/>
              </a:spcAft>
              <a:buNone/>
            </a:pPr>
            <a:r>
              <a:rPr lang="en-GB" sz="1400" dirty="0"/>
              <a:t>Akash Kamlesh                                          PES1UG21CS056</a:t>
            </a:r>
            <a:br>
              <a:rPr lang="en-GB" sz="1400" dirty="0"/>
            </a:br>
            <a:r>
              <a:rPr lang="en-GB" sz="1400" dirty="0"/>
              <a:t>Aditya D Venkatesh Prasanna           PES1UG21CS043</a:t>
            </a:r>
          </a:p>
          <a:p>
            <a:pPr marL="0" lvl="0" indent="0" algn="l" rtl="0">
              <a:spcBef>
                <a:spcPts val="0"/>
              </a:spcBef>
              <a:spcAft>
                <a:spcPts val="0"/>
              </a:spcAft>
              <a:buNone/>
            </a:pPr>
            <a:r>
              <a:rPr lang="en-GB" sz="1400" dirty="0"/>
              <a:t>Ashwin Bhat                                                 PES1UG21CS121</a:t>
            </a:r>
            <a:endParaRPr sz="1400" dirty="0"/>
          </a:p>
        </p:txBody>
      </p:sp>
      <p:grpSp>
        <p:nvGrpSpPr>
          <p:cNvPr id="243" name="Google Shape;243;p37"/>
          <p:cNvGrpSpPr/>
          <p:nvPr/>
        </p:nvGrpSpPr>
        <p:grpSpPr>
          <a:xfrm>
            <a:off x="4538058" y="419340"/>
            <a:ext cx="3881893" cy="3866200"/>
            <a:chOff x="1380325" y="456475"/>
            <a:chExt cx="4827625" cy="4811100"/>
          </a:xfrm>
        </p:grpSpPr>
        <p:sp>
          <p:nvSpPr>
            <p:cNvPr id="244" name="Google Shape;244;p37"/>
            <p:cNvSpPr/>
            <p:nvPr/>
          </p:nvSpPr>
          <p:spPr>
            <a:xfrm>
              <a:off x="1380325" y="2480550"/>
              <a:ext cx="4827625" cy="2787025"/>
            </a:xfrm>
            <a:custGeom>
              <a:avLst/>
              <a:gdLst/>
              <a:ahLst/>
              <a:cxnLst/>
              <a:rect l="l" t="t" r="r" b="b"/>
              <a:pathLst>
                <a:path w="193105" h="111481" extrusionOk="0">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7"/>
            <p:cNvSpPr/>
            <p:nvPr/>
          </p:nvSpPr>
          <p:spPr>
            <a:xfrm>
              <a:off x="2849700" y="4121425"/>
              <a:ext cx="1717100" cy="880950"/>
            </a:xfrm>
            <a:custGeom>
              <a:avLst/>
              <a:gdLst/>
              <a:ahLst/>
              <a:cxnLst/>
              <a:rect l="l" t="t" r="r" b="b"/>
              <a:pathLst>
                <a:path w="68684" h="35238" extrusionOk="0">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7"/>
            <p:cNvSpPr/>
            <p:nvPr/>
          </p:nvSpPr>
          <p:spPr>
            <a:xfrm>
              <a:off x="1542100" y="2722600"/>
              <a:ext cx="3123100" cy="1795900"/>
            </a:xfrm>
            <a:custGeom>
              <a:avLst/>
              <a:gdLst/>
              <a:ahLst/>
              <a:cxnLst/>
              <a:rect l="l" t="t" r="r" b="b"/>
              <a:pathLst>
                <a:path w="124924" h="71836" extrusionOk="0">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a:off x="4982050" y="3805675"/>
              <a:ext cx="962400" cy="555425"/>
            </a:xfrm>
            <a:custGeom>
              <a:avLst/>
              <a:gdLst/>
              <a:ahLst/>
              <a:cxnLst/>
              <a:rect l="l" t="t" r="r" b="b"/>
              <a:pathLst>
                <a:path w="38496" h="22217" extrusionOk="0">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a:off x="5745950" y="3358200"/>
              <a:ext cx="194225" cy="457500"/>
            </a:xfrm>
            <a:custGeom>
              <a:avLst/>
              <a:gdLst/>
              <a:ahLst/>
              <a:cxnLst/>
              <a:rect l="l" t="t" r="r" b="b"/>
              <a:pathLst>
                <a:path w="7769" h="18300" extrusionOk="0">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7"/>
            <p:cNvSpPr/>
            <p:nvPr/>
          </p:nvSpPr>
          <p:spPr>
            <a:xfrm>
              <a:off x="5659200" y="3669025"/>
              <a:ext cx="404500" cy="365225"/>
            </a:xfrm>
            <a:custGeom>
              <a:avLst/>
              <a:gdLst/>
              <a:ahLst/>
              <a:cxnLst/>
              <a:rect l="l" t="t" r="r" b="b"/>
              <a:pathLst>
                <a:path w="16180" h="14609" extrusionOk="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7"/>
            <p:cNvSpPr/>
            <p:nvPr/>
          </p:nvSpPr>
          <p:spPr>
            <a:xfrm>
              <a:off x="5720100" y="3689075"/>
              <a:ext cx="310225" cy="317600"/>
            </a:xfrm>
            <a:custGeom>
              <a:avLst/>
              <a:gdLst/>
              <a:ahLst/>
              <a:cxnLst/>
              <a:rect l="l" t="t" r="r" b="b"/>
              <a:pathLst>
                <a:path w="12409" h="12704" extrusionOk="0">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7"/>
            <p:cNvSpPr/>
            <p:nvPr/>
          </p:nvSpPr>
          <p:spPr>
            <a:xfrm>
              <a:off x="2899750" y="2951725"/>
              <a:ext cx="1027425" cy="1092475"/>
            </a:xfrm>
            <a:custGeom>
              <a:avLst/>
              <a:gdLst/>
              <a:ahLst/>
              <a:cxnLst/>
              <a:rect l="l" t="t" r="r" b="b"/>
              <a:pathLst>
                <a:path w="41097" h="43699" extrusionOk="0">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7"/>
            <p:cNvSpPr/>
            <p:nvPr/>
          </p:nvSpPr>
          <p:spPr>
            <a:xfrm>
              <a:off x="2898900" y="3253600"/>
              <a:ext cx="155150" cy="657175"/>
            </a:xfrm>
            <a:custGeom>
              <a:avLst/>
              <a:gdLst/>
              <a:ahLst/>
              <a:cxnLst/>
              <a:rect l="l" t="t" r="r" b="b"/>
              <a:pathLst>
                <a:path w="6206" h="26287" extrusionOk="0">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7"/>
            <p:cNvSpPr/>
            <p:nvPr/>
          </p:nvSpPr>
          <p:spPr>
            <a:xfrm>
              <a:off x="2943950" y="3025950"/>
              <a:ext cx="1002400" cy="966550"/>
            </a:xfrm>
            <a:custGeom>
              <a:avLst/>
              <a:gdLst/>
              <a:ahLst/>
              <a:cxnLst/>
              <a:rect l="l" t="t" r="r" b="b"/>
              <a:pathLst>
                <a:path w="40096" h="38662" extrusionOk="0">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7"/>
            <p:cNvSpPr/>
            <p:nvPr/>
          </p:nvSpPr>
          <p:spPr>
            <a:xfrm>
              <a:off x="2943950" y="3025950"/>
              <a:ext cx="755550" cy="833125"/>
            </a:xfrm>
            <a:custGeom>
              <a:avLst/>
              <a:gdLst/>
              <a:ahLst/>
              <a:cxnLst/>
              <a:rect l="l" t="t" r="r" b="b"/>
              <a:pathLst>
                <a:path w="30222" h="33325" extrusionOk="0">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7"/>
            <p:cNvSpPr/>
            <p:nvPr/>
          </p:nvSpPr>
          <p:spPr>
            <a:xfrm>
              <a:off x="3369250" y="3668075"/>
              <a:ext cx="557925" cy="376125"/>
            </a:xfrm>
            <a:custGeom>
              <a:avLst/>
              <a:gdLst/>
              <a:ahLst/>
              <a:cxnLst/>
              <a:rect l="l" t="t" r="r" b="b"/>
              <a:pathLst>
                <a:path w="22317" h="15045" extrusionOk="0">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7"/>
            <p:cNvSpPr/>
            <p:nvPr/>
          </p:nvSpPr>
          <p:spPr>
            <a:xfrm>
              <a:off x="1866500" y="456475"/>
              <a:ext cx="2669425" cy="3797150"/>
            </a:xfrm>
            <a:custGeom>
              <a:avLst/>
              <a:gdLst/>
              <a:ahLst/>
              <a:cxnLst/>
              <a:rect l="l" t="t" r="r" b="b"/>
              <a:pathLst>
                <a:path w="106777" h="151886" extrusionOk="0">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7"/>
            <p:cNvSpPr/>
            <p:nvPr/>
          </p:nvSpPr>
          <p:spPr>
            <a:xfrm>
              <a:off x="1952650" y="511475"/>
              <a:ext cx="2583275" cy="3736900"/>
            </a:xfrm>
            <a:custGeom>
              <a:avLst/>
              <a:gdLst/>
              <a:ahLst/>
              <a:cxnLst/>
              <a:rect l="l" t="t" r="r" b="b"/>
              <a:pathLst>
                <a:path w="103331" h="149476" extrusionOk="0">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3209125" y="3312275"/>
              <a:ext cx="101250" cy="122325"/>
            </a:xfrm>
            <a:custGeom>
              <a:avLst/>
              <a:gdLst/>
              <a:ahLst/>
              <a:cxnLst/>
              <a:rect l="l" t="t" r="r" b="b"/>
              <a:pathLst>
                <a:path w="4050" h="4893" extrusionOk="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a:off x="2432750" y="1007000"/>
              <a:ext cx="2425075" cy="3217675"/>
            </a:xfrm>
            <a:custGeom>
              <a:avLst/>
              <a:gdLst/>
              <a:ahLst/>
              <a:cxnLst/>
              <a:rect l="l" t="t" r="r" b="b"/>
              <a:pathLst>
                <a:path w="97003" h="128707" extrusionOk="0">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a:off x="2432750" y="1007825"/>
              <a:ext cx="2425075" cy="3217325"/>
            </a:xfrm>
            <a:custGeom>
              <a:avLst/>
              <a:gdLst/>
              <a:ahLst/>
              <a:cxnLst/>
              <a:rect l="l" t="t" r="r" b="b"/>
              <a:pathLst>
                <a:path w="97003" h="128693" extrusionOk="0">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2374375" y="973650"/>
              <a:ext cx="2483450" cy="1432700"/>
            </a:xfrm>
            <a:custGeom>
              <a:avLst/>
              <a:gdLst/>
              <a:ahLst/>
              <a:cxnLst/>
              <a:rect l="l" t="t" r="r" b="b"/>
              <a:pathLst>
                <a:path w="99338" h="57308" extrusionOk="0">
                  <a:moveTo>
                    <a:pt x="97036" y="0"/>
                  </a:moveTo>
                  <a:lnTo>
                    <a:pt x="0" y="55973"/>
                  </a:lnTo>
                  <a:lnTo>
                    <a:pt x="2335" y="57308"/>
                  </a:lnTo>
                  <a:lnTo>
                    <a:pt x="99338" y="1334"/>
                  </a:lnTo>
                  <a:lnTo>
                    <a:pt x="970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2374375" y="2372975"/>
              <a:ext cx="74225" cy="1848025"/>
            </a:xfrm>
            <a:custGeom>
              <a:avLst/>
              <a:gdLst/>
              <a:ahLst/>
              <a:cxnLst/>
              <a:rect l="l" t="t" r="r" b="b"/>
              <a:pathLst>
                <a:path w="2969" h="73921" extrusionOk="0">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4751900" y="963200"/>
              <a:ext cx="41725" cy="54275"/>
            </a:xfrm>
            <a:custGeom>
              <a:avLst/>
              <a:gdLst/>
              <a:ahLst/>
              <a:cxnLst/>
              <a:rect l="l" t="t" r="r" b="b"/>
              <a:pathLst>
                <a:path w="1669" h="2171" extrusionOk="0">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4667675" y="1011725"/>
              <a:ext cx="41725" cy="54775"/>
            </a:xfrm>
            <a:custGeom>
              <a:avLst/>
              <a:gdLst/>
              <a:ahLst/>
              <a:cxnLst/>
              <a:rect l="l" t="t" r="r" b="b"/>
              <a:pathLst>
                <a:path w="1669" h="2191" extrusionOk="0">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4582600" y="1060775"/>
              <a:ext cx="41725" cy="54925"/>
            </a:xfrm>
            <a:custGeom>
              <a:avLst/>
              <a:gdLst/>
              <a:ahLst/>
              <a:cxnLst/>
              <a:rect l="l" t="t" r="r" b="b"/>
              <a:pathLst>
                <a:path w="1669" h="2197" extrusionOk="0">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432750" y="2049400"/>
              <a:ext cx="619625" cy="2175275"/>
            </a:xfrm>
            <a:custGeom>
              <a:avLst/>
              <a:gdLst/>
              <a:ahLst/>
              <a:cxnLst/>
              <a:rect l="l" t="t" r="r" b="b"/>
              <a:pathLst>
                <a:path w="24785" h="87011" extrusionOk="0">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3094050" y="1090400"/>
              <a:ext cx="1712900" cy="2725300"/>
            </a:xfrm>
            <a:custGeom>
              <a:avLst/>
              <a:gdLst/>
              <a:ahLst/>
              <a:cxnLst/>
              <a:rect l="l" t="t" r="r" b="b"/>
              <a:pathLst>
                <a:path w="68516" h="109012" extrusionOk="0">
                  <a:moveTo>
                    <a:pt x="68516" y="0"/>
                  </a:moveTo>
                  <a:lnTo>
                    <a:pt x="0" y="39562"/>
                  </a:lnTo>
                  <a:lnTo>
                    <a:pt x="0" y="109011"/>
                  </a:lnTo>
                  <a:lnTo>
                    <a:pt x="68516" y="69450"/>
                  </a:lnTo>
                  <a:lnTo>
                    <a:pt x="685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948100" y="2223850"/>
              <a:ext cx="52575" cy="61575"/>
            </a:xfrm>
            <a:custGeom>
              <a:avLst/>
              <a:gdLst/>
              <a:ahLst/>
              <a:cxnLst/>
              <a:rect l="l" t="t" r="r" b="b"/>
              <a:pathLst>
                <a:path w="2103" h="2463" extrusionOk="0">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501125" y="2653175"/>
              <a:ext cx="10875" cy="31725"/>
            </a:xfrm>
            <a:custGeom>
              <a:avLst/>
              <a:gdLst/>
              <a:ahLst/>
              <a:cxnLst/>
              <a:rect l="l" t="t" r="r" b="b"/>
              <a:pathLst>
                <a:path w="435" h="1269" extrusionOk="0">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514475" y="2646500"/>
              <a:ext cx="10850" cy="30875"/>
            </a:xfrm>
            <a:custGeom>
              <a:avLst/>
              <a:gdLst/>
              <a:ahLst/>
              <a:cxnLst/>
              <a:rect l="l" t="t" r="r" b="b"/>
              <a:pathLst>
                <a:path w="434" h="1235" extrusionOk="0">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527800" y="2638175"/>
              <a:ext cx="10875" cy="31700"/>
            </a:xfrm>
            <a:custGeom>
              <a:avLst/>
              <a:gdLst/>
              <a:ahLst/>
              <a:cxnLst/>
              <a:rect l="l" t="t" r="r" b="b"/>
              <a:pathLst>
                <a:path w="435" h="1268" extrusionOk="0">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501125" y="2684025"/>
              <a:ext cx="10875" cy="32550"/>
            </a:xfrm>
            <a:custGeom>
              <a:avLst/>
              <a:gdLst/>
              <a:ahLst/>
              <a:cxnLst/>
              <a:rect l="l" t="t" r="r" b="b"/>
              <a:pathLst>
                <a:path w="435" h="1302" extrusionOk="0">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514475" y="2677350"/>
              <a:ext cx="10850" cy="30900"/>
            </a:xfrm>
            <a:custGeom>
              <a:avLst/>
              <a:gdLst/>
              <a:ahLst/>
              <a:cxnLst/>
              <a:rect l="l" t="t" r="r" b="b"/>
              <a:pathLst>
                <a:path w="434" h="1236" extrusionOk="0">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527800" y="2669025"/>
              <a:ext cx="10875" cy="31700"/>
            </a:xfrm>
            <a:custGeom>
              <a:avLst/>
              <a:gdLst/>
              <a:ahLst/>
              <a:cxnLst/>
              <a:rect l="l" t="t" r="r" b="b"/>
              <a:pathLst>
                <a:path w="435" h="1268" extrusionOk="0">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501950" y="2764300"/>
              <a:ext cx="12325" cy="28500"/>
            </a:xfrm>
            <a:custGeom>
              <a:avLst/>
              <a:gdLst/>
              <a:ahLst/>
              <a:cxnLst/>
              <a:rect l="l" t="t" r="r" b="b"/>
              <a:pathLst>
                <a:path w="493" h="1140" extrusionOk="0">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506125" y="2769925"/>
              <a:ext cx="16700" cy="15350"/>
            </a:xfrm>
            <a:custGeom>
              <a:avLst/>
              <a:gdLst/>
              <a:ahLst/>
              <a:cxnLst/>
              <a:rect l="l" t="t" r="r" b="b"/>
              <a:pathLst>
                <a:path w="668" h="614" extrusionOk="0">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525300" y="2765750"/>
              <a:ext cx="5025" cy="9200"/>
            </a:xfrm>
            <a:custGeom>
              <a:avLst/>
              <a:gdLst/>
              <a:ahLst/>
              <a:cxnLst/>
              <a:rect l="l" t="t" r="r" b="b"/>
              <a:pathLst>
                <a:path w="201" h="368" extrusionOk="0">
                  <a:moveTo>
                    <a:pt x="201" y="1"/>
                  </a:moveTo>
                  <a:lnTo>
                    <a:pt x="1" y="101"/>
                  </a:lnTo>
                  <a:lnTo>
                    <a:pt x="1" y="368"/>
                  </a:lnTo>
                  <a:lnTo>
                    <a:pt x="201" y="268"/>
                  </a:lnTo>
                  <a:lnTo>
                    <a:pt x="2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532825" y="2758750"/>
              <a:ext cx="10850" cy="32350"/>
            </a:xfrm>
            <a:custGeom>
              <a:avLst/>
              <a:gdLst/>
              <a:ahLst/>
              <a:cxnLst/>
              <a:rect l="l" t="t" r="r" b="b"/>
              <a:pathLst>
                <a:path w="434" h="1294" extrusionOk="0">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a:off x="2500300" y="2846675"/>
              <a:ext cx="34825" cy="62550"/>
            </a:xfrm>
            <a:custGeom>
              <a:avLst/>
              <a:gdLst/>
              <a:ahLst/>
              <a:cxnLst/>
              <a:rect l="l" t="t" r="r" b="b"/>
              <a:pathLst>
                <a:path w="1393" h="2502" extrusionOk="0">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2511975" y="2907525"/>
              <a:ext cx="11700" cy="16700"/>
            </a:xfrm>
            <a:custGeom>
              <a:avLst/>
              <a:gdLst/>
              <a:ahLst/>
              <a:cxnLst/>
              <a:rect l="l" t="t" r="r" b="b"/>
              <a:pathLst>
                <a:path w="468" h="668" extrusionOk="0">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2501125" y="2641900"/>
              <a:ext cx="43550" cy="77725"/>
            </a:xfrm>
            <a:custGeom>
              <a:avLst/>
              <a:gdLst/>
              <a:ahLst/>
              <a:cxnLst/>
              <a:rect l="l" t="t" r="r" b="b"/>
              <a:pathLst>
                <a:path w="1742" h="3109" extrusionOk="0">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2501125" y="2957975"/>
              <a:ext cx="43550" cy="78325"/>
            </a:xfrm>
            <a:custGeom>
              <a:avLst/>
              <a:gdLst/>
              <a:ahLst/>
              <a:cxnLst/>
              <a:rect l="l" t="t" r="r" b="b"/>
              <a:pathLst>
                <a:path w="1742" h="3133" extrusionOk="0">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a:off x="2516125" y="3069800"/>
              <a:ext cx="16725" cy="27400"/>
            </a:xfrm>
            <a:custGeom>
              <a:avLst/>
              <a:gdLst/>
              <a:ahLst/>
              <a:cxnLst/>
              <a:rect l="l" t="t" r="r" b="b"/>
              <a:pathLst>
                <a:path w="669" h="1096" extrusionOk="0">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p:nvPr/>
          </p:nvSpPr>
          <p:spPr>
            <a:xfrm>
              <a:off x="2535325" y="3075350"/>
              <a:ext cx="11700" cy="17950"/>
            </a:xfrm>
            <a:custGeom>
              <a:avLst/>
              <a:gdLst/>
              <a:ahLst/>
              <a:cxnLst/>
              <a:rect l="l" t="t" r="r" b="b"/>
              <a:pathLst>
                <a:path w="468" h="718" extrusionOk="0">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2514475" y="3097500"/>
              <a:ext cx="19200" cy="42725"/>
            </a:xfrm>
            <a:custGeom>
              <a:avLst/>
              <a:gdLst/>
              <a:ahLst/>
              <a:cxnLst/>
              <a:rect l="l" t="t" r="r" b="b"/>
              <a:pathLst>
                <a:path w="768" h="1709" extrusionOk="0">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a:off x="2536975" y="3095325"/>
              <a:ext cx="10050" cy="32375"/>
            </a:xfrm>
            <a:custGeom>
              <a:avLst/>
              <a:gdLst/>
              <a:ahLst/>
              <a:cxnLst/>
              <a:rect l="l" t="t" r="r" b="b"/>
              <a:pathLst>
                <a:path w="402" h="1295" extrusionOk="0">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7"/>
            <p:cNvSpPr/>
            <p:nvPr/>
          </p:nvSpPr>
          <p:spPr>
            <a:xfrm>
              <a:off x="2501125" y="3094650"/>
              <a:ext cx="11700" cy="18575"/>
            </a:xfrm>
            <a:custGeom>
              <a:avLst/>
              <a:gdLst/>
              <a:ahLst/>
              <a:cxnLst/>
              <a:rect l="l" t="t" r="r" b="b"/>
              <a:pathLst>
                <a:path w="468" h="743" extrusionOk="0">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a:off x="2501125" y="3113500"/>
              <a:ext cx="10875" cy="34225"/>
            </a:xfrm>
            <a:custGeom>
              <a:avLst/>
              <a:gdLst/>
              <a:ahLst/>
              <a:cxnLst/>
              <a:rect l="l" t="t" r="r" b="b"/>
              <a:pathLst>
                <a:path w="435" h="1369" extrusionOk="0">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p:nvPr/>
          </p:nvSpPr>
          <p:spPr>
            <a:xfrm>
              <a:off x="2586175" y="2488250"/>
              <a:ext cx="254375" cy="161425"/>
            </a:xfrm>
            <a:custGeom>
              <a:avLst/>
              <a:gdLst/>
              <a:ahLst/>
              <a:cxnLst/>
              <a:rect l="l" t="t" r="r" b="b"/>
              <a:pathLst>
                <a:path w="10175" h="6457" extrusionOk="0">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2586175" y="2597500"/>
              <a:ext cx="254375" cy="161400"/>
            </a:xfrm>
            <a:custGeom>
              <a:avLst/>
              <a:gdLst/>
              <a:ahLst/>
              <a:cxnLst/>
              <a:rect l="l" t="t" r="r" b="b"/>
              <a:pathLst>
                <a:path w="10175" h="6456" extrusionOk="0">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2586175" y="2707000"/>
              <a:ext cx="254375" cy="160900"/>
            </a:xfrm>
            <a:custGeom>
              <a:avLst/>
              <a:gdLst/>
              <a:ahLst/>
              <a:cxnLst/>
              <a:rect l="l" t="t" r="r" b="b"/>
              <a:pathLst>
                <a:path w="10175" h="6436" extrusionOk="0">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2586175" y="2815425"/>
              <a:ext cx="254375" cy="161150"/>
            </a:xfrm>
            <a:custGeom>
              <a:avLst/>
              <a:gdLst/>
              <a:ahLst/>
              <a:cxnLst/>
              <a:rect l="l" t="t" r="r" b="b"/>
              <a:pathLst>
                <a:path w="10175" h="6446" extrusionOk="0">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2586175" y="2924400"/>
              <a:ext cx="254375" cy="161425"/>
            </a:xfrm>
            <a:custGeom>
              <a:avLst/>
              <a:gdLst/>
              <a:ahLst/>
              <a:cxnLst/>
              <a:rect l="l" t="t" r="r" b="b"/>
              <a:pathLst>
                <a:path w="10175" h="6457" extrusionOk="0">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2628725" y="3013250"/>
              <a:ext cx="254375" cy="161525"/>
            </a:xfrm>
            <a:custGeom>
              <a:avLst/>
              <a:gdLst/>
              <a:ahLst/>
              <a:cxnLst/>
              <a:rect l="l" t="t" r="r" b="b"/>
              <a:pathLst>
                <a:path w="10175" h="6461" extrusionOk="0">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2628725" y="3087025"/>
              <a:ext cx="254375" cy="161400"/>
            </a:xfrm>
            <a:custGeom>
              <a:avLst/>
              <a:gdLst/>
              <a:ahLst/>
              <a:cxnLst/>
              <a:rect l="l" t="t" r="r" b="b"/>
              <a:pathLst>
                <a:path w="10175" h="6456" extrusionOk="0">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2628725" y="3160400"/>
              <a:ext cx="254375" cy="161425"/>
            </a:xfrm>
            <a:custGeom>
              <a:avLst/>
              <a:gdLst/>
              <a:ahLst/>
              <a:cxnLst/>
              <a:rect l="l" t="t" r="r" b="b"/>
              <a:pathLst>
                <a:path w="10175" h="6457" extrusionOk="0">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2673750" y="3207375"/>
              <a:ext cx="254375" cy="161150"/>
            </a:xfrm>
            <a:custGeom>
              <a:avLst/>
              <a:gdLst/>
              <a:ahLst/>
              <a:cxnLst/>
              <a:rect l="l" t="t" r="r" b="b"/>
              <a:pathLst>
                <a:path w="10175" h="6446" extrusionOk="0">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2628725" y="3357625"/>
              <a:ext cx="21700" cy="49525"/>
            </a:xfrm>
            <a:custGeom>
              <a:avLst/>
              <a:gdLst/>
              <a:ahLst/>
              <a:cxnLst/>
              <a:rect l="l" t="t" r="r" b="b"/>
              <a:pathLst>
                <a:path w="868" h="1981" extrusionOk="0">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2673750" y="3280475"/>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2628725" y="3431075"/>
              <a:ext cx="21700" cy="49450"/>
            </a:xfrm>
            <a:custGeom>
              <a:avLst/>
              <a:gdLst/>
              <a:ahLst/>
              <a:cxnLst/>
              <a:rect l="l" t="t" r="r" b="b"/>
              <a:pathLst>
                <a:path w="868" h="1978" extrusionOk="0">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2673750" y="3353875"/>
              <a:ext cx="254375" cy="161400"/>
            </a:xfrm>
            <a:custGeom>
              <a:avLst/>
              <a:gdLst/>
              <a:ahLst/>
              <a:cxnLst/>
              <a:rect l="l" t="t" r="r" b="b"/>
              <a:pathLst>
                <a:path w="10175" h="6456" extrusionOk="0">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a:off x="2628725" y="3504625"/>
              <a:ext cx="21700" cy="49300"/>
            </a:xfrm>
            <a:custGeom>
              <a:avLst/>
              <a:gdLst/>
              <a:ahLst/>
              <a:cxnLst/>
              <a:rect l="l" t="t" r="r" b="b"/>
              <a:pathLst>
                <a:path w="868" h="1972" extrusionOk="0">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2673750" y="3427250"/>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a:off x="2628725" y="3577775"/>
              <a:ext cx="21700" cy="49575"/>
            </a:xfrm>
            <a:custGeom>
              <a:avLst/>
              <a:gdLst/>
              <a:ahLst/>
              <a:cxnLst/>
              <a:rect l="l" t="t" r="r" b="b"/>
              <a:pathLst>
                <a:path w="868" h="1983" extrusionOk="0">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7"/>
            <p:cNvSpPr/>
            <p:nvPr/>
          </p:nvSpPr>
          <p:spPr>
            <a:xfrm>
              <a:off x="2673750" y="3501475"/>
              <a:ext cx="254375" cy="161150"/>
            </a:xfrm>
            <a:custGeom>
              <a:avLst/>
              <a:gdLst/>
              <a:ahLst/>
              <a:cxnLst/>
              <a:rect l="l" t="t" r="r" b="b"/>
              <a:pathLst>
                <a:path w="10175" h="6446" extrusionOk="0">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p:cNvSpPr/>
            <p:nvPr/>
          </p:nvSpPr>
          <p:spPr>
            <a:xfrm>
              <a:off x="2628725" y="3650550"/>
              <a:ext cx="21700" cy="49650"/>
            </a:xfrm>
            <a:custGeom>
              <a:avLst/>
              <a:gdLst/>
              <a:ahLst/>
              <a:cxnLst/>
              <a:rect l="l" t="t" r="r" b="b"/>
              <a:pathLst>
                <a:path w="868" h="1986" extrusionOk="0">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2673750" y="3574025"/>
              <a:ext cx="254375" cy="161425"/>
            </a:xfrm>
            <a:custGeom>
              <a:avLst/>
              <a:gdLst/>
              <a:ahLst/>
              <a:cxnLst/>
              <a:rect l="l" t="t" r="r" b="b"/>
              <a:pathLst>
                <a:path w="10175" h="6457" extrusionOk="0">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2628725" y="3724550"/>
              <a:ext cx="21700" cy="49175"/>
            </a:xfrm>
            <a:custGeom>
              <a:avLst/>
              <a:gdLst/>
              <a:ahLst/>
              <a:cxnLst/>
              <a:rect l="l" t="t" r="r" b="b"/>
              <a:pathLst>
                <a:path w="868" h="1967" extrusionOk="0">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2673750" y="3647050"/>
              <a:ext cx="254375" cy="161475"/>
            </a:xfrm>
            <a:custGeom>
              <a:avLst/>
              <a:gdLst/>
              <a:ahLst/>
              <a:cxnLst/>
              <a:rect l="l" t="t" r="r" b="b"/>
              <a:pathLst>
                <a:path w="10175" h="6459" extrusionOk="0">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2628725" y="3797950"/>
              <a:ext cx="21700" cy="49025"/>
            </a:xfrm>
            <a:custGeom>
              <a:avLst/>
              <a:gdLst/>
              <a:ahLst/>
              <a:cxnLst/>
              <a:rect l="l" t="t" r="r" b="b"/>
              <a:pathLst>
                <a:path w="868" h="1961" extrusionOk="0">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2673750" y="3720800"/>
              <a:ext cx="254375" cy="161425"/>
            </a:xfrm>
            <a:custGeom>
              <a:avLst/>
              <a:gdLst/>
              <a:ahLst/>
              <a:cxnLst/>
              <a:rect l="l" t="t" r="r" b="b"/>
              <a:pathLst>
                <a:path w="10175" h="6457" extrusionOk="0">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2628725" y="3871550"/>
              <a:ext cx="21700" cy="48800"/>
            </a:xfrm>
            <a:custGeom>
              <a:avLst/>
              <a:gdLst/>
              <a:ahLst/>
              <a:cxnLst/>
              <a:rect l="l" t="t" r="r" b="b"/>
              <a:pathLst>
                <a:path w="868" h="1952" extrusionOk="0">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3136575" y="1656475"/>
              <a:ext cx="783925" cy="662800"/>
            </a:xfrm>
            <a:custGeom>
              <a:avLst/>
              <a:gdLst/>
              <a:ahLst/>
              <a:cxnLst/>
              <a:rect l="l" t="t" r="r" b="b"/>
              <a:pathLst>
                <a:path w="31357" h="26512" extrusionOk="0">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3212475" y="2151975"/>
              <a:ext cx="10850" cy="29575"/>
            </a:xfrm>
            <a:custGeom>
              <a:avLst/>
              <a:gdLst/>
              <a:ahLst/>
              <a:cxnLst/>
              <a:rect l="l" t="t" r="r" b="b"/>
              <a:pathLst>
                <a:path w="434" h="1183" extrusionOk="0">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3226650" y="2144475"/>
              <a:ext cx="13350" cy="27550"/>
            </a:xfrm>
            <a:custGeom>
              <a:avLst/>
              <a:gdLst/>
              <a:ahLst/>
              <a:cxnLst/>
              <a:rect l="l" t="t" r="r" b="b"/>
              <a:pathLst>
                <a:path w="534" h="1102" extrusionOk="0">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3241650" y="2131975"/>
              <a:ext cx="17550" cy="32550"/>
            </a:xfrm>
            <a:custGeom>
              <a:avLst/>
              <a:gdLst/>
              <a:ahLst/>
              <a:cxnLst/>
              <a:rect l="l" t="t" r="r" b="b"/>
              <a:pathLst>
                <a:path w="702" h="1302" extrusionOk="0">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3188275" y="2109450"/>
              <a:ext cx="25875" cy="48400"/>
            </a:xfrm>
            <a:custGeom>
              <a:avLst/>
              <a:gdLst/>
              <a:ahLst/>
              <a:cxnLst/>
              <a:rect l="l" t="t" r="r" b="b"/>
              <a:pathLst>
                <a:path w="1035" h="1936" extrusionOk="0">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3206625" y="2077775"/>
              <a:ext cx="29225" cy="43375"/>
            </a:xfrm>
            <a:custGeom>
              <a:avLst/>
              <a:gdLst/>
              <a:ahLst/>
              <a:cxnLst/>
              <a:rect l="l" t="t" r="r" b="b"/>
              <a:pathLst>
                <a:path w="1169" h="1735" extrusionOk="0">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3185775" y="2156975"/>
              <a:ext cx="15050" cy="48400"/>
            </a:xfrm>
            <a:custGeom>
              <a:avLst/>
              <a:gdLst/>
              <a:ahLst/>
              <a:cxnLst/>
              <a:rect l="l" t="t" r="r" b="b"/>
              <a:pathLst>
                <a:path w="602" h="1936" extrusionOk="0">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3188275" y="2072650"/>
              <a:ext cx="97600" cy="162850"/>
            </a:xfrm>
            <a:custGeom>
              <a:avLst/>
              <a:gdLst/>
              <a:ahLst/>
              <a:cxnLst/>
              <a:rect l="l" t="t" r="r" b="b"/>
              <a:pathLst>
                <a:path w="3904" h="6514" extrusionOk="0">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3348400" y="1913300"/>
              <a:ext cx="254375" cy="160950"/>
            </a:xfrm>
            <a:custGeom>
              <a:avLst/>
              <a:gdLst/>
              <a:ahLst/>
              <a:cxnLst/>
              <a:rect l="l" t="t" r="r" b="b"/>
              <a:pathLst>
                <a:path w="10175" h="6438" extrusionOk="0">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3348400" y="1864775"/>
              <a:ext cx="423650" cy="259250"/>
            </a:xfrm>
            <a:custGeom>
              <a:avLst/>
              <a:gdLst/>
              <a:ahLst/>
              <a:cxnLst/>
              <a:rect l="l" t="t" r="r" b="b"/>
              <a:pathLst>
                <a:path w="16946" h="10370" extrusionOk="0">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3962175" y="1179850"/>
              <a:ext cx="783900" cy="662550"/>
            </a:xfrm>
            <a:custGeom>
              <a:avLst/>
              <a:gdLst/>
              <a:ahLst/>
              <a:cxnLst/>
              <a:rect l="l" t="t" r="r" b="b"/>
              <a:pathLst>
                <a:path w="31356" h="26502" extrusionOk="0">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4043900" y="1672475"/>
              <a:ext cx="13350" cy="28375"/>
            </a:xfrm>
            <a:custGeom>
              <a:avLst/>
              <a:gdLst/>
              <a:ahLst/>
              <a:cxnLst/>
              <a:rect l="l" t="t" r="r" b="b"/>
              <a:pathLst>
                <a:path w="534" h="1135" extrusionOk="0">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4059725" y="1663300"/>
              <a:ext cx="12550" cy="27550"/>
            </a:xfrm>
            <a:custGeom>
              <a:avLst/>
              <a:gdLst/>
              <a:ahLst/>
              <a:cxnLst/>
              <a:rect l="l" t="t" r="r" b="b"/>
              <a:pathLst>
                <a:path w="502" h="1102" extrusionOk="0">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4074750" y="1650800"/>
              <a:ext cx="18375" cy="32550"/>
            </a:xfrm>
            <a:custGeom>
              <a:avLst/>
              <a:gdLst/>
              <a:ahLst/>
              <a:cxnLst/>
              <a:rect l="l" t="t" r="r" b="b"/>
              <a:pathLst>
                <a:path w="735" h="1302" extrusionOk="0">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4038900" y="1596575"/>
              <a:ext cx="29200" cy="43400"/>
            </a:xfrm>
            <a:custGeom>
              <a:avLst/>
              <a:gdLst/>
              <a:ahLst/>
              <a:cxnLst/>
              <a:rect l="l" t="t" r="r" b="b"/>
              <a:pathLst>
                <a:path w="1168" h="1736" extrusionOk="0">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4018050" y="1591625"/>
              <a:ext cx="100075" cy="163375"/>
            </a:xfrm>
            <a:custGeom>
              <a:avLst/>
              <a:gdLst/>
              <a:ahLst/>
              <a:cxnLst/>
              <a:rect l="l" t="t" r="r" b="b"/>
              <a:pathLst>
                <a:path w="4003" h="6535" extrusionOk="0">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4181500" y="1432500"/>
              <a:ext cx="253525" cy="161400"/>
            </a:xfrm>
            <a:custGeom>
              <a:avLst/>
              <a:gdLst/>
              <a:ahLst/>
              <a:cxnLst/>
              <a:rect l="l" t="t" r="r" b="b"/>
              <a:pathLst>
                <a:path w="10141" h="6456" extrusionOk="0">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4181500" y="1384125"/>
              <a:ext cx="422825" cy="259000"/>
            </a:xfrm>
            <a:custGeom>
              <a:avLst/>
              <a:gdLst/>
              <a:ahLst/>
              <a:cxnLst/>
              <a:rect l="l" t="t" r="r" b="b"/>
              <a:pathLst>
                <a:path w="16913" h="10360" extrusionOk="0">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3214125" y="2275600"/>
              <a:ext cx="185175" cy="121375"/>
            </a:xfrm>
            <a:custGeom>
              <a:avLst/>
              <a:gdLst/>
              <a:ahLst/>
              <a:cxnLst/>
              <a:rect l="l" t="t" r="r" b="b"/>
              <a:pathLst>
                <a:path w="7407" h="4855" extrusionOk="0">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3136575" y="1546550"/>
              <a:ext cx="1609500" cy="2190750"/>
            </a:xfrm>
            <a:custGeom>
              <a:avLst/>
              <a:gdLst/>
              <a:ahLst/>
              <a:cxnLst/>
              <a:rect l="l" t="t" r="r" b="b"/>
              <a:pathLst>
                <a:path w="64380" h="87630" extrusionOk="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3226650" y="2378125"/>
              <a:ext cx="160125" cy="160000"/>
            </a:xfrm>
            <a:custGeom>
              <a:avLst/>
              <a:gdLst/>
              <a:ahLst/>
              <a:cxnLst/>
              <a:rect l="l" t="t" r="r" b="b"/>
              <a:pathLst>
                <a:path w="6405" h="6400" extrusionOk="0">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3246650" y="2433200"/>
              <a:ext cx="96775" cy="66050"/>
            </a:xfrm>
            <a:custGeom>
              <a:avLst/>
              <a:gdLst/>
              <a:ahLst/>
              <a:cxnLst/>
              <a:rect l="l" t="t" r="r" b="b"/>
              <a:pathLst>
                <a:path w="3871" h="2642" extrusionOk="0">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3355075" y="2416350"/>
              <a:ext cx="14200" cy="20025"/>
            </a:xfrm>
            <a:custGeom>
              <a:avLst/>
              <a:gdLst/>
              <a:ahLst/>
              <a:cxnLst/>
              <a:rect l="l" t="t" r="r" b="b"/>
              <a:pathLst>
                <a:path w="568" h="801" extrusionOk="0">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3210800" y="2994475"/>
              <a:ext cx="20875" cy="27950"/>
            </a:xfrm>
            <a:custGeom>
              <a:avLst/>
              <a:gdLst/>
              <a:ahLst/>
              <a:cxnLst/>
              <a:rect l="l" t="t" r="r" b="b"/>
              <a:pathLst>
                <a:path w="835" h="1118" extrusionOk="0">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3295850" y="2896875"/>
              <a:ext cx="21725" cy="27975"/>
            </a:xfrm>
            <a:custGeom>
              <a:avLst/>
              <a:gdLst/>
              <a:ahLst/>
              <a:cxnLst/>
              <a:rect l="l" t="t" r="r" b="b"/>
              <a:pathLst>
                <a:path w="869" h="1119" extrusionOk="0">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3380075" y="2847700"/>
              <a:ext cx="20875" cy="27950"/>
            </a:xfrm>
            <a:custGeom>
              <a:avLst/>
              <a:gdLst/>
              <a:ahLst/>
              <a:cxnLst/>
              <a:rect l="l" t="t" r="r" b="b"/>
              <a:pathLst>
                <a:path w="835" h="1118" extrusionOk="0">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3465150" y="2820325"/>
              <a:ext cx="20875" cy="28175"/>
            </a:xfrm>
            <a:custGeom>
              <a:avLst/>
              <a:gdLst/>
              <a:ahLst/>
              <a:cxnLst/>
              <a:rect l="l" t="t" r="r" b="b"/>
              <a:pathLst>
                <a:path w="835" h="1127" extrusionOk="0">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3550200" y="2732600"/>
              <a:ext cx="20875" cy="27950"/>
            </a:xfrm>
            <a:custGeom>
              <a:avLst/>
              <a:gdLst/>
              <a:ahLst/>
              <a:cxnLst/>
              <a:rect l="l" t="t" r="r" b="b"/>
              <a:pathLst>
                <a:path w="835" h="1118" extrusionOk="0">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3634425" y="2701075"/>
              <a:ext cx="20875" cy="28175"/>
            </a:xfrm>
            <a:custGeom>
              <a:avLst/>
              <a:gdLst/>
              <a:ahLst/>
              <a:cxnLst/>
              <a:rect l="l" t="t" r="r" b="b"/>
              <a:pathLst>
                <a:path w="835" h="1127" extrusionOk="0">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3719500" y="2602975"/>
              <a:ext cx="20875" cy="28175"/>
            </a:xfrm>
            <a:custGeom>
              <a:avLst/>
              <a:gdLst/>
              <a:ahLst/>
              <a:cxnLst/>
              <a:rect l="l" t="t" r="r" b="b"/>
              <a:pathLst>
                <a:path w="835" h="1127" extrusionOk="0">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3803725" y="2579150"/>
              <a:ext cx="20875" cy="27975"/>
            </a:xfrm>
            <a:custGeom>
              <a:avLst/>
              <a:gdLst/>
              <a:ahLst/>
              <a:cxnLst/>
              <a:rect l="l" t="t" r="r" b="b"/>
              <a:pathLst>
                <a:path w="835" h="1119" extrusionOk="0">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3888775" y="2309825"/>
              <a:ext cx="20875" cy="28325"/>
            </a:xfrm>
            <a:custGeom>
              <a:avLst/>
              <a:gdLst/>
              <a:ahLst/>
              <a:cxnLst/>
              <a:rect l="l" t="t" r="r" b="b"/>
              <a:pathLst>
                <a:path w="835" h="1133" extrusionOk="0">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3973000" y="2457025"/>
              <a:ext cx="21725" cy="28200"/>
            </a:xfrm>
            <a:custGeom>
              <a:avLst/>
              <a:gdLst/>
              <a:ahLst/>
              <a:cxnLst/>
              <a:rect l="l" t="t" r="r" b="b"/>
              <a:pathLst>
                <a:path w="869" h="1128" extrusionOk="0">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4058075" y="2457025"/>
              <a:ext cx="20875" cy="28200"/>
            </a:xfrm>
            <a:custGeom>
              <a:avLst/>
              <a:gdLst/>
              <a:ahLst/>
              <a:cxnLst/>
              <a:rect l="l" t="t" r="r" b="b"/>
              <a:pathLst>
                <a:path w="835" h="1128" extrusionOk="0">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4142300" y="2457025"/>
              <a:ext cx="20875" cy="28200"/>
            </a:xfrm>
            <a:custGeom>
              <a:avLst/>
              <a:gdLst/>
              <a:ahLst/>
              <a:cxnLst/>
              <a:rect l="l" t="t" r="r" b="b"/>
              <a:pathLst>
                <a:path w="835" h="1128" extrusionOk="0">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4226525" y="2309825"/>
              <a:ext cx="21700" cy="28325"/>
            </a:xfrm>
            <a:custGeom>
              <a:avLst/>
              <a:gdLst/>
              <a:ahLst/>
              <a:cxnLst/>
              <a:rect l="l" t="t" r="r" b="b"/>
              <a:pathLst>
                <a:path w="868" h="1133" extrusionOk="0">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4311575" y="2281900"/>
              <a:ext cx="20875" cy="28200"/>
            </a:xfrm>
            <a:custGeom>
              <a:avLst/>
              <a:gdLst/>
              <a:ahLst/>
              <a:cxnLst/>
              <a:rect l="l" t="t" r="r" b="b"/>
              <a:pathLst>
                <a:path w="835" h="1128" extrusionOk="0">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4396650" y="2163175"/>
              <a:ext cx="21700" cy="28200"/>
            </a:xfrm>
            <a:custGeom>
              <a:avLst/>
              <a:gdLst/>
              <a:ahLst/>
              <a:cxnLst/>
              <a:rect l="l" t="t" r="r" b="b"/>
              <a:pathLst>
                <a:path w="868" h="1128" extrusionOk="0">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4480025" y="2163675"/>
              <a:ext cx="23375" cy="28250"/>
            </a:xfrm>
            <a:custGeom>
              <a:avLst/>
              <a:gdLst/>
              <a:ahLst/>
              <a:cxnLst/>
              <a:rect l="l" t="t" r="r" b="b"/>
              <a:pathLst>
                <a:path w="935" h="1130" extrusionOk="0">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4564275" y="2163675"/>
              <a:ext cx="24200" cy="28250"/>
            </a:xfrm>
            <a:custGeom>
              <a:avLst/>
              <a:gdLst/>
              <a:ahLst/>
              <a:cxnLst/>
              <a:rect l="l" t="t" r="r" b="b"/>
              <a:pathLst>
                <a:path w="968" h="1130" extrusionOk="0">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465015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3218300" y="2125775"/>
              <a:ext cx="1446050" cy="885175"/>
            </a:xfrm>
            <a:custGeom>
              <a:avLst/>
              <a:gdLst/>
              <a:ahLst/>
              <a:cxnLst/>
              <a:rect l="l" t="t" r="r" b="b"/>
              <a:pathLst>
                <a:path w="57842" h="35407" extrusionOk="0">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3215800" y="2221525"/>
              <a:ext cx="1452050" cy="841975"/>
            </a:xfrm>
            <a:custGeom>
              <a:avLst/>
              <a:gdLst/>
              <a:ahLst/>
              <a:cxnLst/>
              <a:rect l="l" t="t" r="r" b="b"/>
              <a:pathLst>
                <a:path w="58082" h="33679" extrusionOk="0">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3258325" y="2535275"/>
              <a:ext cx="97600" cy="66525"/>
            </a:xfrm>
            <a:custGeom>
              <a:avLst/>
              <a:gdLst/>
              <a:ahLst/>
              <a:cxnLst/>
              <a:rect l="l" t="t" r="r" b="b"/>
              <a:pathLst>
                <a:path w="3904" h="2661" extrusionOk="0">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3258325" y="2584450"/>
              <a:ext cx="96775" cy="65750"/>
            </a:xfrm>
            <a:custGeom>
              <a:avLst/>
              <a:gdLst/>
              <a:ahLst/>
              <a:cxnLst/>
              <a:rect l="l" t="t" r="r" b="b"/>
              <a:pathLst>
                <a:path w="3871" h="2630" extrusionOk="0">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3210800" y="2652175"/>
              <a:ext cx="20875" cy="28325"/>
            </a:xfrm>
            <a:custGeom>
              <a:avLst/>
              <a:gdLst/>
              <a:ahLst/>
              <a:cxnLst/>
              <a:rect l="l" t="t" r="r" b="b"/>
              <a:pathLst>
                <a:path w="835" h="1133" extrusionOk="0">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3218300" y="3055350"/>
              <a:ext cx="386975" cy="249975"/>
            </a:xfrm>
            <a:custGeom>
              <a:avLst/>
              <a:gdLst/>
              <a:ahLst/>
              <a:cxnLst/>
              <a:rect l="l" t="t" r="r" b="b"/>
              <a:pathLst>
                <a:path w="15479" h="9999" extrusionOk="0">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3224150" y="3135400"/>
              <a:ext cx="32550" cy="73200"/>
            </a:xfrm>
            <a:custGeom>
              <a:avLst/>
              <a:gdLst/>
              <a:ahLst/>
              <a:cxnLst/>
              <a:rect l="l" t="t" r="r" b="b"/>
              <a:pathLst>
                <a:path w="1302" h="2928" extrusionOk="0">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3260825" y="3111000"/>
              <a:ext cx="31725" cy="76750"/>
            </a:xfrm>
            <a:custGeom>
              <a:avLst/>
              <a:gdLst/>
              <a:ahLst/>
              <a:cxnLst/>
              <a:rect l="l" t="t" r="r" b="b"/>
              <a:pathLst>
                <a:path w="1269" h="3070" extrusionOk="0">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3298350" y="3089325"/>
              <a:ext cx="31725" cy="77575"/>
            </a:xfrm>
            <a:custGeom>
              <a:avLst/>
              <a:gdLst/>
              <a:ahLst/>
              <a:cxnLst/>
              <a:rect l="l" t="t" r="r" b="b"/>
              <a:pathLst>
                <a:path w="1269" h="3103" extrusionOk="0">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3221650" y="3125675"/>
              <a:ext cx="381125" cy="230325"/>
            </a:xfrm>
            <a:custGeom>
              <a:avLst/>
              <a:gdLst/>
              <a:ahLst/>
              <a:cxnLst/>
              <a:rect l="l" t="t" r="r" b="b"/>
              <a:pathLst>
                <a:path w="15245" h="9213" extrusionOk="0">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3221650" y="3045650"/>
              <a:ext cx="96750" cy="66025"/>
            </a:xfrm>
            <a:custGeom>
              <a:avLst/>
              <a:gdLst/>
              <a:ahLst/>
              <a:cxnLst/>
              <a:rect l="l" t="t" r="r" b="b"/>
              <a:pathLst>
                <a:path w="3870" h="2641" extrusionOk="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3223300" y="3431450"/>
              <a:ext cx="20050" cy="68200"/>
            </a:xfrm>
            <a:custGeom>
              <a:avLst/>
              <a:gdLst/>
              <a:ahLst/>
              <a:cxnLst/>
              <a:rect l="l" t="t" r="r" b="b"/>
              <a:pathLst>
                <a:path w="802" h="2728" extrusionOk="0">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3250825" y="3413725"/>
              <a:ext cx="30050" cy="78200"/>
            </a:xfrm>
            <a:custGeom>
              <a:avLst/>
              <a:gdLst/>
              <a:ahLst/>
              <a:cxnLst/>
              <a:rect l="l" t="t" r="r" b="b"/>
              <a:pathLst>
                <a:path w="1202" h="3128" extrusionOk="0">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3287525" y="3392025"/>
              <a:ext cx="31700" cy="73425"/>
            </a:xfrm>
            <a:custGeom>
              <a:avLst/>
              <a:gdLst/>
              <a:ahLst/>
              <a:cxnLst/>
              <a:rect l="l" t="t" r="r" b="b"/>
              <a:pathLst>
                <a:path w="1268" h="2937" extrusionOk="0">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3221650" y="3418925"/>
              <a:ext cx="381125" cy="230325"/>
            </a:xfrm>
            <a:custGeom>
              <a:avLst/>
              <a:gdLst/>
              <a:ahLst/>
              <a:cxnLst/>
              <a:rect l="l" t="t" r="r" b="b"/>
              <a:pathLst>
                <a:path w="15245" h="9213" extrusionOk="0">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3221650" y="3338500"/>
              <a:ext cx="96750" cy="66375"/>
            </a:xfrm>
            <a:custGeom>
              <a:avLst/>
              <a:gdLst/>
              <a:ahLst/>
              <a:cxnLst/>
              <a:rect l="l" t="t" r="r" b="b"/>
              <a:pathLst>
                <a:path w="3870" h="2655" extrusionOk="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3726175" y="2760950"/>
              <a:ext cx="386950" cy="250000"/>
            </a:xfrm>
            <a:custGeom>
              <a:avLst/>
              <a:gdLst/>
              <a:ahLst/>
              <a:cxnLst/>
              <a:rect l="l" t="t" r="r" b="b"/>
              <a:pathLst>
                <a:path w="15478" h="10000" extrusionOk="0">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3732000" y="2841650"/>
              <a:ext cx="32550" cy="73400"/>
            </a:xfrm>
            <a:custGeom>
              <a:avLst/>
              <a:gdLst/>
              <a:ahLst/>
              <a:cxnLst/>
              <a:rect l="l" t="t" r="r" b="b"/>
              <a:pathLst>
                <a:path w="1302" h="2936" extrusionOk="0">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3770375" y="2820800"/>
              <a:ext cx="30025" cy="77575"/>
            </a:xfrm>
            <a:custGeom>
              <a:avLst/>
              <a:gdLst/>
              <a:ahLst/>
              <a:cxnLst/>
              <a:rect l="l" t="t" r="r" b="b"/>
              <a:pathLst>
                <a:path w="1201" h="3103" extrusionOk="0">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3804550" y="2796600"/>
              <a:ext cx="28375" cy="77600"/>
            </a:xfrm>
            <a:custGeom>
              <a:avLst/>
              <a:gdLst/>
              <a:ahLst/>
              <a:cxnLst/>
              <a:rect l="l" t="t" r="r" b="b"/>
              <a:pathLst>
                <a:path w="1135" h="3104" extrusionOk="0">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3729500" y="2831825"/>
              <a:ext cx="381125" cy="230350"/>
            </a:xfrm>
            <a:custGeom>
              <a:avLst/>
              <a:gdLst/>
              <a:ahLst/>
              <a:cxnLst/>
              <a:rect l="l" t="t" r="r" b="b"/>
              <a:pathLst>
                <a:path w="15245" h="9214" extrusionOk="0">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3729500" y="2751775"/>
              <a:ext cx="97600" cy="66025"/>
            </a:xfrm>
            <a:custGeom>
              <a:avLst/>
              <a:gdLst/>
              <a:ahLst/>
              <a:cxnLst/>
              <a:rect l="l" t="t" r="r" b="b"/>
              <a:pathLst>
                <a:path w="3904" h="2641" extrusionOk="0">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3732000" y="3135175"/>
              <a:ext cx="31725" cy="73425"/>
            </a:xfrm>
            <a:custGeom>
              <a:avLst/>
              <a:gdLst/>
              <a:ahLst/>
              <a:cxnLst/>
              <a:rect l="l" t="t" r="r" b="b"/>
              <a:pathLst>
                <a:path w="1269" h="2937" extrusionOk="0">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3767850" y="3111000"/>
              <a:ext cx="31725" cy="77100"/>
            </a:xfrm>
            <a:custGeom>
              <a:avLst/>
              <a:gdLst/>
              <a:ahLst/>
              <a:cxnLst/>
              <a:rect l="l" t="t" r="r" b="b"/>
              <a:pathLst>
                <a:path w="1269" h="3084" extrusionOk="0">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3729500" y="3124850"/>
              <a:ext cx="381125" cy="230025"/>
            </a:xfrm>
            <a:custGeom>
              <a:avLst/>
              <a:gdLst/>
              <a:ahLst/>
              <a:cxnLst/>
              <a:rect l="l" t="t" r="r" b="b"/>
              <a:pathLst>
                <a:path w="15245" h="9201" extrusionOk="0">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3729500" y="3044775"/>
              <a:ext cx="97600" cy="65750"/>
            </a:xfrm>
            <a:custGeom>
              <a:avLst/>
              <a:gdLst/>
              <a:ahLst/>
              <a:cxnLst/>
              <a:rect l="l" t="t" r="r" b="b"/>
              <a:pathLst>
                <a:path w="3904" h="2630" extrusionOk="0">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279900" y="2526750"/>
              <a:ext cx="48375" cy="134800"/>
            </a:xfrm>
            <a:custGeom>
              <a:avLst/>
              <a:gdLst/>
              <a:ahLst/>
              <a:cxnLst/>
              <a:rect l="l" t="t" r="r" b="b"/>
              <a:pathLst>
                <a:path w="1935" h="5392" extrusionOk="0">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231525" y="2535600"/>
              <a:ext cx="48400" cy="126775"/>
            </a:xfrm>
            <a:custGeom>
              <a:avLst/>
              <a:gdLst/>
              <a:ahLst/>
              <a:cxnLst/>
              <a:rect l="l" t="t" r="r" b="b"/>
              <a:pathLst>
                <a:path w="1936" h="5071" extrusionOk="0">
                  <a:moveTo>
                    <a:pt x="1935" y="0"/>
                  </a:moveTo>
                  <a:cubicBezTo>
                    <a:pt x="1135" y="500"/>
                    <a:pt x="468" y="1234"/>
                    <a:pt x="1" y="2068"/>
                  </a:cubicBezTo>
                  <a:lnTo>
                    <a:pt x="1935" y="5070"/>
                  </a:ln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4201500" y="2587300"/>
              <a:ext cx="78425" cy="80900"/>
            </a:xfrm>
            <a:custGeom>
              <a:avLst/>
              <a:gdLst/>
              <a:ahLst/>
              <a:cxnLst/>
              <a:rect l="l" t="t" r="r" b="b"/>
              <a:pathLst>
                <a:path w="3137" h="3236" extrusionOk="0">
                  <a:moveTo>
                    <a:pt x="1202" y="0"/>
                  </a:moveTo>
                  <a:cubicBezTo>
                    <a:pt x="634" y="1001"/>
                    <a:pt x="234" y="2102"/>
                    <a:pt x="1" y="3236"/>
                  </a:cubicBezTo>
                  <a:lnTo>
                    <a:pt x="3136" y="3002"/>
                  </a:lnTo>
                  <a:lnTo>
                    <a:pt x="12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4201500" y="2535600"/>
              <a:ext cx="78425" cy="132600"/>
            </a:xfrm>
            <a:custGeom>
              <a:avLst/>
              <a:gdLst/>
              <a:ahLst/>
              <a:cxnLst/>
              <a:rect l="l" t="t" r="r" b="b"/>
              <a:pathLst>
                <a:path w="3137" h="5304" extrusionOk="0">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4279900" y="2531425"/>
              <a:ext cx="77575" cy="130125"/>
            </a:xfrm>
            <a:custGeom>
              <a:avLst/>
              <a:gdLst/>
              <a:ahLst/>
              <a:cxnLst/>
              <a:rect l="l" t="t" r="r" b="b"/>
              <a:pathLst>
                <a:path w="3103" h="5205" extrusionOk="0">
                  <a:moveTo>
                    <a:pt x="1935" y="0"/>
                  </a:moveTo>
                  <a:lnTo>
                    <a:pt x="0" y="5204"/>
                  </a:lnTo>
                  <a:lnTo>
                    <a:pt x="3102" y="1835"/>
                  </a:lnTo>
                  <a:cubicBezTo>
                    <a:pt x="3002" y="1068"/>
                    <a:pt x="2569" y="401"/>
                    <a:pt x="1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4197325" y="2661525"/>
              <a:ext cx="82600" cy="85075"/>
            </a:xfrm>
            <a:custGeom>
              <a:avLst/>
              <a:gdLst/>
              <a:ahLst/>
              <a:cxnLst/>
              <a:rect l="l" t="t" r="r" b="b"/>
              <a:pathLst>
                <a:path w="3304" h="3403" extrusionOk="0">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4279900" y="2655675"/>
              <a:ext cx="78400" cy="80925"/>
            </a:xfrm>
            <a:custGeom>
              <a:avLst/>
              <a:gdLst/>
              <a:ahLst/>
              <a:cxnLst/>
              <a:rect l="l" t="t" r="r" b="b"/>
              <a:pathLst>
                <a:path w="3136" h="3237" extrusionOk="0">
                  <a:moveTo>
                    <a:pt x="3136" y="1"/>
                  </a:moveTo>
                  <a:lnTo>
                    <a:pt x="0" y="267"/>
                  </a:lnTo>
                  <a:lnTo>
                    <a:pt x="1935" y="3236"/>
                  </a:lnTo>
                  <a:cubicBezTo>
                    <a:pt x="2502" y="2235"/>
                    <a:pt x="2902"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4231525" y="2662350"/>
              <a:ext cx="48400" cy="134775"/>
            </a:xfrm>
            <a:custGeom>
              <a:avLst/>
              <a:gdLst/>
              <a:ahLst/>
              <a:cxnLst/>
              <a:rect l="l" t="t" r="r" b="b"/>
              <a:pathLst>
                <a:path w="1936" h="5391" extrusionOk="0">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4201500" y="2662350"/>
              <a:ext cx="78425" cy="130125"/>
            </a:xfrm>
            <a:custGeom>
              <a:avLst/>
              <a:gdLst/>
              <a:ahLst/>
              <a:cxnLst/>
              <a:rect l="l" t="t" r="r" b="b"/>
              <a:pathLst>
                <a:path w="3137" h="5205" extrusionOk="0">
                  <a:moveTo>
                    <a:pt x="3136" y="0"/>
                  </a:moveTo>
                  <a:lnTo>
                    <a:pt x="1" y="3369"/>
                  </a:lnTo>
                  <a:cubicBezTo>
                    <a:pt x="134" y="4103"/>
                    <a:pt x="568" y="4770"/>
                    <a:pt x="1202" y="5204"/>
                  </a:cubicBezTo>
                  <a:lnTo>
                    <a:pt x="31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4279900" y="2578125"/>
              <a:ext cx="82575" cy="84250"/>
            </a:xfrm>
            <a:custGeom>
              <a:avLst/>
              <a:gdLst/>
              <a:ahLst/>
              <a:cxnLst/>
              <a:rect l="l" t="t" r="r" b="b"/>
              <a:pathLst>
                <a:path w="3303" h="3370" extrusionOk="0">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4279900" y="2662350"/>
              <a:ext cx="48375" cy="125950"/>
            </a:xfrm>
            <a:custGeom>
              <a:avLst/>
              <a:gdLst/>
              <a:ahLst/>
              <a:cxnLst/>
              <a:rect l="l" t="t" r="r" b="b"/>
              <a:pathLst>
                <a:path w="1935" h="5038" extrusionOk="0">
                  <a:moveTo>
                    <a:pt x="0" y="0"/>
                  </a:moveTo>
                  <a:lnTo>
                    <a:pt x="0" y="5037"/>
                  </a:lnTo>
                  <a:cubicBezTo>
                    <a:pt x="801" y="4537"/>
                    <a:pt x="1468" y="3803"/>
                    <a:pt x="1935" y="2969"/>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4231525" y="2804600"/>
              <a:ext cx="96750" cy="65775"/>
            </a:xfrm>
            <a:custGeom>
              <a:avLst/>
              <a:gdLst/>
              <a:ahLst/>
              <a:cxnLst/>
              <a:rect l="l" t="t" r="r" b="b"/>
              <a:pathLst>
                <a:path w="3870" h="2631" extrusionOk="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4213175" y="2843000"/>
              <a:ext cx="133450" cy="87375"/>
            </a:xfrm>
            <a:custGeom>
              <a:avLst/>
              <a:gdLst/>
              <a:ahLst/>
              <a:cxnLst/>
              <a:rect l="l" t="t" r="r" b="b"/>
              <a:pathLst>
                <a:path w="5338" h="3495" extrusionOk="0">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4213175" y="2891875"/>
              <a:ext cx="133450" cy="86900"/>
            </a:xfrm>
            <a:custGeom>
              <a:avLst/>
              <a:gdLst/>
              <a:ahLst/>
              <a:cxnLst/>
              <a:rect l="l" t="t" r="r" b="b"/>
              <a:pathLst>
                <a:path w="5338" h="3476" extrusionOk="0">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213175" y="2941375"/>
              <a:ext cx="133450" cy="86900"/>
            </a:xfrm>
            <a:custGeom>
              <a:avLst/>
              <a:gdLst/>
              <a:ahLst/>
              <a:cxnLst/>
              <a:rect l="l" t="t" r="r" b="b"/>
              <a:pathLst>
                <a:path w="5338" h="3476" extrusionOk="0">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4575950" y="2355125"/>
              <a:ext cx="48375" cy="134625"/>
            </a:xfrm>
            <a:custGeom>
              <a:avLst/>
              <a:gdLst/>
              <a:ahLst/>
              <a:cxnLst/>
              <a:rect l="l" t="t" r="r" b="b"/>
              <a:pathLst>
                <a:path w="1935" h="5385" extrusionOk="0">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4528400" y="2363800"/>
              <a:ext cx="47575" cy="125950"/>
            </a:xfrm>
            <a:custGeom>
              <a:avLst/>
              <a:gdLst/>
              <a:ahLst/>
              <a:cxnLst/>
              <a:rect l="l" t="t" r="r" b="b"/>
              <a:pathLst>
                <a:path w="1903" h="5038" extrusionOk="0">
                  <a:moveTo>
                    <a:pt x="1902" y="1"/>
                  </a:moveTo>
                  <a:cubicBezTo>
                    <a:pt x="1101" y="501"/>
                    <a:pt x="434" y="1235"/>
                    <a:pt x="1" y="2069"/>
                  </a:cubicBezTo>
                  <a:lnTo>
                    <a:pt x="1902" y="5037"/>
                  </a:lnTo>
                  <a:lnTo>
                    <a:pt x="19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4498375" y="2415500"/>
              <a:ext cx="78425" cy="80925"/>
            </a:xfrm>
            <a:custGeom>
              <a:avLst/>
              <a:gdLst/>
              <a:ahLst/>
              <a:cxnLst/>
              <a:rect l="l" t="t" r="r" b="b"/>
              <a:pathLst>
                <a:path w="3137" h="3237" extrusionOk="0">
                  <a:moveTo>
                    <a:pt x="1202" y="1"/>
                  </a:moveTo>
                  <a:cubicBezTo>
                    <a:pt x="601" y="1001"/>
                    <a:pt x="201" y="2102"/>
                    <a:pt x="1" y="3236"/>
                  </a:cubicBezTo>
                  <a:lnTo>
                    <a:pt x="3136" y="3003"/>
                  </a:lnTo>
                  <a:lnTo>
                    <a:pt x="1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4576775" y="2360475"/>
              <a:ext cx="77575" cy="130100"/>
            </a:xfrm>
            <a:custGeom>
              <a:avLst/>
              <a:gdLst/>
              <a:ahLst/>
              <a:cxnLst/>
              <a:rect l="l" t="t" r="r" b="b"/>
              <a:pathLst>
                <a:path w="3103" h="5204" extrusionOk="0">
                  <a:moveTo>
                    <a:pt x="1902" y="0"/>
                  </a:moveTo>
                  <a:lnTo>
                    <a:pt x="0" y="5204"/>
                  </a:lnTo>
                  <a:lnTo>
                    <a:pt x="3103" y="1835"/>
                  </a:lnTo>
                  <a:cubicBezTo>
                    <a:pt x="3003" y="1068"/>
                    <a:pt x="2569" y="400"/>
                    <a:pt x="19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4494225" y="2489725"/>
              <a:ext cx="82575" cy="85075"/>
            </a:xfrm>
            <a:custGeom>
              <a:avLst/>
              <a:gdLst/>
              <a:ahLst/>
              <a:cxnLst/>
              <a:rect l="l" t="t" r="r" b="b"/>
              <a:pathLst>
                <a:path w="3303" h="3403" extrusionOk="0">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4575950" y="2483875"/>
              <a:ext cx="78400" cy="80925"/>
            </a:xfrm>
            <a:custGeom>
              <a:avLst/>
              <a:gdLst/>
              <a:ahLst/>
              <a:cxnLst/>
              <a:rect l="l" t="t" r="r" b="b"/>
              <a:pathLst>
                <a:path w="3136" h="3237" extrusionOk="0">
                  <a:moveTo>
                    <a:pt x="3136" y="1"/>
                  </a:moveTo>
                  <a:lnTo>
                    <a:pt x="0" y="234"/>
                  </a:lnTo>
                  <a:lnTo>
                    <a:pt x="1935" y="3237"/>
                  </a:lnTo>
                  <a:cubicBezTo>
                    <a:pt x="2535" y="2236"/>
                    <a:pt x="2935"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4528400" y="2489725"/>
              <a:ext cx="47575" cy="135625"/>
            </a:xfrm>
            <a:custGeom>
              <a:avLst/>
              <a:gdLst/>
              <a:ahLst/>
              <a:cxnLst/>
              <a:rect l="l" t="t" r="r" b="b"/>
              <a:pathLst>
                <a:path w="1903" h="5425" extrusionOk="0">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4498375" y="2490550"/>
              <a:ext cx="78425" cy="130125"/>
            </a:xfrm>
            <a:custGeom>
              <a:avLst/>
              <a:gdLst/>
              <a:ahLst/>
              <a:cxnLst/>
              <a:rect l="l" t="t" r="r" b="b"/>
              <a:pathLst>
                <a:path w="3137" h="5205" extrusionOk="0">
                  <a:moveTo>
                    <a:pt x="3136" y="1"/>
                  </a:moveTo>
                  <a:lnTo>
                    <a:pt x="1" y="3370"/>
                  </a:lnTo>
                  <a:cubicBezTo>
                    <a:pt x="134" y="4104"/>
                    <a:pt x="568" y="4771"/>
                    <a:pt x="1202" y="5205"/>
                  </a:cubicBezTo>
                  <a:lnTo>
                    <a:pt x="31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4494225" y="2363800"/>
              <a:ext cx="81750" cy="256875"/>
            </a:xfrm>
            <a:custGeom>
              <a:avLst/>
              <a:gdLst/>
              <a:ahLst/>
              <a:cxnLst/>
              <a:rect l="l" t="t" r="r" b="b"/>
              <a:pathLst>
                <a:path w="3270" h="10275" extrusionOk="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4575950" y="2406325"/>
              <a:ext cx="82575" cy="84250"/>
            </a:xfrm>
            <a:custGeom>
              <a:avLst/>
              <a:gdLst/>
              <a:ahLst/>
              <a:cxnLst/>
              <a:rect l="l" t="t" r="r" b="b"/>
              <a:pathLst>
                <a:path w="3303" h="3370" extrusionOk="0">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4576775" y="2489725"/>
              <a:ext cx="47550" cy="126775"/>
            </a:xfrm>
            <a:custGeom>
              <a:avLst/>
              <a:gdLst/>
              <a:ahLst/>
              <a:cxnLst/>
              <a:rect l="l" t="t" r="r" b="b"/>
              <a:pathLst>
                <a:path w="1902" h="5071" extrusionOk="0">
                  <a:moveTo>
                    <a:pt x="0" y="0"/>
                  </a:moveTo>
                  <a:lnTo>
                    <a:pt x="0" y="5071"/>
                  </a:lnTo>
                  <a:cubicBezTo>
                    <a:pt x="801" y="4570"/>
                    <a:pt x="1468" y="3837"/>
                    <a:pt x="1902" y="3003"/>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4527575" y="2633350"/>
              <a:ext cx="97600" cy="66025"/>
            </a:xfrm>
            <a:custGeom>
              <a:avLst/>
              <a:gdLst/>
              <a:ahLst/>
              <a:cxnLst/>
              <a:rect l="l" t="t" r="r" b="b"/>
              <a:pathLst>
                <a:path w="3904" h="2641" extrusionOk="0">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4510050" y="2671725"/>
              <a:ext cx="132625" cy="86900"/>
            </a:xfrm>
            <a:custGeom>
              <a:avLst/>
              <a:gdLst/>
              <a:ahLst/>
              <a:cxnLst/>
              <a:rect l="l" t="t" r="r" b="b"/>
              <a:pathLst>
                <a:path w="5305" h="3476" extrusionOk="0">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4510050" y="2720925"/>
              <a:ext cx="132625" cy="86900"/>
            </a:xfrm>
            <a:custGeom>
              <a:avLst/>
              <a:gdLst/>
              <a:ahLst/>
              <a:cxnLst/>
              <a:rect l="l" t="t" r="r" b="b"/>
              <a:pathLst>
                <a:path w="5305" h="3476" extrusionOk="0">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4510050" y="2770425"/>
              <a:ext cx="132625" cy="86600"/>
            </a:xfrm>
            <a:custGeom>
              <a:avLst/>
              <a:gdLst/>
              <a:ahLst/>
              <a:cxnLst/>
              <a:rect l="l" t="t" r="r" b="b"/>
              <a:pathLst>
                <a:path w="5305" h="3464" extrusionOk="0">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3869600" y="3939900"/>
              <a:ext cx="705525" cy="449050"/>
            </a:xfrm>
            <a:custGeom>
              <a:avLst/>
              <a:gdLst/>
              <a:ahLst/>
              <a:cxnLst/>
              <a:rect l="l" t="t" r="r" b="b"/>
              <a:pathLst>
                <a:path w="28221" h="17962" extrusionOk="0">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3870425" y="3939900"/>
              <a:ext cx="684700" cy="412025"/>
            </a:xfrm>
            <a:custGeom>
              <a:avLst/>
              <a:gdLst/>
              <a:ahLst/>
              <a:cxnLst/>
              <a:rect l="l" t="t" r="r" b="b"/>
              <a:pathLst>
                <a:path w="27388" h="16481" extrusionOk="0">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3870425" y="4306625"/>
              <a:ext cx="61750" cy="82600"/>
            </a:xfrm>
            <a:custGeom>
              <a:avLst/>
              <a:gdLst/>
              <a:ahLst/>
              <a:cxnLst/>
              <a:rect l="l" t="t" r="r" b="b"/>
              <a:pathLst>
                <a:path w="2470" h="3304" extrusionOk="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3752850" y="4317950"/>
              <a:ext cx="166800" cy="126325"/>
            </a:xfrm>
            <a:custGeom>
              <a:avLst/>
              <a:gdLst/>
              <a:ahLst/>
              <a:cxnLst/>
              <a:rect l="l" t="t" r="r" b="b"/>
              <a:pathLst>
                <a:path w="6672" h="5053" extrusionOk="0">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752850" y="4317950"/>
              <a:ext cx="156800" cy="98175"/>
            </a:xfrm>
            <a:custGeom>
              <a:avLst/>
              <a:gdLst/>
              <a:ahLst/>
              <a:cxnLst/>
              <a:rect l="l" t="t" r="r" b="b"/>
              <a:pathLst>
                <a:path w="6272" h="3927" extrusionOk="0">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877225" y="4206575"/>
              <a:ext cx="1028250" cy="733475"/>
            </a:xfrm>
            <a:custGeom>
              <a:avLst/>
              <a:gdLst/>
              <a:ahLst/>
              <a:cxnLst/>
              <a:rect l="l" t="t" r="r" b="b"/>
              <a:pathLst>
                <a:path w="41130" h="29339" extrusionOk="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827200" y="4206575"/>
              <a:ext cx="1128325" cy="593375"/>
            </a:xfrm>
            <a:custGeom>
              <a:avLst/>
              <a:gdLst/>
              <a:ahLst/>
              <a:cxnLst/>
              <a:rect l="l" t="t" r="r" b="b"/>
              <a:pathLst>
                <a:path w="45133" h="23735" extrusionOk="0">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2931425" y="4319375"/>
              <a:ext cx="919850" cy="431150"/>
            </a:xfrm>
            <a:custGeom>
              <a:avLst/>
              <a:gdLst/>
              <a:ahLst/>
              <a:cxnLst/>
              <a:rect l="l" t="t" r="r" b="b"/>
              <a:pathLst>
                <a:path w="36794" h="17246" extrusionOk="0">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2876575" y="4456975"/>
              <a:ext cx="393450" cy="474525"/>
            </a:xfrm>
            <a:custGeom>
              <a:avLst/>
              <a:gdLst/>
              <a:ahLst/>
              <a:cxnLst/>
              <a:rect l="l" t="t" r="r" b="b"/>
              <a:pathLst>
                <a:path w="15738" h="18981" extrusionOk="0">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5541625" y="3824800"/>
              <a:ext cx="190175" cy="206525"/>
            </a:xfrm>
            <a:custGeom>
              <a:avLst/>
              <a:gdLst/>
              <a:ahLst/>
              <a:cxnLst/>
              <a:rect l="l" t="t" r="r" b="b"/>
              <a:pathLst>
                <a:path w="7607" h="8261" extrusionOk="0">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641700" y="3903225"/>
              <a:ext cx="79250" cy="50900"/>
            </a:xfrm>
            <a:custGeom>
              <a:avLst/>
              <a:gdLst/>
              <a:ahLst/>
              <a:cxnLst/>
              <a:rect l="l" t="t" r="r" b="b"/>
              <a:pathLst>
                <a:path w="3170" h="2036" extrusionOk="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5161350" y="4096700"/>
              <a:ext cx="343600" cy="169475"/>
            </a:xfrm>
            <a:custGeom>
              <a:avLst/>
              <a:gdLst/>
              <a:ahLst/>
              <a:cxnLst/>
              <a:rect l="l" t="t" r="r" b="b"/>
              <a:pathLst>
                <a:path w="13744" h="6779" extrusionOk="0">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389850" y="4065025"/>
              <a:ext cx="96775" cy="61850"/>
            </a:xfrm>
            <a:custGeom>
              <a:avLst/>
              <a:gdLst/>
              <a:ahLst/>
              <a:cxnLst/>
              <a:rect l="l" t="t" r="r" b="b"/>
              <a:pathLst>
                <a:path w="3871" h="2474" extrusionOk="0">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5304800" y="2746850"/>
              <a:ext cx="454500" cy="1330275"/>
            </a:xfrm>
            <a:custGeom>
              <a:avLst/>
              <a:gdLst/>
              <a:ahLst/>
              <a:cxnLst/>
              <a:rect l="l" t="t" r="r" b="b"/>
              <a:pathLst>
                <a:path w="18180" h="53211" extrusionOk="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5537450" y="2982575"/>
              <a:ext cx="156800" cy="322825"/>
            </a:xfrm>
            <a:custGeom>
              <a:avLst/>
              <a:gdLst/>
              <a:ahLst/>
              <a:cxnLst/>
              <a:rect l="l" t="t" r="r" b="b"/>
              <a:pathLst>
                <a:path w="6272" h="12913" extrusionOk="0">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465750" y="2180325"/>
              <a:ext cx="146775" cy="168500"/>
            </a:xfrm>
            <a:custGeom>
              <a:avLst/>
              <a:gdLst/>
              <a:ahLst/>
              <a:cxnLst/>
              <a:rect l="l" t="t" r="r" b="b"/>
              <a:pathLst>
                <a:path w="5871" h="6740" extrusionOk="0">
                  <a:moveTo>
                    <a:pt x="5304" y="1"/>
                  </a:moveTo>
                  <a:lnTo>
                    <a:pt x="0" y="1168"/>
                  </a:lnTo>
                  <a:lnTo>
                    <a:pt x="634" y="6739"/>
                  </a:lnTo>
                  <a:lnTo>
                    <a:pt x="5871" y="6472"/>
                  </a:lnTo>
                  <a:lnTo>
                    <a:pt x="530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5648375" y="2262475"/>
              <a:ext cx="156800" cy="407400"/>
            </a:xfrm>
            <a:custGeom>
              <a:avLst/>
              <a:gdLst/>
              <a:ahLst/>
              <a:cxnLst/>
              <a:rect l="l" t="t" r="r" b="b"/>
              <a:pathLst>
                <a:path w="6272" h="16296" extrusionOk="0">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311475" y="2262000"/>
              <a:ext cx="448675" cy="683300"/>
            </a:xfrm>
            <a:custGeom>
              <a:avLst/>
              <a:gdLst/>
              <a:ahLst/>
              <a:cxnLst/>
              <a:rect l="l" t="t" r="r" b="b"/>
              <a:pathLst>
                <a:path w="17947" h="27332" extrusionOk="0">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5434875" y="2232375"/>
              <a:ext cx="195175" cy="84600"/>
            </a:xfrm>
            <a:custGeom>
              <a:avLst/>
              <a:gdLst/>
              <a:ahLst/>
              <a:cxnLst/>
              <a:rect l="l" t="t" r="r" b="b"/>
              <a:pathLst>
                <a:path w="7807" h="3384" extrusionOk="0">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4810275" y="2106950"/>
              <a:ext cx="371950" cy="488700"/>
            </a:xfrm>
            <a:custGeom>
              <a:avLst/>
              <a:gdLst/>
              <a:ahLst/>
              <a:cxnLst/>
              <a:rect l="l" t="t" r="r" b="b"/>
              <a:pathLst>
                <a:path w="14878" h="19548" extrusionOk="0">
                  <a:moveTo>
                    <a:pt x="10408" y="1"/>
                  </a:moveTo>
                  <a:lnTo>
                    <a:pt x="0" y="5438"/>
                  </a:lnTo>
                  <a:lnTo>
                    <a:pt x="5171" y="19548"/>
                  </a:lnTo>
                  <a:lnTo>
                    <a:pt x="14878" y="14111"/>
                  </a:lnTo>
                  <a:lnTo>
                    <a:pt x="104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4840300" y="2141150"/>
              <a:ext cx="317750" cy="417825"/>
            </a:xfrm>
            <a:custGeom>
              <a:avLst/>
              <a:gdLst/>
              <a:ahLst/>
              <a:cxnLst/>
              <a:rect l="l" t="t" r="r" b="b"/>
              <a:pathLst>
                <a:path w="12710" h="16713" extrusionOk="0">
                  <a:moveTo>
                    <a:pt x="8740" y="0"/>
                  </a:moveTo>
                  <a:lnTo>
                    <a:pt x="0" y="4570"/>
                  </a:lnTo>
                  <a:lnTo>
                    <a:pt x="4570" y="16712"/>
                  </a:lnTo>
                  <a:lnTo>
                    <a:pt x="12709" y="1214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4894500" y="2160825"/>
              <a:ext cx="118450" cy="70400"/>
            </a:xfrm>
            <a:custGeom>
              <a:avLst/>
              <a:gdLst/>
              <a:ahLst/>
              <a:cxnLst/>
              <a:rect l="l" t="t" r="r" b="b"/>
              <a:pathLst>
                <a:path w="4738" h="2816" extrusionOk="0">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873650" y="2127300"/>
              <a:ext cx="137625" cy="80575"/>
            </a:xfrm>
            <a:custGeom>
              <a:avLst/>
              <a:gdLst/>
              <a:ahLst/>
              <a:cxnLst/>
              <a:rect l="l" t="t" r="r" b="b"/>
              <a:pathLst>
                <a:path w="5505" h="3223" extrusionOk="0">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4897825" y="2161250"/>
              <a:ext cx="117625" cy="70825"/>
            </a:xfrm>
            <a:custGeom>
              <a:avLst/>
              <a:gdLst/>
              <a:ahLst/>
              <a:cxnLst/>
              <a:rect l="l" t="t" r="r" b="b"/>
              <a:pathLst>
                <a:path w="4705" h="2833" extrusionOk="0">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075450" y="2313775"/>
              <a:ext cx="371975" cy="481475"/>
            </a:xfrm>
            <a:custGeom>
              <a:avLst/>
              <a:gdLst/>
              <a:ahLst/>
              <a:cxnLst/>
              <a:rect l="l" t="t" r="r" b="b"/>
              <a:pathLst>
                <a:path w="14879" h="19259" extrusionOk="0">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788600" y="2344650"/>
              <a:ext cx="331075" cy="449475"/>
            </a:xfrm>
            <a:custGeom>
              <a:avLst/>
              <a:gdLst/>
              <a:ahLst/>
              <a:cxnLst/>
              <a:rect l="l" t="t" r="r" b="b"/>
              <a:pathLst>
                <a:path w="13243" h="17979" extrusionOk="0">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974550" y="2310350"/>
              <a:ext cx="464525" cy="491400"/>
            </a:xfrm>
            <a:custGeom>
              <a:avLst/>
              <a:gdLst/>
              <a:ahLst/>
              <a:cxnLst/>
              <a:rect l="l" t="t" r="r" b="b"/>
              <a:pathLst>
                <a:path w="18581" h="19656" extrusionOk="0">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5340650" y="2040225"/>
              <a:ext cx="32550" cy="63425"/>
            </a:xfrm>
            <a:custGeom>
              <a:avLst/>
              <a:gdLst/>
              <a:ahLst/>
              <a:cxnLst/>
              <a:rect l="l" t="t" r="r" b="b"/>
              <a:pathLst>
                <a:path w="1302" h="2537" extrusionOk="0">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336475" y="1993425"/>
              <a:ext cx="90925" cy="78525"/>
            </a:xfrm>
            <a:custGeom>
              <a:avLst/>
              <a:gdLst/>
              <a:ahLst/>
              <a:cxnLst/>
              <a:rect l="l" t="t" r="r" b="b"/>
              <a:pathLst>
                <a:path w="3637" h="3141" extrusionOk="0">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365675" y="1895975"/>
              <a:ext cx="318575" cy="323250"/>
            </a:xfrm>
            <a:custGeom>
              <a:avLst/>
              <a:gdLst/>
              <a:ahLst/>
              <a:cxnLst/>
              <a:rect l="l" t="t" r="r" b="b"/>
              <a:pathLst>
                <a:path w="12743" h="12930" extrusionOk="0">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5395700" y="2197025"/>
              <a:ext cx="70900" cy="22000"/>
            </a:xfrm>
            <a:custGeom>
              <a:avLst/>
              <a:gdLst/>
              <a:ahLst/>
              <a:cxnLst/>
              <a:rect l="l" t="t" r="r" b="b"/>
              <a:pathLst>
                <a:path w="2836" h="880" extrusionOk="0">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5353150" y="2024400"/>
              <a:ext cx="117625" cy="23375"/>
            </a:xfrm>
            <a:custGeom>
              <a:avLst/>
              <a:gdLst/>
              <a:ahLst/>
              <a:cxnLst/>
              <a:rect l="l" t="t" r="r" b="b"/>
              <a:pathLst>
                <a:path w="4705" h="935" extrusionOk="0">
                  <a:moveTo>
                    <a:pt x="1" y="0"/>
                  </a:moveTo>
                  <a:lnTo>
                    <a:pt x="1" y="367"/>
                  </a:lnTo>
                  <a:lnTo>
                    <a:pt x="4537" y="934"/>
                  </a:lnTo>
                  <a:lnTo>
                    <a:pt x="4704" y="6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5333150" y="1797225"/>
              <a:ext cx="400300" cy="411575"/>
            </a:xfrm>
            <a:custGeom>
              <a:avLst/>
              <a:gdLst/>
              <a:ahLst/>
              <a:cxnLst/>
              <a:rect l="l" t="t" r="r" b="b"/>
              <a:pathLst>
                <a:path w="16012" h="16463" extrusionOk="0">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5431000" y="2035225"/>
              <a:ext cx="32275" cy="45900"/>
            </a:xfrm>
            <a:custGeom>
              <a:avLst/>
              <a:gdLst/>
              <a:ahLst/>
              <a:cxnLst/>
              <a:rect l="l" t="t" r="r" b="b"/>
              <a:pathLst>
                <a:path w="1291" h="1836" extrusionOk="0">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4" name="Google Shape;504;p37"/>
          <p:cNvPicPr preferRelativeResize="0"/>
          <p:nvPr/>
        </p:nvPicPr>
        <p:blipFill>
          <a:blip r:embed="rId3">
            <a:alphaModFix/>
          </a:blip>
          <a:stretch>
            <a:fillRect/>
          </a:stretch>
        </p:blipFill>
        <p:spPr>
          <a:xfrm>
            <a:off x="8548025" y="152825"/>
            <a:ext cx="485500" cy="898925"/>
          </a:xfrm>
          <a:prstGeom prst="rect">
            <a:avLst/>
          </a:prstGeom>
          <a:noFill/>
          <a:ln>
            <a:noFill/>
          </a:ln>
        </p:spPr>
      </p:pic>
      <p:pic>
        <p:nvPicPr>
          <p:cNvPr id="505" name="Google Shape;505;p37"/>
          <p:cNvPicPr preferRelativeResize="0"/>
          <p:nvPr/>
        </p:nvPicPr>
        <p:blipFill>
          <a:blip r:embed="rId4">
            <a:alphaModFix/>
          </a:blip>
          <a:stretch>
            <a:fillRect/>
          </a:stretch>
        </p:blipFill>
        <p:spPr>
          <a:xfrm>
            <a:off x="7198675" y="4285550"/>
            <a:ext cx="1834850" cy="703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42"/>
          <p:cNvSpPr txBox="1">
            <a:spLocks noGrp="1"/>
          </p:cNvSpPr>
          <p:nvPr>
            <p:ph type="title"/>
          </p:nvPr>
        </p:nvSpPr>
        <p:spPr>
          <a:xfrm>
            <a:off x="506247" y="1145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IBM Plex Mono" panose="020B0509050203000203" pitchFamily="49" charset="0"/>
              </a:rPr>
              <a:t>Our USP</a:t>
            </a:r>
            <a:endParaRPr dirty="0">
              <a:latin typeface="IBM Plex Mono" panose="020B0509050203000203" pitchFamily="49" charset="0"/>
            </a:endParaRPr>
          </a:p>
        </p:txBody>
      </p:sp>
      <p:sp>
        <p:nvSpPr>
          <p:cNvPr id="836" name="Google Shape;836;p42"/>
          <p:cNvSpPr txBox="1">
            <a:spLocks noGrp="1"/>
          </p:cNvSpPr>
          <p:nvPr>
            <p:ph type="subTitle" idx="4294967295"/>
          </p:nvPr>
        </p:nvSpPr>
        <p:spPr>
          <a:xfrm flipH="1">
            <a:off x="5519783" y="1032703"/>
            <a:ext cx="3070751" cy="49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latin typeface="IBM Plex Mono" panose="020B0509050203000203" pitchFamily="49" charset="0"/>
                <a:ea typeface="Be Vietnam"/>
                <a:cs typeface="Be Vietnam"/>
                <a:sym typeface="Be Vietnam"/>
              </a:rPr>
              <a:t>Medical Institution/Lab</a:t>
            </a:r>
            <a:endParaRPr dirty="0">
              <a:latin typeface="IBM Plex Mono" panose="020B0509050203000203" pitchFamily="49" charset="0"/>
              <a:ea typeface="Be Vietnam"/>
              <a:cs typeface="Be Vietnam"/>
              <a:sym typeface="Be Vietnam"/>
            </a:endParaRPr>
          </a:p>
        </p:txBody>
      </p:sp>
      <p:sp>
        <p:nvSpPr>
          <p:cNvPr id="837" name="Google Shape;837;p42"/>
          <p:cNvSpPr txBox="1"/>
          <p:nvPr/>
        </p:nvSpPr>
        <p:spPr>
          <a:xfrm flipH="1">
            <a:off x="3575824" y="2618665"/>
            <a:ext cx="5375966" cy="2524835"/>
          </a:xfrm>
          <a:prstGeom prst="rect">
            <a:avLst/>
          </a:prstGeom>
          <a:noFill/>
          <a:ln>
            <a:noFill/>
          </a:ln>
        </p:spPr>
        <p:txBody>
          <a:bodyPr spcFirstLastPara="1" wrap="square" lIns="91425" tIns="91425" rIns="91425" bIns="91425" anchor="ctr" anchorCtr="0">
            <a:noAutofit/>
          </a:bodyPr>
          <a:lstStyle/>
          <a:p>
            <a:pPr marL="171450" lvl="0" indent="-171450" algn="l" rtl="0">
              <a:lnSpc>
                <a:spcPct val="100000"/>
              </a:lnSpc>
              <a:spcBef>
                <a:spcPts val="0"/>
              </a:spcBef>
              <a:spcAft>
                <a:spcPts val="0"/>
              </a:spcAft>
              <a:buFont typeface="Arial" panose="020B0604020202020204" pitchFamily="34" charset="0"/>
              <a:buChar char="•"/>
            </a:pPr>
            <a:r>
              <a:rPr lang="en-GB" sz="1100" dirty="0">
                <a:solidFill>
                  <a:schemeClr val="dk1"/>
                </a:solidFill>
                <a:latin typeface="IBM Plex Mono" panose="020B0509050203000203" pitchFamily="49" charset="0"/>
                <a:ea typeface="Libre Franklin"/>
                <a:cs typeface="Libre Franklin"/>
                <a:sym typeface="Libre Franklin"/>
              </a:rPr>
              <a:t>Digitalizing health records (old, handwritten, hardcopies). Aggregation of reports from various medical labs/hospitals.</a:t>
            </a:r>
          </a:p>
          <a:p>
            <a:pPr marL="171450" lvl="0" indent="-171450" algn="l" rtl="0">
              <a:lnSpc>
                <a:spcPct val="100000"/>
              </a:lnSpc>
              <a:spcBef>
                <a:spcPts val="0"/>
              </a:spcBef>
              <a:spcAft>
                <a:spcPts val="0"/>
              </a:spcAft>
              <a:buFont typeface="Arial" panose="020B0604020202020204" pitchFamily="34" charset="0"/>
              <a:buChar char="•"/>
            </a:pPr>
            <a:endParaRPr sz="1100" dirty="0">
              <a:solidFill>
                <a:schemeClr val="dk1"/>
              </a:solidFill>
              <a:latin typeface="IBM Plex Mono" panose="020B0509050203000203" pitchFamily="49" charset="0"/>
              <a:ea typeface="Libre Franklin"/>
              <a:cs typeface="Libre Franklin"/>
              <a:sym typeface="Libre Franklin"/>
            </a:endParaRPr>
          </a:p>
          <a:p>
            <a:pPr marL="171450" lvl="0" indent="-171450" algn="l" rtl="0">
              <a:lnSpc>
                <a:spcPct val="100000"/>
              </a:lnSpc>
              <a:spcBef>
                <a:spcPts val="0"/>
              </a:spcBef>
              <a:spcAft>
                <a:spcPts val="0"/>
              </a:spcAft>
              <a:buFont typeface="Arial" panose="020B0604020202020204" pitchFamily="34" charset="0"/>
              <a:buChar char="•"/>
            </a:pPr>
            <a:endParaRPr sz="1100" dirty="0">
              <a:solidFill>
                <a:schemeClr val="dk1"/>
              </a:solidFill>
              <a:latin typeface="IBM Plex Mono" panose="020B0509050203000203" pitchFamily="49" charset="0"/>
              <a:ea typeface="Libre Franklin"/>
              <a:cs typeface="Libre Franklin"/>
              <a:sym typeface="Libre Franklin"/>
            </a:endParaRPr>
          </a:p>
          <a:p>
            <a:pPr marL="171450" lvl="0" indent="-171450" algn="l" rtl="0">
              <a:lnSpc>
                <a:spcPct val="100000"/>
              </a:lnSpc>
              <a:spcBef>
                <a:spcPts val="0"/>
              </a:spcBef>
              <a:spcAft>
                <a:spcPts val="0"/>
              </a:spcAft>
              <a:buFont typeface="Arial" panose="020B0604020202020204" pitchFamily="34" charset="0"/>
              <a:buChar char="•"/>
            </a:pPr>
            <a:r>
              <a:rPr lang="en-GB" sz="1100" dirty="0">
                <a:solidFill>
                  <a:schemeClr val="dk1"/>
                </a:solidFill>
                <a:latin typeface="IBM Plex Mono" panose="020B0509050203000203" pitchFamily="49" charset="0"/>
                <a:ea typeface="Libre Franklin"/>
                <a:cs typeface="Libre Franklin"/>
                <a:sym typeface="Libre Franklin"/>
              </a:rPr>
              <a:t>The product is </a:t>
            </a:r>
            <a:r>
              <a:rPr lang="en-GB" sz="1100" b="1" dirty="0">
                <a:solidFill>
                  <a:schemeClr val="dk1"/>
                </a:solidFill>
                <a:latin typeface="IBM Plex Mono" panose="020B0509050203000203" pitchFamily="49" charset="0"/>
                <a:ea typeface="Libre Franklin"/>
                <a:cs typeface="Libre Franklin"/>
                <a:sym typeface="Libre Franklin"/>
              </a:rPr>
              <a:t>cloud-based</a:t>
            </a:r>
            <a:r>
              <a:rPr lang="en-GB" sz="1100" dirty="0">
                <a:solidFill>
                  <a:schemeClr val="dk1"/>
                </a:solidFill>
                <a:latin typeface="IBM Plex Mono" panose="020B0509050203000203" pitchFamily="49" charset="0"/>
                <a:ea typeface="Libre Franklin"/>
                <a:cs typeface="Libre Franklin"/>
                <a:sym typeface="Libre Franklin"/>
              </a:rPr>
              <a:t> and </a:t>
            </a:r>
            <a:r>
              <a:rPr lang="en-GB" sz="1100" b="1" dirty="0">
                <a:solidFill>
                  <a:schemeClr val="dk1"/>
                </a:solidFill>
                <a:latin typeface="IBM Plex Mono" panose="020B0509050203000203" pitchFamily="49" charset="0"/>
                <a:ea typeface="Libre Franklin"/>
                <a:cs typeface="Libre Franklin"/>
                <a:sym typeface="Libre Franklin"/>
              </a:rPr>
              <a:t>inexpensive</a:t>
            </a:r>
            <a:r>
              <a:rPr lang="en-GB" sz="1100" dirty="0">
                <a:solidFill>
                  <a:schemeClr val="dk1"/>
                </a:solidFill>
                <a:latin typeface="IBM Plex Mono" panose="020B0509050203000203" pitchFamily="49" charset="0"/>
                <a:ea typeface="Libre Franklin"/>
                <a:cs typeface="Libre Franklin"/>
                <a:sym typeface="Libre Franklin"/>
              </a:rPr>
              <a:t> start out, it can be easily upgraded as per the client’s requirements.</a:t>
            </a:r>
          </a:p>
          <a:p>
            <a:pPr marL="171450" lvl="0" indent="-171450" algn="l" rtl="0">
              <a:lnSpc>
                <a:spcPct val="100000"/>
              </a:lnSpc>
              <a:spcBef>
                <a:spcPts val="0"/>
              </a:spcBef>
              <a:spcAft>
                <a:spcPts val="0"/>
              </a:spcAft>
              <a:buFont typeface="Arial" panose="020B0604020202020204" pitchFamily="34" charset="0"/>
              <a:buChar char="•"/>
            </a:pPr>
            <a:endParaRPr lang="en-GB" sz="1100" dirty="0">
              <a:solidFill>
                <a:schemeClr val="dk1"/>
              </a:solidFill>
              <a:latin typeface="IBM Plex Mono" panose="020B0509050203000203" pitchFamily="49" charset="0"/>
              <a:ea typeface="Libre Franklin"/>
              <a:cs typeface="Libre Franklin"/>
              <a:sym typeface="Libre Franklin"/>
            </a:endParaRPr>
          </a:p>
          <a:p>
            <a:pPr marL="171450" lvl="0" indent="-171450" algn="l" rtl="0">
              <a:lnSpc>
                <a:spcPct val="100000"/>
              </a:lnSpc>
              <a:spcBef>
                <a:spcPts val="0"/>
              </a:spcBef>
              <a:spcAft>
                <a:spcPts val="0"/>
              </a:spcAft>
              <a:buFont typeface="Arial" panose="020B0604020202020204" pitchFamily="34" charset="0"/>
              <a:buChar char="•"/>
            </a:pPr>
            <a:endParaRPr lang="en-GB" sz="1100" dirty="0">
              <a:solidFill>
                <a:schemeClr val="dk1"/>
              </a:solidFill>
              <a:latin typeface="IBM Plex Mono" panose="020B0509050203000203" pitchFamily="49" charset="0"/>
              <a:ea typeface="Libre Franklin"/>
              <a:cs typeface="Libre Franklin"/>
              <a:sym typeface="Libre Franklin"/>
            </a:endParaRPr>
          </a:p>
          <a:p>
            <a:pPr marL="171450" lvl="0" indent="-171450" algn="l" rtl="0">
              <a:lnSpc>
                <a:spcPct val="100000"/>
              </a:lnSpc>
              <a:spcBef>
                <a:spcPts val="0"/>
              </a:spcBef>
              <a:spcAft>
                <a:spcPts val="0"/>
              </a:spcAft>
              <a:buFont typeface="Arial" panose="020B0604020202020204" pitchFamily="34" charset="0"/>
              <a:buChar char="•"/>
            </a:pPr>
            <a:r>
              <a:rPr lang="en-GB" sz="1100" dirty="0">
                <a:solidFill>
                  <a:schemeClr val="dk1"/>
                </a:solidFill>
                <a:latin typeface="IBM Plex Mono" panose="020B0509050203000203" pitchFamily="49" charset="0"/>
                <a:ea typeface="Libre Franklin"/>
                <a:cs typeface="Libre Franklin"/>
                <a:sym typeface="Libre Franklin"/>
              </a:rPr>
              <a:t>Our solution </a:t>
            </a:r>
            <a:r>
              <a:rPr lang="en-GB" sz="1100" b="1" dirty="0">
                <a:solidFill>
                  <a:schemeClr val="dk1"/>
                </a:solidFill>
                <a:latin typeface="IBM Plex Mono" panose="020B0509050203000203" pitchFamily="49" charset="0"/>
                <a:ea typeface="Libre Franklin"/>
                <a:cs typeface="Libre Franklin"/>
                <a:sym typeface="Libre Franklin"/>
              </a:rPr>
              <a:t>is highly accurate.</a:t>
            </a:r>
          </a:p>
          <a:p>
            <a:pPr marL="171450" lvl="0" indent="-171450" algn="l" rtl="0">
              <a:lnSpc>
                <a:spcPct val="100000"/>
              </a:lnSpc>
              <a:spcBef>
                <a:spcPts val="0"/>
              </a:spcBef>
              <a:spcAft>
                <a:spcPts val="0"/>
              </a:spcAft>
              <a:buFont typeface="Arial" panose="020B0604020202020204" pitchFamily="34" charset="0"/>
              <a:buChar char="•"/>
            </a:pPr>
            <a:r>
              <a:rPr lang="en-GB" sz="1100" b="1" dirty="0">
                <a:solidFill>
                  <a:schemeClr val="dk1"/>
                </a:solidFill>
                <a:latin typeface="IBM Plex Mono" panose="020B0509050203000203" pitchFamily="49" charset="0"/>
                <a:ea typeface="Libre Franklin"/>
                <a:cs typeface="Libre Franklin"/>
                <a:sym typeface="Libre Franklin"/>
              </a:rPr>
              <a:t>The x-ray feature</a:t>
            </a:r>
            <a:r>
              <a:rPr lang="en-GB" sz="1100" dirty="0">
                <a:solidFill>
                  <a:schemeClr val="dk1"/>
                </a:solidFill>
                <a:latin typeface="IBM Plex Mono" panose="020B0509050203000203" pitchFamily="49" charset="0"/>
                <a:ea typeface="Libre Franklin"/>
                <a:cs typeface="Libre Franklin"/>
                <a:sym typeface="Libre Franklin"/>
              </a:rPr>
              <a:t> can save the patient and doctor time by feeding the image to the model and getting instant results. </a:t>
            </a:r>
          </a:p>
          <a:p>
            <a:pPr marL="171450" lvl="0" indent="-171450" algn="l" rtl="0">
              <a:lnSpc>
                <a:spcPct val="100000"/>
              </a:lnSpc>
              <a:spcBef>
                <a:spcPts val="0"/>
              </a:spcBef>
              <a:spcAft>
                <a:spcPts val="0"/>
              </a:spcAft>
              <a:buFont typeface="Arial" panose="020B0604020202020204" pitchFamily="34" charset="0"/>
              <a:buChar char="•"/>
            </a:pPr>
            <a:r>
              <a:rPr lang="en-GB" sz="1100" dirty="0">
                <a:solidFill>
                  <a:schemeClr val="dk1"/>
                </a:solidFill>
                <a:latin typeface="IBM Plex Mono" panose="020B0509050203000203" pitchFamily="49" charset="0"/>
                <a:ea typeface="Libre Franklin"/>
                <a:cs typeface="Libre Franklin"/>
                <a:sym typeface="Libre Franklin"/>
              </a:rPr>
              <a:t>Our product is </a:t>
            </a:r>
            <a:r>
              <a:rPr lang="en-GB" sz="1100" b="1" dirty="0">
                <a:solidFill>
                  <a:schemeClr val="dk1"/>
                </a:solidFill>
                <a:latin typeface="IBM Plex Mono" panose="020B0509050203000203" pitchFamily="49" charset="0"/>
                <a:ea typeface="Libre Franklin"/>
                <a:cs typeface="Libre Franklin"/>
                <a:sym typeface="Libre Franklin"/>
              </a:rPr>
              <a:t>easily scalable</a:t>
            </a:r>
            <a:r>
              <a:rPr lang="en-GB" sz="1100" dirty="0">
                <a:solidFill>
                  <a:schemeClr val="dk1"/>
                </a:solidFill>
                <a:latin typeface="IBM Plex Mono" panose="020B0509050203000203" pitchFamily="49" charset="0"/>
                <a:ea typeface="Libre Franklin"/>
                <a:cs typeface="Libre Franklin"/>
                <a:sym typeface="Libre Franklin"/>
              </a:rPr>
              <a:t> and simple to use.</a:t>
            </a:r>
            <a:endParaRPr lang="en-GB" sz="700" dirty="0">
              <a:solidFill>
                <a:schemeClr val="dk1"/>
              </a:solidFill>
              <a:latin typeface="IBM Plex Mono" panose="020B0509050203000203" pitchFamily="49" charset="0"/>
              <a:ea typeface="Libre Franklin"/>
              <a:cs typeface="Libre Franklin"/>
              <a:sym typeface="Libre Franklin"/>
            </a:endParaRPr>
          </a:p>
        </p:txBody>
      </p:sp>
      <p:sp>
        <p:nvSpPr>
          <p:cNvPr id="838" name="Google Shape;838;p42"/>
          <p:cNvSpPr/>
          <p:nvPr/>
        </p:nvSpPr>
        <p:spPr>
          <a:xfrm flipH="1">
            <a:off x="4556247" y="1100203"/>
            <a:ext cx="862800" cy="360000"/>
          </a:xfrm>
          <a:prstGeom prst="triangle">
            <a:avLst>
              <a:gd name="adj" fmla="val 79071"/>
            </a:avLst>
          </a:pr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9" name="Google Shape;839;p42" title="Chart">
            <a:hlinkClick r:id="rId3"/>
          </p:cNvPr>
          <p:cNvPicPr preferRelativeResize="0"/>
          <p:nvPr/>
        </p:nvPicPr>
        <p:blipFill>
          <a:blip r:embed="rId4">
            <a:alphaModFix/>
          </a:blip>
          <a:stretch>
            <a:fillRect/>
          </a:stretch>
        </p:blipFill>
        <p:spPr>
          <a:xfrm>
            <a:off x="51363" y="1263164"/>
            <a:ext cx="3301437" cy="2052466"/>
          </a:xfrm>
          <a:prstGeom prst="rect">
            <a:avLst/>
          </a:prstGeom>
          <a:noFill/>
          <a:ln>
            <a:noFill/>
          </a:ln>
        </p:spPr>
      </p:pic>
      <p:sp>
        <p:nvSpPr>
          <p:cNvPr id="840" name="Google Shape;840;p42"/>
          <p:cNvSpPr txBox="1">
            <a:spLocks noGrp="1"/>
          </p:cNvSpPr>
          <p:nvPr>
            <p:ph type="subTitle" idx="4294967295"/>
          </p:nvPr>
        </p:nvSpPr>
        <p:spPr>
          <a:xfrm flipH="1">
            <a:off x="5481445" y="1551832"/>
            <a:ext cx="3789878" cy="70668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latin typeface="IBM Plex Mono" panose="020B0509050203000203" pitchFamily="49" charset="0"/>
                <a:ea typeface="Be Vietnam"/>
                <a:cs typeface="Be Vietnam"/>
                <a:sym typeface="Be Vietnam"/>
              </a:rPr>
              <a:t>Corporate, Universities</a:t>
            </a:r>
            <a:endParaRPr sz="2000" dirty="0">
              <a:latin typeface="IBM Plex Mono" panose="020B0509050203000203" pitchFamily="49" charset="0"/>
              <a:ea typeface="Be Vietnam"/>
              <a:cs typeface="Be Vietnam"/>
              <a:sym typeface="Be Vietnam"/>
            </a:endParaRPr>
          </a:p>
        </p:txBody>
      </p:sp>
      <p:sp>
        <p:nvSpPr>
          <p:cNvPr id="841" name="Google Shape;841;p42"/>
          <p:cNvSpPr/>
          <p:nvPr/>
        </p:nvSpPr>
        <p:spPr>
          <a:xfrm flipH="1">
            <a:off x="4556247" y="1605502"/>
            <a:ext cx="862800" cy="360000"/>
          </a:xfrm>
          <a:prstGeom prst="triangle">
            <a:avLst>
              <a:gd name="adj" fmla="val 790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txBox="1">
            <a:spLocks noGrp="1"/>
          </p:cNvSpPr>
          <p:nvPr>
            <p:ph type="subTitle" idx="4294967295"/>
          </p:nvPr>
        </p:nvSpPr>
        <p:spPr>
          <a:xfrm flipH="1">
            <a:off x="5490140" y="1949007"/>
            <a:ext cx="3679035" cy="8263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latin typeface="IBM Plex Mono" panose="020B0509050203000203" pitchFamily="49" charset="0"/>
                <a:ea typeface="Be Vietnam"/>
                <a:cs typeface="Be Vietnam"/>
                <a:sym typeface="Be Vietnam"/>
              </a:rPr>
              <a:t>For government organizations/ health schemes /NGOs</a:t>
            </a:r>
            <a:endParaRPr dirty="0">
              <a:latin typeface="IBM Plex Mono" panose="020B0509050203000203" pitchFamily="49" charset="0"/>
              <a:ea typeface="Be Vietnam"/>
              <a:cs typeface="Be Vietnam"/>
              <a:sym typeface="Be Vietnam"/>
            </a:endParaRPr>
          </a:p>
        </p:txBody>
      </p:sp>
      <p:sp>
        <p:nvSpPr>
          <p:cNvPr id="843" name="Google Shape;843;p42"/>
          <p:cNvSpPr/>
          <p:nvPr/>
        </p:nvSpPr>
        <p:spPr>
          <a:xfrm flipH="1">
            <a:off x="4593417" y="2119012"/>
            <a:ext cx="862800" cy="360000"/>
          </a:xfrm>
          <a:prstGeom prst="triangle">
            <a:avLst>
              <a:gd name="adj" fmla="val 7907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44"/>
          <p:cNvSpPr txBox="1">
            <a:spLocks noGrp="1"/>
          </p:cNvSpPr>
          <p:nvPr>
            <p:ph type="title"/>
          </p:nvPr>
        </p:nvSpPr>
        <p:spPr>
          <a:xfrm>
            <a:off x="522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IBM Plex Mono" panose="020B0509050203000203" pitchFamily="49" charset="0"/>
              </a:rPr>
              <a:t>Future Scope</a:t>
            </a:r>
            <a:endParaRPr dirty="0">
              <a:latin typeface="IBM Plex Mono" panose="020B0509050203000203" pitchFamily="49" charset="0"/>
            </a:endParaRPr>
          </a:p>
        </p:txBody>
      </p:sp>
      <p:sp>
        <p:nvSpPr>
          <p:cNvPr id="848" name="Google Shape;848;p44"/>
          <p:cNvSpPr txBox="1">
            <a:spLocks noGrp="1"/>
          </p:cNvSpPr>
          <p:nvPr>
            <p:ph type="body" idx="1"/>
          </p:nvPr>
        </p:nvSpPr>
        <p:spPr>
          <a:xfrm>
            <a:off x="377075" y="1357175"/>
            <a:ext cx="7784700" cy="34953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Font typeface="Arial" panose="020B0604020202020204" pitchFamily="34" charset="0"/>
              <a:buChar char="•"/>
            </a:pPr>
            <a:r>
              <a:rPr lang="en-IN" sz="1400" dirty="0">
                <a:solidFill>
                  <a:schemeClr val="dk1"/>
                </a:solidFill>
                <a:latin typeface="IBM Plex Mono" panose="020B0509050203000203" pitchFamily="49" charset="0"/>
              </a:rPr>
              <a:t>The applications when it comes to machine learning models are endless.</a:t>
            </a:r>
          </a:p>
          <a:p>
            <a:pPr marL="171450" lvl="0" indent="-171450" algn="l" rtl="0">
              <a:spcBef>
                <a:spcPts val="0"/>
              </a:spcBef>
              <a:spcAft>
                <a:spcPts val="1600"/>
              </a:spcAft>
              <a:buFont typeface="Arial" panose="020B0604020202020204" pitchFamily="34" charset="0"/>
              <a:buChar char="•"/>
            </a:pPr>
            <a:r>
              <a:rPr lang="en-IN" sz="1400" dirty="0">
                <a:solidFill>
                  <a:schemeClr val="dk1"/>
                </a:solidFill>
                <a:latin typeface="IBM Plex Mono" panose="020B0509050203000203" pitchFamily="49" charset="0"/>
              </a:rPr>
              <a:t>Currently we are working on implementing a service where a user can upload their chest X-Rays to get a preliminary result on if a Pneumonia or Covid infection is present.</a:t>
            </a:r>
          </a:p>
          <a:p>
            <a:pPr marL="171450" lvl="0" indent="-171450" algn="l" rtl="0">
              <a:spcBef>
                <a:spcPts val="0"/>
              </a:spcBef>
              <a:spcAft>
                <a:spcPts val="1600"/>
              </a:spcAft>
              <a:buFont typeface="Arial" panose="020B0604020202020204" pitchFamily="34" charset="0"/>
              <a:buChar char="•"/>
            </a:pPr>
            <a:r>
              <a:rPr lang="en-IN" sz="1400" dirty="0">
                <a:solidFill>
                  <a:schemeClr val="dk1"/>
                </a:solidFill>
                <a:latin typeface="IBM Plex Mono" panose="020B0509050203000203" pitchFamily="49" charset="0"/>
              </a:rPr>
              <a:t>Test Data is promising! Our test model has achieved high accuracy when it comes to detecting the above mentioned illnesses.</a:t>
            </a:r>
          </a:p>
          <a:p>
            <a:pPr marL="171450" lvl="0" indent="-171450" algn="l" rtl="0">
              <a:spcBef>
                <a:spcPts val="0"/>
              </a:spcBef>
              <a:spcAft>
                <a:spcPts val="1600"/>
              </a:spcAft>
              <a:buFont typeface="Arial" panose="020B0604020202020204" pitchFamily="34" charset="0"/>
              <a:buChar char="•"/>
            </a:pPr>
            <a:r>
              <a:rPr lang="en-IN" sz="1400" dirty="0">
                <a:solidFill>
                  <a:schemeClr val="dk1"/>
                </a:solidFill>
                <a:latin typeface="IBM Plex Mono" panose="020B0509050203000203" pitchFamily="49" charset="0"/>
              </a:rPr>
              <a:t>A service like this can be continually improved by feeding more data. It would prove extremely useful to doctors and lab technicians in quickly filtering patient cases so that they can focus on the patients that need immediate attention.</a:t>
            </a:r>
            <a:endParaRPr sz="1400" dirty="0">
              <a:solidFill>
                <a:schemeClr val="dk1"/>
              </a:solidFill>
              <a:latin typeface="IBM Plex Mono" panose="020B0509050203000203" pitchFamily="49" charset="0"/>
            </a:endParaRPr>
          </a:p>
        </p:txBody>
      </p:sp>
    </p:spTree>
    <p:extLst>
      <p:ext uri="{BB962C8B-B14F-4D97-AF65-F5344CB8AC3E}">
        <p14:creationId xmlns:p14="http://schemas.microsoft.com/office/powerpoint/2010/main" val="346822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46"/>
          <p:cNvSpPr/>
          <p:nvPr/>
        </p:nvSpPr>
        <p:spPr>
          <a:xfrm>
            <a:off x="5109300" y="2325575"/>
            <a:ext cx="3222980" cy="1861103"/>
          </a:xfrm>
          <a:custGeom>
            <a:avLst/>
            <a:gdLst/>
            <a:ahLst/>
            <a:cxnLst/>
            <a:rect l="l" t="t" r="r" b="b"/>
            <a:pathLst>
              <a:path w="197275" h="113916" extrusionOk="0">
                <a:moveTo>
                  <a:pt x="98637" y="0"/>
                </a:moveTo>
                <a:cubicBezTo>
                  <a:pt x="44165" y="0"/>
                  <a:pt x="0" y="25518"/>
                  <a:pt x="0" y="56974"/>
                </a:cubicBezTo>
                <a:cubicBezTo>
                  <a:pt x="0" y="88430"/>
                  <a:pt x="44165" y="113915"/>
                  <a:pt x="98637" y="113915"/>
                </a:cubicBezTo>
                <a:cubicBezTo>
                  <a:pt x="153109" y="113915"/>
                  <a:pt x="197274" y="88430"/>
                  <a:pt x="197274" y="56974"/>
                </a:cubicBezTo>
                <a:cubicBezTo>
                  <a:pt x="197274" y="25518"/>
                  <a:pt x="153109" y="0"/>
                  <a:pt x="986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0" name="Google Shape;860;p46"/>
          <p:cNvCxnSpPr/>
          <p:nvPr/>
        </p:nvCxnSpPr>
        <p:spPr>
          <a:xfrm rot="10800000" flipH="1">
            <a:off x="6800775" y="4347575"/>
            <a:ext cx="572700" cy="18420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46"/>
          <p:cNvCxnSpPr/>
          <p:nvPr/>
        </p:nvCxnSpPr>
        <p:spPr>
          <a:xfrm rot="10800000">
            <a:off x="5644975" y="2046425"/>
            <a:ext cx="429600" cy="58290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46"/>
          <p:cNvCxnSpPr/>
          <p:nvPr/>
        </p:nvCxnSpPr>
        <p:spPr>
          <a:xfrm rot="10800000" flipH="1">
            <a:off x="7884975" y="3069000"/>
            <a:ext cx="552300" cy="37860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46"/>
          <p:cNvCxnSpPr/>
          <p:nvPr/>
        </p:nvCxnSpPr>
        <p:spPr>
          <a:xfrm rot="10800000" flipH="1">
            <a:off x="6862150" y="2015675"/>
            <a:ext cx="1002300" cy="337500"/>
          </a:xfrm>
          <a:prstGeom prst="straightConnector1">
            <a:avLst/>
          </a:prstGeom>
          <a:noFill/>
          <a:ln w="9525" cap="flat" cmpd="sng">
            <a:solidFill>
              <a:schemeClr val="dk2"/>
            </a:solidFill>
            <a:prstDash val="solid"/>
            <a:round/>
            <a:headEnd type="none" w="med" len="med"/>
            <a:tailEnd type="none" w="med" len="med"/>
          </a:ln>
        </p:spPr>
      </p:cxnSp>
      <p:cxnSp>
        <p:nvCxnSpPr>
          <p:cNvPr id="864" name="Google Shape;864;p46"/>
          <p:cNvCxnSpPr/>
          <p:nvPr/>
        </p:nvCxnSpPr>
        <p:spPr>
          <a:xfrm rot="10800000" flipH="1">
            <a:off x="6095050" y="3253200"/>
            <a:ext cx="61200" cy="961500"/>
          </a:xfrm>
          <a:prstGeom prst="straightConnector1">
            <a:avLst/>
          </a:prstGeom>
          <a:noFill/>
          <a:ln w="9525" cap="flat" cmpd="sng">
            <a:solidFill>
              <a:schemeClr val="dk2"/>
            </a:solidFill>
            <a:prstDash val="solid"/>
            <a:round/>
            <a:headEnd type="none" w="med" len="med"/>
            <a:tailEnd type="none" w="med" len="med"/>
          </a:ln>
        </p:spPr>
      </p:cxnSp>
      <p:cxnSp>
        <p:nvCxnSpPr>
          <p:cNvPr id="865" name="Google Shape;865;p46"/>
          <p:cNvCxnSpPr/>
          <p:nvPr/>
        </p:nvCxnSpPr>
        <p:spPr>
          <a:xfrm rot="10800000" flipH="1">
            <a:off x="4611950" y="3294050"/>
            <a:ext cx="1329600" cy="716100"/>
          </a:xfrm>
          <a:prstGeom prst="straightConnector1">
            <a:avLst/>
          </a:prstGeom>
          <a:noFill/>
          <a:ln w="9525" cap="flat" cmpd="sng">
            <a:solidFill>
              <a:schemeClr val="dk2"/>
            </a:solidFill>
            <a:prstDash val="solid"/>
            <a:round/>
            <a:headEnd type="none" w="med" len="med"/>
            <a:tailEnd type="none" w="med" len="med"/>
          </a:ln>
        </p:spPr>
      </p:cxnSp>
      <p:sp>
        <p:nvSpPr>
          <p:cNvPr id="866" name="Google Shape;866;p4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Thank you :)</a:t>
            </a:r>
            <a:endParaRPr dirty="0"/>
          </a:p>
        </p:txBody>
      </p:sp>
      <p:sp>
        <p:nvSpPr>
          <p:cNvPr id="867" name="Google Shape;867;p46"/>
          <p:cNvSpPr txBox="1">
            <a:spLocks noGrp="1"/>
          </p:cNvSpPr>
          <p:nvPr>
            <p:ph type="body" idx="1"/>
          </p:nvPr>
        </p:nvSpPr>
        <p:spPr>
          <a:xfrm>
            <a:off x="142070" y="1252690"/>
            <a:ext cx="3667268" cy="2365200"/>
          </a:xfrm>
          <a:prstGeom prst="rect">
            <a:avLst/>
          </a:prstGeom>
        </p:spPr>
        <p:txBody>
          <a:bodyPr spcFirstLastPara="1" wrap="square" lIns="91425" tIns="91425" rIns="91425" bIns="91425" anchor="t" anchorCtr="0">
            <a:noAutofit/>
          </a:bodyPr>
          <a:lstStyle/>
          <a:p>
            <a:pPr marL="0" indent="0" algn="ctr">
              <a:lnSpc>
                <a:spcPct val="150000"/>
              </a:lnSpc>
              <a:buClr>
                <a:schemeClr val="dk1"/>
              </a:buClr>
              <a:buSzPts val="1100"/>
              <a:buNone/>
            </a:pPr>
            <a:r>
              <a:rPr lang="en-US" sz="1200" b="1" u="sng" dirty="0">
                <a:solidFill>
                  <a:schemeClr val="dk1"/>
                </a:solidFill>
                <a:latin typeface="Times New Roman" panose="02020603050405020304" pitchFamily="18" charset="0"/>
                <a:cs typeface="Times New Roman" panose="02020603050405020304" pitchFamily="18" charset="0"/>
              </a:rPr>
              <a:t>BIBLIOGRAPHY</a:t>
            </a:r>
          </a:p>
          <a:p>
            <a:pPr marL="285750" indent="-285750">
              <a:lnSpc>
                <a:spcPct val="150000"/>
              </a:lnSpc>
              <a:buClr>
                <a:schemeClr val="dk1"/>
              </a:buClr>
              <a:buSzPts val="1100"/>
            </a:pPr>
            <a:r>
              <a:rPr lang="en-US" sz="1200" dirty="0">
                <a:solidFill>
                  <a:schemeClr val="dk1"/>
                </a:solidFill>
                <a:latin typeface="Times New Roman" panose="02020603050405020304" pitchFamily="18" charset="0"/>
                <a:cs typeface="Times New Roman" panose="02020603050405020304" pitchFamily="18" charset="0"/>
              </a:rPr>
              <a:t>C. </a:t>
            </a:r>
            <a:r>
              <a:rPr lang="en-US" sz="1200" dirty="0" err="1">
                <a:solidFill>
                  <a:schemeClr val="dk1"/>
                </a:solidFill>
                <a:latin typeface="Times New Roman" panose="02020603050405020304" pitchFamily="18" charset="0"/>
                <a:cs typeface="Times New Roman" panose="02020603050405020304" pitchFamily="18" charset="0"/>
              </a:rPr>
              <a:t>Kaundilya</a:t>
            </a:r>
            <a:r>
              <a:rPr lang="en-US" sz="1200" dirty="0">
                <a:solidFill>
                  <a:schemeClr val="dk1"/>
                </a:solidFill>
                <a:latin typeface="Times New Roman" panose="02020603050405020304" pitchFamily="18" charset="0"/>
                <a:cs typeface="Times New Roman" panose="02020603050405020304" pitchFamily="18" charset="0"/>
              </a:rPr>
              <a:t>, D. Chawla and Y. Chopra, </a:t>
            </a:r>
            <a:r>
              <a:rPr lang="en-US" sz="1200" b="1" dirty="0">
                <a:solidFill>
                  <a:schemeClr val="dk1"/>
                </a:solidFill>
                <a:latin typeface="Times New Roman" panose="02020603050405020304" pitchFamily="18" charset="0"/>
                <a:cs typeface="Times New Roman" panose="02020603050405020304" pitchFamily="18" charset="0"/>
              </a:rPr>
              <a:t>"Automated Text Extraction from Images using OCR System," </a:t>
            </a:r>
            <a:r>
              <a:rPr lang="en-US" sz="1200" dirty="0">
                <a:solidFill>
                  <a:schemeClr val="dk1"/>
                </a:solidFill>
                <a:latin typeface="Times New Roman" panose="02020603050405020304" pitchFamily="18" charset="0"/>
                <a:cs typeface="Times New Roman" panose="02020603050405020304" pitchFamily="18" charset="0"/>
              </a:rPr>
              <a:t>2019 6th International Conference on Computing for Sustainable Global Development (</a:t>
            </a:r>
            <a:r>
              <a:rPr lang="en-US" sz="1200" dirty="0" err="1">
                <a:solidFill>
                  <a:schemeClr val="dk1"/>
                </a:solidFill>
                <a:latin typeface="Times New Roman" panose="02020603050405020304" pitchFamily="18" charset="0"/>
                <a:cs typeface="Times New Roman" panose="02020603050405020304" pitchFamily="18" charset="0"/>
              </a:rPr>
              <a:t>INDIACom</a:t>
            </a:r>
            <a:r>
              <a:rPr lang="en-US" sz="1200" dirty="0">
                <a:solidFill>
                  <a:schemeClr val="dk1"/>
                </a:solidFill>
                <a:latin typeface="Times New Roman" panose="02020603050405020304" pitchFamily="18" charset="0"/>
                <a:cs typeface="Times New Roman" panose="02020603050405020304" pitchFamily="18" charset="0"/>
              </a:rPr>
              <a:t>), 2019, pp. 145-150.</a:t>
            </a:r>
          </a:p>
          <a:p>
            <a:pPr marL="0" indent="0">
              <a:lnSpc>
                <a:spcPct val="150000"/>
              </a:lnSpc>
              <a:buClr>
                <a:schemeClr val="dk1"/>
              </a:buClr>
              <a:buSzPts val="1100"/>
              <a:buNone/>
            </a:pPr>
            <a:endParaRPr lang="en-US" sz="1200" dirty="0">
              <a:solidFill>
                <a:schemeClr val="dk1"/>
              </a:solidFill>
              <a:latin typeface="Times New Roman" panose="02020603050405020304" pitchFamily="18" charset="0"/>
              <a:cs typeface="Times New Roman" panose="02020603050405020304" pitchFamily="18" charset="0"/>
            </a:endParaRPr>
          </a:p>
          <a:p>
            <a:pPr marL="285750" indent="-285750">
              <a:lnSpc>
                <a:spcPct val="150000"/>
              </a:lnSpc>
              <a:buClr>
                <a:schemeClr val="dk1"/>
              </a:buClr>
              <a:buSzPts val="1100"/>
            </a:pPr>
            <a:r>
              <a:rPr lang="en-US" sz="1200" dirty="0">
                <a:solidFill>
                  <a:schemeClr val="dk1"/>
                </a:solidFill>
                <a:latin typeface="Times New Roman" panose="02020603050405020304" pitchFamily="18" charset="0"/>
                <a:cs typeface="Times New Roman" panose="02020603050405020304" pitchFamily="18" charset="0"/>
              </a:rPr>
              <a:t>M. </a:t>
            </a:r>
            <a:r>
              <a:rPr lang="en-US" sz="1200" dirty="0" err="1">
                <a:solidFill>
                  <a:schemeClr val="dk1"/>
                </a:solidFill>
                <a:latin typeface="Times New Roman" panose="02020603050405020304" pitchFamily="18" charset="0"/>
                <a:cs typeface="Times New Roman" panose="02020603050405020304" pitchFamily="18" charset="0"/>
              </a:rPr>
              <a:t>Gorai</a:t>
            </a:r>
            <a:r>
              <a:rPr lang="en-US" sz="1200" dirty="0">
                <a:solidFill>
                  <a:schemeClr val="dk1"/>
                </a:solidFill>
                <a:latin typeface="Times New Roman" panose="02020603050405020304" pitchFamily="18" charset="0"/>
                <a:cs typeface="Times New Roman" panose="02020603050405020304" pitchFamily="18" charset="0"/>
              </a:rPr>
              <a:t> and M. J. Nene, </a:t>
            </a:r>
            <a:r>
              <a:rPr lang="en-US" sz="1200" b="1" dirty="0">
                <a:solidFill>
                  <a:schemeClr val="dk1"/>
                </a:solidFill>
                <a:latin typeface="Times New Roman" panose="02020603050405020304" pitchFamily="18" charset="0"/>
                <a:cs typeface="Times New Roman" panose="02020603050405020304" pitchFamily="18" charset="0"/>
              </a:rPr>
              <a:t>"Layout and Text Extraction from Document Images using Neural Networks," </a:t>
            </a:r>
            <a:r>
              <a:rPr lang="en-US" sz="1200" dirty="0">
                <a:solidFill>
                  <a:schemeClr val="dk1"/>
                </a:solidFill>
                <a:latin typeface="Times New Roman" panose="02020603050405020304" pitchFamily="18" charset="0"/>
                <a:cs typeface="Times New Roman" panose="02020603050405020304" pitchFamily="18" charset="0"/>
              </a:rPr>
              <a:t>2020 5th International Conference on Communication and Electronics Systems (ICCES), 2020, pp. 1107-1112, </a:t>
            </a:r>
            <a:r>
              <a:rPr lang="en-US" sz="1200" dirty="0" err="1">
                <a:solidFill>
                  <a:schemeClr val="dk1"/>
                </a:solidFill>
                <a:latin typeface="Times New Roman" panose="02020603050405020304" pitchFamily="18" charset="0"/>
                <a:cs typeface="Times New Roman" panose="02020603050405020304" pitchFamily="18" charset="0"/>
              </a:rPr>
              <a:t>doi</a:t>
            </a:r>
            <a:r>
              <a:rPr lang="en-US" sz="1200" dirty="0">
                <a:solidFill>
                  <a:schemeClr val="dk1"/>
                </a:solidFill>
                <a:latin typeface="Times New Roman" panose="02020603050405020304" pitchFamily="18" charset="0"/>
                <a:cs typeface="Times New Roman" panose="02020603050405020304" pitchFamily="18" charset="0"/>
              </a:rPr>
              <a:t>: 10.1109/ICCES48766.2020.9137859.</a:t>
            </a:r>
          </a:p>
          <a:p>
            <a:pPr marL="285750" indent="-285750">
              <a:lnSpc>
                <a:spcPct val="150000"/>
              </a:lnSpc>
              <a:buClr>
                <a:schemeClr val="dk1"/>
              </a:buClr>
              <a:buSzPts val="1100"/>
            </a:pPr>
            <a:endParaRPr lang="en-US" sz="12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Clr>
                <a:schemeClr val="dk1"/>
              </a:buClr>
              <a:buSzPts val="1100"/>
              <a:buFont typeface="Arial"/>
              <a:buNone/>
            </a:pPr>
            <a:endParaRPr sz="1200" dirty="0">
              <a:solidFill>
                <a:schemeClr val="dk1"/>
              </a:solidFill>
            </a:endParaRPr>
          </a:p>
        </p:txBody>
      </p:sp>
      <p:sp>
        <p:nvSpPr>
          <p:cNvPr id="868" name="Google Shape;868;p46"/>
          <p:cNvSpPr/>
          <p:nvPr/>
        </p:nvSpPr>
        <p:spPr>
          <a:xfrm rot="821820" flipH="1">
            <a:off x="5610218" y="1716529"/>
            <a:ext cx="3145863" cy="201136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6"/>
          <p:cNvSpPr/>
          <p:nvPr/>
        </p:nvSpPr>
        <p:spPr>
          <a:xfrm rot="8239130" flipH="1">
            <a:off x="3610897" y="3859666"/>
            <a:ext cx="1583377" cy="750076"/>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6"/>
          <p:cNvSpPr/>
          <p:nvPr/>
        </p:nvSpPr>
        <p:spPr>
          <a:xfrm rot="-3543928" flipH="1">
            <a:off x="7066357" y="1049561"/>
            <a:ext cx="1715175" cy="942968"/>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6"/>
          <p:cNvSpPr/>
          <p:nvPr/>
        </p:nvSpPr>
        <p:spPr>
          <a:xfrm rot="209002" flipH="1">
            <a:off x="5781633" y="3828953"/>
            <a:ext cx="1476328" cy="811493"/>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6"/>
          <p:cNvSpPr/>
          <p:nvPr/>
        </p:nvSpPr>
        <p:spPr>
          <a:xfrm rot="-2560530" flipH="1">
            <a:off x="5281023" y="1895031"/>
            <a:ext cx="716535" cy="339479"/>
          </a:xfrm>
          <a:prstGeom prst="triangle">
            <a:avLst>
              <a:gd name="adj" fmla="val 6724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6"/>
          <p:cNvSpPr/>
          <p:nvPr/>
        </p:nvSpPr>
        <p:spPr>
          <a:xfrm rot="2560530">
            <a:off x="7032648" y="4064956"/>
            <a:ext cx="716535" cy="339479"/>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6"/>
          <p:cNvSpPr/>
          <p:nvPr/>
        </p:nvSpPr>
        <p:spPr>
          <a:xfrm rot="2560530">
            <a:off x="8016273" y="2827231"/>
            <a:ext cx="716535" cy="339479"/>
          </a:xfrm>
          <a:prstGeom prst="triangle">
            <a:avLst>
              <a:gd name="adj" fmla="val 2915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8"/>
          <p:cNvSpPr txBox="1">
            <a:spLocks noGrp="1"/>
          </p:cNvSpPr>
          <p:nvPr>
            <p:ph type="title" idx="2"/>
          </p:nvPr>
        </p:nvSpPr>
        <p:spPr>
          <a:xfrm flipH="1">
            <a:off x="359204" y="2077500"/>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sz="2300" dirty="0">
                <a:solidFill>
                  <a:schemeClr val="tx1"/>
                </a:solidFill>
              </a:rPr>
              <a:t>Track: </a:t>
            </a:r>
            <a:br>
              <a:rPr lang="en-GB" sz="2300" dirty="0">
                <a:solidFill>
                  <a:schemeClr val="tx1"/>
                </a:solidFill>
              </a:rPr>
            </a:br>
            <a:r>
              <a:rPr lang="en-GB" sz="2300" dirty="0">
                <a:solidFill>
                  <a:schemeClr val="tx1"/>
                </a:solidFill>
              </a:rPr>
              <a:t>G-</a:t>
            </a:r>
            <a:r>
              <a:rPr lang="en-GB" sz="2300" dirty="0" err="1">
                <a:solidFill>
                  <a:schemeClr val="tx1"/>
                </a:solidFill>
              </a:rPr>
              <a:t>KnowMe</a:t>
            </a:r>
            <a:endParaRPr sz="2300" dirty="0">
              <a:solidFill>
                <a:schemeClr val="tx1"/>
              </a:solidFill>
            </a:endParaRPr>
          </a:p>
        </p:txBody>
      </p:sp>
      <p:sp>
        <p:nvSpPr>
          <p:cNvPr id="511" name="Google Shape;511;p38"/>
          <p:cNvSpPr txBox="1">
            <a:spLocks noGrp="1"/>
          </p:cNvSpPr>
          <p:nvPr>
            <p:ph type="title"/>
          </p:nvPr>
        </p:nvSpPr>
        <p:spPr>
          <a:xfrm flipH="1">
            <a:off x="0" y="0"/>
            <a:ext cx="2895600" cy="18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dirty="0">
                <a:solidFill>
                  <a:schemeClr val="dk1"/>
                </a:solidFill>
              </a:rPr>
              <a:t>Problem Statement</a:t>
            </a:r>
            <a:endParaRPr sz="4000" dirty="0">
              <a:solidFill>
                <a:schemeClr val="dk1"/>
              </a:solidFill>
            </a:endParaRPr>
          </a:p>
        </p:txBody>
      </p:sp>
      <p:sp>
        <p:nvSpPr>
          <p:cNvPr id="783" name="Google Shape;783;p38"/>
          <p:cNvSpPr txBox="1">
            <a:spLocks noGrp="1"/>
          </p:cNvSpPr>
          <p:nvPr>
            <p:ph type="subTitle" idx="1"/>
          </p:nvPr>
        </p:nvSpPr>
        <p:spPr>
          <a:xfrm flipH="1">
            <a:off x="3328737" y="2938550"/>
            <a:ext cx="6088559" cy="1611000"/>
          </a:xfrm>
          <a:prstGeom prst="rect">
            <a:avLst/>
          </a:prstGeom>
        </p:spPr>
        <p:txBody>
          <a:bodyPr spcFirstLastPara="1" wrap="square" lIns="91425" tIns="91425" rIns="91425" bIns="91425" anchor="b" anchorCtr="0">
            <a:noAutofit/>
          </a:bodyPr>
          <a:lstStyle/>
          <a:p>
            <a:pPr marL="295211" lvl="1">
              <a:lnSpc>
                <a:spcPct val="140016"/>
              </a:lnSpc>
              <a:buSzPts val="2100"/>
            </a:pPr>
            <a:r>
              <a:rPr lang="en-US" b="0" i="0" dirty="0">
                <a:solidFill>
                  <a:schemeClr val="tx1"/>
                </a:solidFill>
                <a:effectLst/>
                <a:latin typeface="IBM Plex Mono" panose="020B0509050203000203" pitchFamily="49" charset="0"/>
              </a:rPr>
              <a:t>The digital era has become more of a norm than ever before, pushed further by the pandemic. Digital records of health reports enable an efficient tracking of medical history with ease allowing access anytime and anywhere, both for the individuals and medical professionals. Analysis of test results and data collection is faster if the medical records are digitized and tracked over a period of time.</a:t>
            </a:r>
            <a:endParaRPr lang="en-US" dirty="0">
              <a:solidFill>
                <a:schemeClr val="tx1"/>
              </a:solidFill>
            </a:endParaRPr>
          </a:p>
          <a:p>
            <a:pPr marL="539749" marR="0" lvl="1" indent="-244538" algn="l" rtl="0">
              <a:lnSpc>
                <a:spcPct val="140016"/>
              </a:lnSpc>
              <a:spcBef>
                <a:spcPts val="0"/>
              </a:spcBef>
              <a:spcAft>
                <a:spcPts val="0"/>
              </a:spcAft>
              <a:buClr>
                <a:srgbClr val="000000"/>
              </a:buClr>
              <a:buSzPts val="2100"/>
              <a:buFont typeface="Arial"/>
              <a:buChar char="•"/>
            </a:pPr>
            <a:endParaRPr lang="en-US" dirty="0"/>
          </a:p>
          <a:p>
            <a:pPr marL="0" lvl="0" indent="0" algn="l" rtl="0">
              <a:lnSpc>
                <a:spcPct val="150000"/>
              </a:lnSpc>
              <a:spcBef>
                <a:spcPts val="0"/>
              </a:spcBef>
              <a:spcAft>
                <a:spcPts val="0"/>
              </a:spcAft>
              <a:buClr>
                <a:schemeClr val="dk1"/>
              </a:buClr>
              <a:buSzPts val="1100"/>
              <a:buFont typeface="Arial"/>
              <a:buNone/>
            </a:pPr>
            <a:endParaRPr sz="1400" dirty="0"/>
          </a:p>
        </p:txBody>
      </p:sp>
      <p:sp>
        <p:nvSpPr>
          <p:cNvPr id="784" name="Google Shape;784;p38"/>
          <p:cNvSpPr txBox="1"/>
          <p:nvPr/>
        </p:nvSpPr>
        <p:spPr>
          <a:xfrm>
            <a:off x="3565975" y="3515450"/>
            <a:ext cx="1635300" cy="307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endParaRPr sz="800">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39"/>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IBM Plex Mono" panose="020B0509050203000203" pitchFamily="49" charset="0"/>
              </a:rPr>
              <a:t>Introduction</a:t>
            </a:r>
            <a:endParaRPr dirty="0">
              <a:latin typeface="IBM Plex Mono" panose="020B0509050203000203" pitchFamily="49" charset="0"/>
            </a:endParaRPr>
          </a:p>
        </p:txBody>
      </p:sp>
      <p:sp>
        <p:nvSpPr>
          <p:cNvPr id="790" name="Google Shape;790;p39"/>
          <p:cNvSpPr txBox="1">
            <a:spLocks noGrp="1"/>
          </p:cNvSpPr>
          <p:nvPr>
            <p:ph type="body" idx="1"/>
          </p:nvPr>
        </p:nvSpPr>
        <p:spPr>
          <a:xfrm>
            <a:off x="446817" y="1225442"/>
            <a:ext cx="7784700" cy="3495300"/>
          </a:xfrm>
          <a:prstGeom prst="rect">
            <a:avLst/>
          </a:prstGeom>
        </p:spPr>
        <p:txBody>
          <a:bodyPr spcFirstLastPara="1" wrap="square" lIns="91425" tIns="91425" rIns="91425" bIns="91425" anchor="t" anchorCtr="0">
            <a:noAutofit/>
          </a:bodyPr>
          <a:lstStyle/>
          <a:p>
            <a:pPr marL="171450" lvl="0" indent="-171450" algn="l" rtl="0">
              <a:spcBef>
                <a:spcPts val="1600"/>
              </a:spcBef>
              <a:spcAft>
                <a:spcPts val="1600"/>
              </a:spcAft>
              <a:buFont typeface="Arial" panose="020B0604020202020204" pitchFamily="34" charset="0"/>
              <a:buChar char="•"/>
            </a:pPr>
            <a:r>
              <a:rPr lang="en-IN" sz="1200" dirty="0">
                <a:solidFill>
                  <a:schemeClr val="dk1"/>
                </a:solidFill>
                <a:latin typeface="IBM Plex Mono" panose="020B0509050203000203" pitchFamily="49" charset="0"/>
              </a:rPr>
              <a:t>Digitalising patient health records Is the need of the hours.</a:t>
            </a:r>
          </a:p>
          <a:p>
            <a:pPr marL="171450" lvl="0" indent="-171450" algn="l" rtl="0">
              <a:spcBef>
                <a:spcPts val="1600"/>
              </a:spcBef>
              <a:spcAft>
                <a:spcPts val="1600"/>
              </a:spcAft>
              <a:buFont typeface="Arial" panose="020B0604020202020204" pitchFamily="34" charset="0"/>
              <a:buChar char="•"/>
            </a:pPr>
            <a:r>
              <a:rPr lang="en-IN" sz="1200" dirty="0">
                <a:solidFill>
                  <a:schemeClr val="dk1"/>
                </a:solidFill>
                <a:latin typeface="IBM Plex Mono" panose="020B0509050203000203" pitchFamily="49" charset="0"/>
              </a:rPr>
              <a:t>Health records may be from  several different sources may be present in several different formats. </a:t>
            </a:r>
          </a:p>
          <a:p>
            <a:pPr marL="171450" lvl="0" indent="-171450" algn="l" rtl="0">
              <a:spcBef>
                <a:spcPts val="1600"/>
              </a:spcBef>
              <a:spcAft>
                <a:spcPts val="1600"/>
              </a:spcAft>
              <a:buFont typeface="Arial" panose="020B0604020202020204" pitchFamily="34" charset="0"/>
              <a:buChar char="•"/>
            </a:pPr>
            <a:r>
              <a:rPr lang="en-IN" sz="1200" dirty="0">
                <a:solidFill>
                  <a:schemeClr val="dk1"/>
                </a:solidFill>
                <a:latin typeface="IBM Plex Mono" panose="020B0509050203000203" pitchFamily="49" charset="0"/>
              </a:rPr>
              <a:t>This makes it harder for an organization wanting to aggregate these reports in a uniform manner to perform further operations. To add to this problem, Most patients have their records either in the form of a scanned copy or a physical copy.</a:t>
            </a:r>
          </a:p>
          <a:p>
            <a:pPr marL="171450" lvl="0" indent="-171450" algn="l" rtl="0">
              <a:spcBef>
                <a:spcPts val="1600"/>
              </a:spcBef>
              <a:spcAft>
                <a:spcPts val="1600"/>
              </a:spcAft>
              <a:buFont typeface="Arial" panose="020B0604020202020204" pitchFamily="34" charset="0"/>
              <a:buChar char="•"/>
            </a:pPr>
            <a:r>
              <a:rPr lang="en-IN" sz="1200" dirty="0">
                <a:solidFill>
                  <a:schemeClr val="dk1"/>
                </a:solidFill>
                <a:latin typeface="IBM Plex Mono" panose="020B0509050203000203" pitchFamily="49" charset="0"/>
              </a:rPr>
              <a:t>That is where we step in. Our solution employs Machine learning, image manipulation and database technologies to simplify the process of collecting and preparing  reports from patients in a standardised manner, Allowing for further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0"/>
          <p:cNvSpPr txBox="1">
            <a:spLocks noGrp="1"/>
          </p:cNvSpPr>
          <p:nvPr>
            <p:ph type="title"/>
          </p:nvPr>
        </p:nvSpPr>
        <p:spPr>
          <a:xfrm>
            <a:off x="522000" y="419211"/>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IBM Plex Mono" panose="020B0509050203000203" pitchFamily="49" charset="0"/>
              </a:rPr>
              <a:t>Approach</a:t>
            </a:r>
          </a:p>
        </p:txBody>
      </p:sp>
      <p:sp>
        <p:nvSpPr>
          <p:cNvPr id="796" name="Google Shape;796;p40"/>
          <p:cNvSpPr txBox="1">
            <a:spLocks noGrp="1"/>
          </p:cNvSpPr>
          <p:nvPr>
            <p:ph type="body" idx="1"/>
          </p:nvPr>
        </p:nvSpPr>
        <p:spPr>
          <a:xfrm>
            <a:off x="377075" y="1228989"/>
            <a:ext cx="7784700" cy="34953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Font typeface="Arial" panose="020B0604020202020204" pitchFamily="34" charset="0"/>
              <a:buChar char="•"/>
            </a:pPr>
            <a:r>
              <a:rPr lang="en-IN" sz="1600" dirty="0">
                <a:solidFill>
                  <a:schemeClr val="dk1"/>
                </a:solidFill>
                <a:latin typeface="IBM Plex Mono" panose="020B0509050203000203" pitchFamily="49" charset="0"/>
              </a:rPr>
              <a:t>Begin with intake of image from the user, through a web application</a:t>
            </a:r>
          </a:p>
          <a:p>
            <a:pPr marL="171450" lvl="0" indent="-171450" algn="l" rtl="0">
              <a:spcBef>
                <a:spcPts val="0"/>
              </a:spcBef>
              <a:spcAft>
                <a:spcPts val="1600"/>
              </a:spcAft>
              <a:buFont typeface="Arial" panose="020B0604020202020204" pitchFamily="34" charset="0"/>
              <a:buChar char="•"/>
            </a:pPr>
            <a:r>
              <a:rPr lang="en-IN" sz="1600" dirty="0">
                <a:solidFill>
                  <a:schemeClr val="dk1"/>
                </a:solidFill>
                <a:latin typeface="IBM Plex Mono" panose="020B0509050203000203" pitchFamily="49" charset="0"/>
              </a:rPr>
              <a:t>Apply cropping to the report Image to prepare it for the Machine Learning model</a:t>
            </a:r>
          </a:p>
          <a:p>
            <a:pPr marL="171450" lvl="0" indent="-171450" algn="l" rtl="0">
              <a:spcBef>
                <a:spcPts val="0"/>
              </a:spcBef>
              <a:spcAft>
                <a:spcPts val="1600"/>
              </a:spcAft>
              <a:buFont typeface="Arial" panose="020B0604020202020204" pitchFamily="34" charset="0"/>
              <a:buChar char="•"/>
            </a:pPr>
            <a:r>
              <a:rPr lang="en-IN" sz="1600" dirty="0">
                <a:solidFill>
                  <a:schemeClr val="dk1"/>
                </a:solidFill>
                <a:latin typeface="IBM Plex Mono" panose="020B0509050203000203" pitchFamily="49" charset="0"/>
              </a:rPr>
              <a:t>Feed the ML Model with the report Image</a:t>
            </a:r>
          </a:p>
          <a:p>
            <a:pPr marL="171450" lvl="0" indent="-171450" algn="l" rtl="0">
              <a:spcBef>
                <a:spcPts val="0"/>
              </a:spcBef>
              <a:spcAft>
                <a:spcPts val="1600"/>
              </a:spcAft>
              <a:buFont typeface="Arial" panose="020B0604020202020204" pitchFamily="34" charset="0"/>
              <a:buChar char="•"/>
            </a:pPr>
            <a:r>
              <a:rPr lang="en-IN" sz="1600" dirty="0">
                <a:solidFill>
                  <a:schemeClr val="dk1"/>
                </a:solidFill>
                <a:latin typeface="IBM Plex Mono" panose="020B0509050203000203" pitchFamily="49" charset="0"/>
              </a:rPr>
              <a:t>Clean the output from the model, to extract relevant information</a:t>
            </a:r>
          </a:p>
          <a:p>
            <a:pPr marL="171450" lvl="0" indent="-171450" algn="l" rtl="0">
              <a:spcBef>
                <a:spcPts val="0"/>
              </a:spcBef>
              <a:spcAft>
                <a:spcPts val="1600"/>
              </a:spcAft>
              <a:buFont typeface="Arial" panose="020B0604020202020204" pitchFamily="34" charset="0"/>
              <a:buChar char="•"/>
            </a:pPr>
            <a:r>
              <a:rPr lang="en-IN" sz="1600" dirty="0">
                <a:solidFill>
                  <a:schemeClr val="dk1"/>
                </a:solidFill>
                <a:latin typeface="IBM Plex Mono" panose="020B0509050203000203" pitchFamily="49" charset="0"/>
              </a:rPr>
              <a:t>Store the extracted information into a database</a:t>
            </a:r>
          </a:p>
          <a:p>
            <a:pPr marL="171450" lvl="0" indent="-171450" algn="l" rtl="0">
              <a:spcBef>
                <a:spcPts val="0"/>
              </a:spcBef>
              <a:spcAft>
                <a:spcPts val="1600"/>
              </a:spcAft>
              <a:buFont typeface="Arial" panose="020B0604020202020204" pitchFamily="34" charset="0"/>
              <a:buChar char="•"/>
            </a:pPr>
            <a:r>
              <a:rPr lang="en-IN" sz="1600" dirty="0">
                <a:solidFill>
                  <a:schemeClr val="dk1"/>
                </a:solidFill>
                <a:latin typeface="IBM Plex Mono" panose="020B0509050203000203" pitchFamily="49" charset="0"/>
              </a:rPr>
              <a:t>Setup a mechanism to display the extracted details to the patient / user</a:t>
            </a:r>
          </a:p>
          <a:p>
            <a:pPr marL="0" lvl="0" indent="0" algn="l" rtl="0">
              <a:spcBef>
                <a:spcPts val="0"/>
              </a:spcBef>
              <a:spcAft>
                <a:spcPts val="1600"/>
              </a:spcAft>
              <a:buNone/>
            </a:pPr>
            <a:endParaRPr sz="1600" dirty="0">
              <a:solidFill>
                <a:schemeClr val="dk1"/>
              </a:solidFill>
              <a:latin typeface="IBM Plex Mono" panose="020B0509050203000203"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1"/>
          <p:cNvSpPr/>
          <p:nvPr/>
        </p:nvSpPr>
        <p:spPr>
          <a:xfrm flipH="1">
            <a:off x="3990775" y="930572"/>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flipH="1">
            <a:off x="6686450" y="930572"/>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flipH="1">
            <a:off x="1295100" y="930572"/>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txBox="1">
            <a:spLocks noGrp="1"/>
          </p:cNvSpPr>
          <p:nvPr>
            <p:ph type="title" idx="17"/>
          </p:nvPr>
        </p:nvSpPr>
        <p:spPr>
          <a:xfrm>
            <a:off x="540000" y="-1891"/>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IBM Plex Mono" panose="020B0509050203000203" pitchFamily="49" charset="0"/>
              </a:rPr>
              <a:t>Milestones</a:t>
            </a:r>
            <a:endParaRPr dirty="0">
              <a:latin typeface="IBM Plex Mono" panose="020B0509050203000203" pitchFamily="49" charset="0"/>
            </a:endParaRPr>
          </a:p>
        </p:txBody>
      </p:sp>
      <p:sp>
        <p:nvSpPr>
          <p:cNvPr id="805" name="Google Shape;805;p41"/>
          <p:cNvSpPr txBox="1">
            <a:spLocks noGrp="1"/>
          </p:cNvSpPr>
          <p:nvPr>
            <p:ph type="subTitle" idx="2"/>
          </p:nvPr>
        </p:nvSpPr>
        <p:spPr>
          <a:xfrm>
            <a:off x="620700" y="1722134"/>
            <a:ext cx="25956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Implemented a web interface to intake the image and apply auto cropping </a:t>
            </a:r>
            <a:endParaRPr dirty="0"/>
          </a:p>
        </p:txBody>
      </p:sp>
      <p:sp>
        <p:nvSpPr>
          <p:cNvPr id="806" name="Google Shape;806;p41"/>
          <p:cNvSpPr txBox="1">
            <a:spLocks noGrp="1"/>
          </p:cNvSpPr>
          <p:nvPr>
            <p:ph type="subTitle" idx="1"/>
          </p:nvPr>
        </p:nvSpPr>
        <p:spPr>
          <a:xfrm>
            <a:off x="2218805" y="4025999"/>
            <a:ext cx="25956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Cleaned data successfully  sent and stored  into a database</a:t>
            </a:r>
            <a:endParaRPr dirty="0"/>
          </a:p>
        </p:txBody>
      </p:sp>
      <p:sp>
        <p:nvSpPr>
          <p:cNvPr id="807" name="Google Shape;807;p41"/>
          <p:cNvSpPr txBox="1">
            <a:spLocks noGrp="1"/>
          </p:cNvSpPr>
          <p:nvPr>
            <p:ph type="title"/>
          </p:nvPr>
        </p:nvSpPr>
        <p:spPr>
          <a:xfrm flipH="1">
            <a:off x="620700" y="998284"/>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a:p>
        </p:txBody>
      </p:sp>
      <p:sp>
        <p:nvSpPr>
          <p:cNvPr id="808" name="Google Shape;808;p41"/>
          <p:cNvSpPr txBox="1">
            <a:spLocks noGrp="1"/>
          </p:cNvSpPr>
          <p:nvPr>
            <p:ph type="subTitle" idx="3"/>
          </p:nvPr>
        </p:nvSpPr>
        <p:spPr>
          <a:xfrm>
            <a:off x="620700" y="1358284"/>
            <a:ext cx="2159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dirty="0"/>
              <a:t>Image Intake &amp; processing</a:t>
            </a:r>
            <a:endParaRPr sz="1400" dirty="0"/>
          </a:p>
        </p:txBody>
      </p:sp>
      <p:sp>
        <p:nvSpPr>
          <p:cNvPr id="809" name="Google Shape;809;p41"/>
          <p:cNvSpPr txBox="1">
            <a:spLocks noGrp="1"/>
          </p:cNvSpPr>
          <p:nvPr>
            <p:ph type="subTitle" idx="4"/>
          </p:nvPr>
        </p:nvSpPr>
        <p:spPr>
          <a:xfrm>
            <a:off x="3342325" y="1165781"/>
            <a:ext cx="2159700" cy="3600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IN" sz="1500" dirty="0"/>
              <a:t>Feed Image into model</a:t>
            </a:r>
            <a:endParaRPr sz="1500" dirty="0"/>
          </a:p>
        </p:txBody>
      </p:sp>
      <p:sp>
        <p:nvSpPr>
          <p:cNvPr id="810" name="Google Shape;810;p41"/>
          <p:cNvSpPr txBox="1">
            <a:spLocks noGrp="1"/>
          </p:cNvSpPr>
          <p:nvPr>
            <p:ph type="subTitle" idx="5"/>
          </p:nvPr>
        </p:nvSpPr>
        <p:spPr>
          <a:xfrm>
            <a:off x="6063950" y="1149565"/>
            <a:ext cx="2159700" cy="3600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IN" sz="1400" dirty="0"/>
              <a:t>Relevant Data Extraction</a:t>
            </a:r>
            <a:endParaRPr sz="1400" dirty="0"/>
          </a:p>
        </p:txBody>
      </p:sp>
      <p:sp>
        <p:nvSpPr>
          <p:cNvPr id="811" name="Google Shape;811;p41"/>
          <p:cNvSpPr txBox="1">
            <a:spLocks noGrp="1"/>
          </p:cNvSpPr>
          <p:nvPr>
            <p:ph type="subTitle" idx="6"/>
          </p:nvPr>
        </p:nvSpPr>
        <p:spPr>
          <a:xfrm>
            <a:off x="2150137" y="3427486"/>
            <a:ext cx="2139300" cy="3600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IN" sz="1400" dirty="0"/>
              <a:t>Send &amp; Store data into database</a:t>
            </a:r>
            <a:endParaRPr sz="1400" dirty="0"/>
          </a:p>
        </p:txBody>
      </p:sp>
      <p:sp>
        <p:nvSpPr>
          <p:cNvPr id="812" name="Google Shape;812;p41"/>
          <p:cNvSpPr txBox="1">
            <a:spLocks noGrp="1"/>
          </p:cNvSpPr>
          <p:nvPr>
            <p:ph type="subTitle" idx="7"/>
          </p:nvPr>
        </p:nvSpPr>
        <p:spPr>
          <a:xfrm>
            <a:off x="4940430" y="3659849"/>
            <a:ext cx="21597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Record Retrieval</a:t>
            </a:r>
            <a:endParaRPr dirty="0"/>
          </a:p>
        </p:txBody>
      </p:sp>
      <p:sp>
        <p:nvSpPr>
          <p:cNvPr id="814" name="Google Shape;814;p41"/>
          <p:cNvSpPr txBox="1">
            <a:spLocks noGrp="1"/>
          </p:cNvSpPr>
          <p:nvPr>
            <p:ph type="title" idx="9"/>
          </p:nvPr>
        </p:nvSpPr>
        <p:spPr>
          <a:xfrm>
            <a:off x="3342325" y="998284"/>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a:p>
        </p:txBody>
      </p:sp>
      <p:sp>
        <p:nvSpPr>
          <p:cNvPr id="815" name="Google Shape;815;p41"/>
          <p:cNvSpPr txBox="1">
            <a:spLocks noGrp="1"/>
          </p:cNvSpPr>
          <p:nvPr>
            <p:ph type="title" idx="13"/>
          </p:nvPr>
        </p:nvSpPr>
        <p:spPr>
          <a:xfrm>
            <a:off x="6063950" y="998284"/>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a:p>
        </p:txBody>
      </p:sp>
      <p:sp>
        <p:nvSpPr>
          <p:cNvPr id="816" name="Google Shape;816;p41"/>
          <p:cNvSpPr txBox="1">
            <a:spLocks noGrp="1"/>
          </p:cNvSpPr>
          <p:nvPr>
            <p:ph type="title" idx="14"/>
          </p:nvPr>
        </p:nvSpPr>
        <p:spPr>
          <a:xfrm flipH="1">
            <a:off x="2218805" y="3299849"/>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04</a:t>
            </a:r>
            <a:endParaRPr dirty="0"/>
          </a:p>
        </p:txBody>
      </p:sp>
      <p:sp>
        <p:nvSpPr>
          <p:cNvPr id="817" name="Google Shape;817;p41"/>
          <p:cNvSpPr txBox="1">
            <a:spLocks noGrp="1"/>
          </p:cNvSpPr>
          <p:nvPr>
            <p:ph type="title" idx="15"/>
          </p:nvPr>
        </p:nvSpPr>
        <p:spPr>
          <a:xfrm>
            <a:off x="4940430" y="3299849"/>
            <a:ext cx="10800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05</a:t>
            </a:r>
            <a:endParaRPr/>
          </a:p>
        </p:txBody>
      </p:sp>
      <p:sp>
        <p:nvSpPr>
          <p:cNvPr id="819" name="Google Shape;819;p41"/>
          <p:cNvSpPr txBox="1">
            <a:spLocks noGrp="1"/>
          </p:cNvSpPr>
          <p:nvPr>
            <p:ph type="subTitle" idx="18"/>
          </p:nvPr>
        </p:nvSpPr>
        <p:spPr>
          <a:xfrm>
            <a:off x="3342325" y="1722134"/>
            <a:ext cx="2595600" cy="360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dirty="0"/>
              <a:t>Image successfully fed into the model</a:t>
            </a:r>
          </a:p>
          <a:p>
            <a:pPr marL="285750" lvl="0" indent="-285750" algn="l" rtl="0">
              <a:spcBef>
                <a:spcPts val="0"/>
              </a:spcBef>
              <a:spcAft>
                <a:spcPts val="0"/>
              </a:spcAft>
              <a:buFont typeface="Arial" panose="020B0604020202020204" pitchFamily="34" charset="0"/>
              <a:buChar char="•"/>
            </a:pPr>
            <a:r>
              <a:rPr lang="en-IN" dirty="0"/>
              <a:t>Text output received</a:t>
            </a:r>
            <a:endParaRPr dirty="0"/>
          </a:p>
        </p:txBody>
      </p:sp>
      <p:sp>
        <p:nvSpPr>
          <p:cNvPr id="820" name="Google Shape;820;p41"/>
          <p:cNvSpPr txBox="1">
            <a:spLocks noGrp="1"/>
          </p:cNvSpPr>
          <p:nvPr>
            <p:ph type="subTitle" idx="19"/>
          </p:nvPr>
        </p:nvSpPr>
        <p:spPr>
          <a:xfrm>
            <a:off x="6063950" y="1722134"/>
            <a:ext cx="25956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Output from the model cleaned and only relevant info extracted</a:t>
            </a:r>
            <a:endParaRPr dirty="0"/>
          </a:p>
        </p:txBody>
      </p:sp>
      <p:sp>
        <p:nvSpPr>
          <p:cNvPr id="821" name="Google Shape;821;p41"/>
          <p:cNvSpPr txBox="1">
            <a:spLocks noGrp="1"/>
          </p:cNvSpPr>
          <p:nvPr>
            <p:ph type="subTitle" idx="20"/>
          </p:nvPr>
        </p:nvSpPr>
        <p:spPr>
          <a:xfrm>
            <a:off x="4940430" y="3956426"/>
            <a:ext cx="2595600" cy="3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Stored patient reports retrieved and presented to user on the web application</a:t>
            </a:r>
            <a:endParaRPr dirty="0"/>
          </a:p>
        </p:txBody>
      </p:sp>
      <p:sp>
        <p:nvSpPr>
          <p:cNvPr id="823" name="Google Shape;823;p41"/>
          <p:cNvSpPr/>
          <p:nvPr/>
        </p:nvSpPr>
        <p:spPr>
          <a:xfrm flipH="1">
            <a:off x="5588880" y="3234887"/>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flipH="1">
            <a:off x="2788387" y="3272783"/>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42"/>
          <p:cNvSpPr txBox="1">
            <a:spLocks noGrp="1"/>
          </p:cNvSpPr>
          <p:nvPr>
            <p:ph type="title"/>
          </p:nvPr>
        </p:nvSpPr>
        <p:spPr>
          <a:xfrm>
            <a:off x="501255" y="266679"/>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latin typeface="IBM Plex Mono" panose="020B0509050203000203" pitchFamily="49" charset="0"/>
              </a:rPr>
              <a:t>System Workflow &amp; Tech Stack</a:t>
            </a:r>
            <a:endParaRPr sz="3600" dirty="0">
              <a:latin typeface="IBM Plex Mono" panose="020B0509050203000203" pitchFamily="49" charset="0"/>
            </a:endParaRPr>
          </a:p>
        </p:txBody>
      </p:sp>
      <p:sp>
        <p:nvSpPr>
          <p:cNvPr id="2" name="TextBox 1">
            <a:extLst>
              <a:ext uri="{FF2B5EF4-FFF2-40B4-BE49-F238E27FC236}">
                <a16:creationId xmlns:a16="http://schemas.microsoft.com/office/drawing/2014/main" id="{A5DAC745-BF90-69D9-CCDD-E85F3617790F}"/>
              </a:ext>
            </a:extLst>
          </p:cNvPr>
          <p:cNvSpPr txBox="1"/>
          <p:nvPr/>
        </p:nvSpPr>
        <p:spPr>
          <a:xfrm>
            <a:off x="347870" y="1371600"/>
            <a:ext cx="1441173" cy="738664"/>
          </a:xfrm>
          <a:prstGeom prst="rect">
            <a:avLst/>
          </a:prstGeom>
          <a:noFill/>
          <a:ln w="38100">
            <a:solidFill>
              <a:schemeClr val="accent1"/>
            </a:solidFill>
          </a:ln>
        </p:spPr>
        <p:txBody>
          <a:bodyPr wrap="square" rtlCol="0">
            <a:spAutoFit/>
          </a:bodyPr>
          <a:lstStyle/>
          <a:p>
            <a:r>
              <a:rPr lang="en-IN" dirty="0"/>
              <a:t>Accept report from user via website</a:t>
            </a:r>
          </a:p>
        </p:txBody>
      </p:sp>
      <p:sp>
        <p:nvSpPr>
          <p:cNvPr id="3" name="TextBox 2">
            <a:extLst>
              <a:ext uri="{FF2B5EF4-FFF2-40B4-BE49-F238E27FC236}">
                <a16:creationId xmlns:a16="http://schemas.microsoft.com/office/drawing/2014/main" id="{9FC8F763-CE8B-6776-4152-3C23046026B3}"/>
              </a:ext>
            </a:extLst>
          </p:cNvPr>
          <p:cNvSpPr txBox="1"/>
          <p:nvPr/>
        </p:nvSpPr>
        <p:spPr>
          <a:xfrm>
            <a:off x="3208677" y="1480929"/>
            <a:ext cx="1865244" cy="523220"/>
          </a:xfrm>
          <a:prstGeom prst="rect">
            <a:avLst/>
          </a:prstGeom>
          <a:noFill/>
          <a:ln w="38100">
            <a:solidFill>
              <a:schemeClr val="accent1"/>
            </a:solidFill>
          </a:ln>
        </p:spPr>
        <p:txBody>
          <a:bodyPr wrap="square" rtlCol="0">
            <a:spAutoFit/>
          </a:bodyPr>
          <a:lstStyle/>
          <a:p>
            <a:r>
              <a:rPr lang="en-IN" dirty="0"/>
              <a:t>Crop Image using  Cloudinary Libraries</a:t>
            </a:r>
          </a:p>
        </p:txBody>
      </p:sp>
      <p:sp>
        <p:nvSpPr>
          <p:cNvPr id="4" name="TextBox 3">
            <a:extLst>
              <a:ext uri="{FF2B5EF4-FFF2-40B4-BE49-F238E27FC236}">
                <a16:creationId xmlns:a16="http://schemas.microsoft.com/office/drawing/2014/main" id="{FACFE7A6-0882-4895-32BE-7881ADF4B22A}"/>
              </a:ext>
            </a:extLst>
          </p:cNvPr>
          <p:cNvSpPr txBox="1"/>
          <p:nvPr/>
        </p:nvSpPr>
        <p:spPr>
          <a:xfrm>
            <a:off x="6195386" y="1394793"/>
            <a:ext cx="1865249" cy="1169551"/>
          </a:xfrm>
          <a:prstGeom prst="rect">
            <a:avLst/>
          </a:prstGeom>
          <a:noFill/>
          <a:ln w="38100">
            <a:solidFill>
              <a:schemeClr val="accent1"/>
            </a:solidFill>
          </a:ln>
        </p:spPr>
        <p:txBody>
          <a:bodyPr wrap="square" rtlCol="0">
            <a:spAutoFit/>
          </a:bodyPr>
          <a:lstStyle/>
          <a:p>
            <a:r>
              <a:rPr lang="en-IN" dirty="0"/>
              <a:t>Pass edited image into model for Optical Character Recognition</a:t>
            </a:r>
          </a:p>
          <a:p>
            <a:r>
              <a:rPr lang="en-IN" dirty="0"/>
              <a:t>(utilising EasyOCR)</a:t>
            </a:r>
          </a:p>
        </p:txBody>
      </p:sp>
      <p:sp>
        <p:nvSpPr>
          <p:cNvPr id="5" name="TextBox 4">
            <a:extLst>
              <a:ext uri="{FF2B5EF4-FFF2-40B4-BE49-F238E27FC236}">
                <a16:creationId xmlns:a16="http://schemas.microsoft.com/office/drawing/2014/main" id="{3D9AC44A-43D8-C26D-13F8-6133151C61C9}"/>
              </a:ext>
            </a:extLst>
          </p:cNvPr>
          <p:cNvSpPr txBox="1"/>
          <p:nvPr/>
        </p:nvSpPr>
        <p:spPr>
          <a:xfrm>
            <a:off x="6195385" y="3277617"/>
            <a:ext cx="1865249" cy="954107"/>
          </a:xfrm>
          <a:prstGeom prst="rect">
            <a:avLst/>
          </a:prstGeom>
          <a:noFill/>
          <a:ln w="38100">
            <a:solidFill>
              <a:schemeClr val="accent1"/>
            </a:solidFill>
          </a:ln>
        </p:spPr>
        <p:txBody>
          <a:bodyPr wrap="square" rtlCol="0">
            <a:spAutoFit/>
          </a:bodyPr>
          <a:lstStyle/>
          <a:p>
            <a:r>
              <a:rPr lang="en-IN" dirty="0"/>
              <a:t>Filter text output from model to extract relevant information using python </a:t>
            </a:r>
          </a:p>
        </p:txBody>
      </p:sp>
      <p:sp>
        <p:nvSpPr>
          <p:cNvPr id="6" name="TextBox 5">
            <a:extLst>
              <a:ext uri="{FF2B5EF4-FFF2-40B4-BE49-F238E27FC236}">
                <a16:creationId xmlns:a16="http://schemas.microsoft.com/office/drawing/2014/main" id="{839A281A-BC3C-F0EE-32E6-CC4EBFB47D46}"/>
              </a:ext>
            </a:extLst>
          </p:cNvPr>
          <p:cNvSpPr txBox="1"/>
          <p:nvPr/>
        </p:nvSpPr>
        <p:spPr>
          <a:xfrm>
            <a:off x="3059592" y="3277617"/>
            <a:ext cx="2241284" cy="954107"/>
          </a:xfrm>
          <a:prstGeom prst="rect">
            <a:avLst/>
          </a:prstGeom>
          <a:noFill/>
          <a:ln w="38100">
            <a:solidFill>
              <a:schemeClr val="accent1"/>
            </a:solidFill>
          </a:ln>
        </p:spPr>
        <p:txBody>
          <a:bodyPr wrap="square" rtlCol="0">
            <a:spAutoFit/>
          </a:bodyPr>
          <a:lstStyle/>
          <a:p>
            <a:r>
              <a:rPr lang="en-IN" dirty="0"/>
              <a:t>Export extracted data &amp; store in database, report wise. </a:t>
            </a:r>
          </a:p>
          <a:p>
            <a:r>
              <a:rPr lang="en-IN" dirty="0"/>
              <a:t>(using MongoDB)</a:t>
            </a:r>
          </a:p>
        </p:txBody>
      </p:sp>
      <p:sp>
        <p:nvSpPr>
          <p:cNvPr id="7" name="TextBox 6">
            <a:extLst>
              <a:ext uri="{FF2B5EF4-FFF2-40B4-BE49-F238E27FC236}">
                <a16:creationId xmlns:a16="http://schemas.microsoft.com/office/drawing/2014/main" id="{DEB30781-76FF-D15C-9DBA-C018D0FBD99E}"/>
              </a:ext>
            </a:extLst>
          </p:cNvPr>
          <p:cNvSpPr txBox="1"/>
          <p:nvPr/>
        </p:nvSpPr>
        <p:spPr>
          <a:xfrm>
            <a:off x="183033" y="3277617"/>
            <a:ext cx="2241284" cy="954107"/>
          </a:xfrm>
          <a:prstGeom prst="rect">
            <a:avLst/>
          </a:prstGeom>
          <a:noFill/>
          <a:ln w="38100">
            <a:solidFill>
              <a:schemeClr val="accent1"/>
            </a:solidFill>
          </a:ln>
        </p:spPr>
        <p:txBody>
          <a:bodyPr wrap="square" rtlCol="0">
            <a:spAutoFit/>
          </a:bodyPr>
          <a:lstStyle/>
          <a:p>
            <a:r>
              <a:rPr lang="en-IN" dirty="0"/>
              <a:t>Allow User to retrieve report data from database and present it on the website.</a:t>
            </a:r>
          </a:p>
        </p:txBody>
      </p:sp>
      <p:cxnSp>
        <p:nvCxnSpPr>
          <p:cNvPr id="9" name="Straight Arrow Connector 8">
            <a:extLst>
              <a:ext uri="{FF2B5EF4-FFF2-40B4-BE49-F238E27FC236}">
                <a16:creationId xmlns:a16="http://schemas.microsoft.com/office/drawing/2014/main" id="{BDE16269-D7F2-366B-E7B3-6D4820A9071E}"/>
              </a:ext>
            </a:extLst>
          </p:cNvPr>
          <p:cNvCxnSpPr>
            <a:stCxn id="2" idx="3"/>
            <a:endCxn id="3" idx="1"/>
          </p:cNvCxnSpPr>
          <p:nvPr/>
        </p:nvCxnSpPr>
        <p:spPr>
          <a:xfrm>
            <a:off x="1789043" y="1740932"/>
            <a:ext cx="1419634" cy="160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7EF5E77-37DB-E8B6-68CD-F7B2CB7647AD}"/>
              </a:ext>
            </a:extLst>
          </p:cNvPr>
          <p:cNvCxnSpPr/>
          <p:nvPr/>
        </p:nvCxnSpPr>
        <p:spPr>
          <a:xfrm>
            <a:off x="4924837" y="1740932"/>
            <a:ext cx="1270549"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74F53E9-685C-65C0-AB45-53BA60BE33CE}"/>
              </a:ext>
            </a:extLst>
          </p:cNvPr>
          <p:cNvCxnSpPr>
            <a:cxnSpLocks/>
          </p:cNvCxnSpPr>
          <p:nvPr/>
        </p:nvCxnSpPr>
        <p:spPr>
          <a:xfrm>
            <a:off x="7073350" y="2571750"/>
            <a:ext cx="0" cy="7058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C55235E-16C1-DCE3-C02D-237C1304873D}"/>
              </a:ext>
            </a:extLst>
          </p:cNvPr>
          <p:cNvCxnSpPr>
            <a:cxnSpLocks/>
          </p:cNvCxnSpPr>
          <p:nvPr/>
        </p:nvCxnSpPr>
        <p:spPr>
          <a:xfrm flipH="1">
            <a:off x="5300876" y="3791526"/>
            <a:ext cx="894509"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A040F82-B115-FC37-F4AF-42F5A4BEF4F6}"/>
              </a:ext>
            </a:extLst>
          </p:cNvPr>
          <p:cNvCxnSpPr>
            <a:cxnSpLocks/>
            <a:stCxn id="6" idx="1"/>
          </p:cNvCxnSpPr>
          <p:nvPr/>
        </p:nvCxnSpPr>
        <p:spPr>
          <a:xfrm flipH="1" flipV="1">
            <a:off x="2424317" y="3754670"/>
            <a:ext cx="635275" cy="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8" name="Google Shape;838;p43"/>
          <p:cNvSpPr txBox="1">
            <a:spLocks noGrp="1"/>
          </p:cNvSpPr>
          <p:nvPr>
            <p:ph type="subTitle" idx="1"/>
          </p:nvPr>
        </p:nvSpPr>
        <p:spPr>
          <a:xfrm>
            <a:off x="6160578" y="2216440"/>
            <a:ext cx="2232194" cy="710618"/>
          </a:xfrm>
          <a:prstGeom prst="rect">
            <a:avLst/>
          </a:prstGeom>
          <a:ln w="38100">
            <a:solidFill>
              <a:schemeClr val="accent1">
                <a:lumMod val="60000"/>
                <a:lumOff val="40000"/>
              </a:schemeClr>
            </a:solidFill>
          </a:ln>
        </p:spPr>
        <p:txBody>
          <a:bodyPr spcFirstLastPara="1" wrap="square" lIns="91425" tIns="91425" rIns="90000" bIns="91425" anchor="t" anchorCtr="0">
            <a:noAutofit/>
          </a:bodyPr>
          <a:lstStyle/>
          <a:p>
            <a:pPr marL="0" lvl="0" indent="0" algn="ctr" rtl="0">
              <a:spcBef>
                <a:spcPts val="0"/>
              </a:spcBef>
              <a:spcAft>
                <a:spcPts val="1600"/>
              </a:spcAft>
              <a:buNone/>
            </a:pPr>
            <a:r>
              <a:rPr lang="en-GB" sz="1600" dirty="0">
                <a:latin typeface="IBM Plex Mono" panose="020B0509050203000203" pitchFamily="49" charset="0"/>
              </a:rPr>
              <a:t>Sample Report taken as input</a:t>
            </a:r>
            <a:endParaRPr sz="1600" dirty="0">
              <a:latin typeface="IBM Plex Mono" panose="020B0509050203000203" pitchFamily="49" charset="0"/>
            </a:endParaRPr>
          </a:p>
        </p:txBody>
      </p:sp>
      <p:pic>
        <p:nvPicPr>
          <p:cNvPr id="3" name="Picture 2">
            <a:extLst>
              <a:ext uri="{FF2B5EF4-FFF2-40B4-BE49-F238E27FC236}">
                <a16:creationId xmlns:a16="http://schemas.microsoft.com/office/drawing/2014/main" id="{C2D442C5-D9C9-50C2-43BF-A8F998CF6511}"/>
              </a:ext>
            </a:extLst>
          </p:cNvPr>
          <p:cNvPicPr>
            <a:picLocks noChangeAspect="1"/>
          </p:cNvPicPr>
          <p:nvPr/>
        </p:nvPicPr>
        <p:blipFill>
          <a:blip r:embed="rId3"/>
          <a:stretch>
            <a:fillRect/>
          </a:stretch>
        </p:blipFill>
        <p:spPr>
          <a:xfrm>
            <a:off x="2199427" y="133843"/>
            <a:ext cx="3310220" cy="48758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840;p43">
            <a:extLst>
              <a:ext uri="{FF2B5EF4-FFF2-40B4-BE49-F238E27FC236}">
                <a16:creationId xmlns:a16="http://schemas.microsoft.com/office/drawing/2014/main" id="{0CA632C0-EB66-A830-4F3C-718F7769A47C}"/>
              </a:ext>
            </a:extLst>
          </p:cNvPr>
          <p:cNvSpPr txBox="1">
            <a:spLocks/>
          </p:cNvSpPr>
          <p:nvPr/>
        </p:nvSpPr>
        <p:spPr>
          <a:xfrm>
            <a:off x="6818815" y="2216441"/>
            <a:ext cx="2170201" cy="710618"/>
          </a:xfrm>
          <a:prstGeom prst="rect">
            <a:avLst/>
          </a:prstGeom>
          <a:noFill/>
          <a:ln w="38100">
            <a:solidFill>
              <a:schemeClr val="accent1">
                <a:lumMod val="60000"/>
                <a:lumOff val="4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000000"/>
              </a:buClr>
              <a:buSzPts val="1400"/>
              <a:buFont typeface="Libre Franklin"/>
              <a:buNone/>
              <a:defRPr sz="2200" b="0" i="0" u="none" strike="noStrike" cap="none">
                <a:solidFill>
                  <a:srgbClr val="000000"/>
                </a:solidFill>
                <a:latin typeface="Be Vietnam"/>
                <a:ea typeface="Be Vietnam"/>
                <a:cs typeface="Be Vietnam"/>
                <a:sym typeface="Be Vietnam"/>
              </a:defRPr>
            </a:lvl1pPr>
            <a:lvl2pPr marL="914400" marR="0" lvl="1"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2pPr>
            <a:lvl3pPr marL="1371600" marR="0" lvl="2"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3pPr>
            <a:lvl4pPr marL="1828800" marR="0" lvl="3"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4pPr>
            <a:lvl5pPr marL="2286000" marR="0" lvl="4"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5pPr>
            <a:lvl6pPr marL="2743200" marR="0" lvl="5"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6pPr>
            <a:lvl7pPr marL="3200400" marR="0" lvl="6"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7pPr>
            <a:lvl8pPr marL="3657600" marR="0" lvl="7" indent="-317500" algn="l" rtl="0">
              <a:lnSpc>
                <a:spcPct val="115000"/>
              </a:lnSpc>
              <a:spcBef>
                <a:spcPts val="1600"/>
              </a:spcBef>
              <a:spcAft>
                <a:spcPts val="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8pPr>
            <a:lvl9pPr marL="4114800" marR="0" lvl="8" indent="-317500" algn="l" rtl="0">
              <a:lnSpc>
                <a:spcPct val="115000"/>
              </a:lnSpc>
              <a:spcBef>
                <a:spcPts val="1600"/>
              </a:spcBef>
              <a:spcAft>
                <a:spcPts val="1600"/>
              </a:spcAft>
              <a:buClr>
                <a:srgbClr val="000000"/>
              </a:buClr>
              <a:buSzPts val="1400"/>
              <a:buFont typeface="Libre Franklin"/>
              <a:buNone/>
              <a:defRPr sz="1400" b="0" i="0" u="none" strike="noStrike" cap="none">
                <a:solidFill>
                  <a:srgbClr val="000000"/>
                </a:solidFill>
                <a:latin typeface="Libre Franklin"/>
                <a:ea typeface="Libre Franklin"/>
                <a:cs typeface="Libre Franklin"/>
                <a:sym typeface="Libre Franklin"/>
              </a:defRPr>
            </a:lvl9pPr>
          </a:lstStyle>
          <a:p>
            <a:pPr marL="0" indent="0" algn="ctr">
              <a:spcAft>
                <a:spcPts val="1600"/>
              </a:spcAft>
            </a:pPr>
            <a:r>
              <a:rPr lang="en-IN" sz="1600" dirty="0">
                <a:latin typeface="IBM Plex Mono" panose="020B0509050203000203" pitchFamily="49" charset="0"/>
              </a:rPr>
              <a:t>Output Displayed To User</a:t>
            </a:r>
          </a:p>
        </p:txBody>
      </p:sp>
      <p:pic>
        <p:nvPicPr>
          <p:cNvPr id="8" name="Picture 7">
            <a:extLst>
              <a:ext uri="{FF2B5EF4-FFF2-40B4-BE49-F238E27FC236}">
                <a16:creationId xmlns:a16="http://schemas.microsoft.com/office/drawing/2014/main" id="{A02C8302-FE2E-7367-3DFB-1E6B3B50612F}"/>
              </a:ext>
            </a:extLst>
          </p:cNvPr>
          <p:cNvPicPr>
            <a:picLocks noChangeAspect="1"/>
          </p:cNvPicPr>
          <p:nvPr/>
        </p:nvPicPr>
        <p:blipFill>
          <a:blip r:embed="rId2"/>
          <a:stretch>
            <a:fillRect/>
          </a:stretch>
        </p:blipFill>
        <p:spPr>
          <a:xfrm>
            <a:off x="274926" y="147930"/>
            <a:ext cx="5882706" cy="4044361"/>
          </a:xfrm>
          <a:prstGeom prst="rect">
            <a:avLst/>
          </a:prstGeom>
        </p:spPr>
      </p:pic>
    </p:spTree>
    <p:extLst>
      <p:ext uri="{BB962C8B-B14F-4D97-AF65-F5344CB8AC3E}">
        <p14:creationId xmlns:p14="http://schemas.microsoft.com/office/powerpoint/2010/main" val="51336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44"/>
          <p:cNvSpPr txBox="1">
            <a:spLocks noGrp="1"/>
          </p:cNvSpPr>
          <p:nvPr>
            <p:ph type="title"/>
          </p:nvPr>
        </p:nvSpPr>
        <p:spPr>
          <a:xfrm>
            <a:off x="522000" y="2910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IBM Plex Mono" panose="020B0509050203000203" pitchFamily="49" charset="0"/>
              </a:rPr>
              <a:t>Challenges</a:t>
            </a:r>
            <a:endParaRPr dirty="0">
              <a:latin typeface="IBM Plex Mono" panose="020B0509050203000203" pitchFamily="49" charset="0"/>
            </a:endParaRPr>
          </a:p>
          <a:p>
            <a:pPr marL="0" lvl="0" indent="0" algn="ctr" rtl="0">
              <a:spcBef>
                <a:spcPts val="0"/>
              </a:spcBef>
              <a:spcAft>
                <a:spcPts val="0"/>
              </a:spcAft>
              <a:buNone/>
            </a:pPr>
            <a:endParaRPr dirty="0">
              <a:latin typeface="IBM Plex Mono" panose="020B0509050203000203" pitchFamily="49" charset="0"/>
            </a:endParaRPr>
          </a:p>
        </p:txBody>
      </p:sp>
      <p:sp>
        <p:nvSpPr>
          <p:cNvPr id="848" name="Google Shape;848;p44"/>
          <p:cNvSpPr txBox="1">
            <a:spLocks noGrp="1"/>
          </p:cNvSpPr>
          <p:nvPr>
            <p:ph type="body" idx="1"/>
          </p:nvPr>
        </p:nvSpPr>
        <p:spPr>
          <a:xfrm>
            <a:off x="377075" y="1357175"/>
            <a:ext cx="7784700" cy="34953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1600"/>
              </a:spcAft>
              <a:buFont typeface="Arial" panose="020B0604020202020204" pitchFamily="34" charset="0"/>
              <a:buChar char="•"/>
            </a:pPr>
            <a:r>
              <a:rPr lang="en-IN" sz="1600" dirty="0">
                <a:solidFill>
                  <a:schemeClr val="dk1"/>
                </a:solidFill>
                <a:latin typeface="IBM Plex Mono" panose="020B0509050203000203" pitchFamily="49" charset="0"/>
              </a:rPr>
              <a:t>Ensuring  a consistent  auto cropped image output for  a variety of reports</a:t>
            </a:r>
          </a:p>
          <a:p>
            <a:pPr marL="171450" lvl="0" indent="-171450" algn="l" rtl="0">
              <a:spcBef>
                <a:spcPts val="0"/>
              </a:spcBef>
              <a:spcAft>
                <a:spcPts val="1600"/>
              </a:spcAft>
              <a:buFont typeface="Arial" panose="020B0604020202020204" pitchFamily="34" charset="0"/>
              <a:buChar char="•"/>
            </a:pPr>
            <a:r>
              <a:rPr lang="en-IN" sz="1600" dirty="0">
                <a:solidFill>
                  <a:schemeClr val="dk1"/>
                </a:solidFill>
                <a:latin typeface="IBM Plex Mono" panose="020B0509050203000203" pitchFamily="49" charset="0"/>
              </a:rPr>
              <a:t>Effective text filtering as different reports utilise different keywords.</a:t>
            </a:r>
          </a:p>
          <a:p>
            <a:pPr marL="171450" lvl="0" indent="-171450" algn="l" rtl="0">
              <a:spcBef>
                <a:spcPts val="0"/>
              </a:spcBef>
              <a:spcAft>
                <a:spcPts val="1600"/>
              </a:spcAft>
              <a:buFont typeface="Arial" panose="020B0604020202020204" pitchFamily="34" charset="0"/>
              <a:buChar char="•"/>
            </a:pPr>
            <a:endParaRPr lang="en-IN" sz="1600" dirty="0">
              <a:solidFill>
                <a:schemeClr val="dk1"/>
              </a:solidFill>
              <a:latin typeface="IBM Plex Mono" panose="020B0509050203000203" pitchFamily="49" charset="0"/>
            </a:endParaRPr>
          </a:p>
          <a:p>
            <a:pPr marL="171450" lvl="0" indent="-171450" algn="l" rtl="0">
              <a:spcBef>
                <a:spcPts val="0"/>
              </a:spcBef>
              <a:spcAft>
                <a:spcPts val="1600"/>
              </a:spcAft>
              <a:buFont typeface="Arial" panose="020B0604020202020204" pitchFamily="34" charset="0"/>
              <a:buChar char="•"/>
            </a:pPr>
            <a:endParaRPr lang="en-IN" sz="1600" dirty="0">
              <a:solidFill>
                <a:schemeClr val="dk1"/>
              </a:solidFill>
              <a:latin typeface="IBM Plex Mono" panose="020B0509050203000203" pitchFamily="49" charset="0"/>
            </a:endParaRPr>
          </a:p>
          <a:p>
            <a:pPr marL="171450" lvl="0" indent="-171450" algn="l" rtl="0">
              <a:spcBef>
                <a:spcPts val="0"/>
              </a:spcBef>
              <a:spcAft>
                <a:spcPts val="1600"/>
              </a:spcAft>
              <a:buFont typeface="Arial" panose="020B0604020202020204" pitchFamily="34" charset="0"/>
              <a:buChar char="•"/>
            </a:pPr>
            <a:endParaRPr sz="1600" dirty="0">
              <a:solidFill>
                <a:schemeClr val="dk1"/>
              </a:solidFill>
              <a:latin typeface="IBM Plex Mono" panose="020B0509050203000203" pitchFamily="49" charset="0"/>
            </a:endParaRPr>
          </a:p>
        </p:txBody>
      </p:sp>
    </p:spTree>
  </p:cSld>
  <p:clrMapOvr>
    <a:masterClrMapping/>
  </p:clrMapOvr>
</p:sld>
</file>

<file path=ppt/theme/theme1.xml><?xml version="1.0" encoding="utf-8"?>
<a:theme xmlns:a="http://schemas.openxmlformats.org/drawingml/2006/main"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747</Words>
  <Application>Microsoft Office PowerPoint</Application>
  <PresentationFormat>On-screen Show (16:9)</PresentationFormat>
  <Paragraphs>76</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Libre Franklin Medium</vt:lpstr>
      <vt:lpstr>Catamaran</vt:lpstr>
      <vt:lpstr>Libre Franklin</vt:lpstr>
      <vt:lpstr>Arial</vt:lpstr>
      <vt:lpstr>Times New Roman</vt:lpstr>
      <vt:lpstr>IBM Plex Mono</vt:lpstr>
      <vt:lpstr>Be Vietnam</vt:lpstr>
      <vt:lpstr>Isometric SEO Strategy by Slidesgo</vt:lpstr>
      <vt:lpstr>Silicon Rush Final Pitch Team Gnome!</vt:lpstr>
      <vt:lpstr>Track:  G-KnowMe</vt:lpstr>
      <vt:lpstr>Introduction</vt:lpstr>
      <vt:lpstr>Approach</vt:lpstr>
      <vt:lpstr>Milestones</vt:lpstr>
      <vt:lpstr>System Workflow &amp; Tech Stack</vt:lpstr>
      <vt:lpstr>PowerPoint Presentation</vt:lpstr>
      <vt:lpstr>PowerPoint Presentation</vt:lpstr>
      <vt:lpstr>Challenges </vt:lpstr>
      <vt:lpstr>Our USP</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Silicon Rush FinalPitch Team Gnome!</dc:title>
  <cp:lastModifiedBy>Aditya Venkatesh</cp:lastModifiedBy>
  <cp:revision>5</cp:revision>
  <dcterms:modified xsi:type="dcterms:W3CDTF">2022-10-02T09:28:22Z</dcterms:modified>
</cp:coreProperties>
</file>