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9" autoAdjust="0"/>
    <p:restoredTop sz="94660"/>
  </p:normalViewPr>
  <p:slideViewPr>
    <p:cSldViewPr>
      <p:cViewPr varScale="1">
        <p:scale>
          <a:sx n="59" d="100"/>
          <a:sy n="59" d="100"/>
        </p:scale>
        <p:origin x="9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16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4309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773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01661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00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72716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38920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17420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09291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3281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7775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1435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4701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0693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3540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3515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367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65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1682554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STUDENT NAME: ASHVINI.A</a:t>
            </a:r>
          </a:p>
          <a:p>
            <a:r>
              <a:rPr lang="en-US" sz="2800" dirty="0"/>
              <a:t>REGISTER NO</a:t>
            </a:r>
            <a:r>
              <a:rPr lang="en-US" sz="2800"/>
              <a:t>:12221997</a:t>
            </a:r>
            <a:endParaRPr lang="en-US" sz="2800" dirty="0"/>
          </a:p>
          <a:p>
            <a:r>
              <a:rPr lang="en-US" sz="2800" dirty="0"/>
              <a:t>DEPARTMENT: B.COM CS</a:t>
            </a:r>
          </a:p>
          <a:p>
            <a:r>
              <a:rPr lang="en-US" sz="2800" dirty="0"/>
              <a:t>COLLEGE : Anna Adarsh College for Women</a:t>
            </a:r>
          </a:p>
          <a:p>
            <a:r>
              <a:rPr lang="en-US" sz="2800" dirty="0"/>
              <a:t>           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D3DA5-C73A-E516-C0FF-806ED4AECBA1}"/>
              </a:ext>
            </a:extLst>
          </p:cNvPr>
          <p:cNvSpPr txBox="1"/>
          <p:nvPr/>
        </p:nvSpPr>
        <p:spPr>
          <a:xfrm>
            <a:off x="1447800" y="1371600"/>
            <a:ext cx="63246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1, Collection:</a:t>
            </a:r>
          </a:p>
          <a:p>
            <a:r>
              <a:rPr lang="en-US" sz="2000" dirty="0"/>
              <a:t> collected the data from EDUNET data set which was mentioned in the class</a:t>
            </a:r>
          </a:p>
          <a:p>
            <a:r>
              <a:rPr lang="en-US" sz="2000" dirty="0"/>
              <a:t>2. Feature collection: </a:t>
            </a:r>
          </a:p>
          <a:p>
            <a:r>
              <a:rPr lang="en-US" sz="2000" dirty="0"/>
              <a:t>selected 9 specific features from the total of 26 features</a:t>
            </a:r>
          </a:p>
          <a:p>
            <a:r>
              <a:rPr lang="en-US" sz="2000" dirty="0"/>
              <a:t>3. Data cleaning:</a:t>
            </a:r>
          </a:p>
          <a:p>
            <a:r>
              <a:rPr lang="en-US" sz="2000" dirty="0"/>
              <a:t>a) Identifying the missing values</a:t>
            </a:r>
          </a:p>
          <a:p>
            <a:r>
              <a:rPr lang="en-US" sz="2000" dirty="0"/>
              <a:t>b) Filtering the missing </a:t>
            </a:r>
            <a:r>
              <a:rPr lang="en-US" sz="2000" dirty="0" err="1"/>
              <a:t>valuesa</a:t>
            </a:r>
            <a:r>
              <a:rPr lang="en-US" sz="2000" dirty="0"/>
              <a:t>) Identifying the missing values</a:t>
            </a:r>
          </a:p>
          <a:p>
            <a:r>
              <a:rPr lang="en-US" sz="2000" dirty="0"/>
              <a:t>4. Performance level:</a:t>
            </a:r>
          </a:p>
          <a:p>
            <a:r>
              <a:rPr lang="en-US" sz="2000" dirty="0" err="1"/>
              <a:t>Applled</a:t>
            </a:r>
            <a:r>
              <a:rPr lang="en-US" sz="2000" dirty="0"/>
              <a:t> the performance level formula=IFS(28-5,"VERYHIGH", Z8&gt;-4,HIGH", 28-3,"MED","TRUE","LOW")</a:t>
            </a:r>
          </a:p>
          <a:p>
            <a:r>
              <a:rPr lang="en-US" sz="2000" dirty="0"/>
              <a:t>5. </a:t>
            </a:r>
            <a:r>
              <a:rPr lang="en-US" sz="2000" dirty="0" err="1"/>
              <a:t>Summary:a</a:t>
            </a:r>
            <a:r>
              <a:rPr lang="en-US" sz="2000" dirty="0"/>
              <a:t>) Using the pivot table classify the necessary </a:t>
            </a:r>
            <a:r>
              <a:rPr lang="en-US" sz="2000" dirty="0" err="1"/>
              <a:t>fieldsb</a:t>
            </a:r>
            <a:r>
              <a:rPr lang="en-US" sz="2000" dirty="0"/>
              <a:t>) Highlight the necessary data</a:t>
            </a:r>
          </a:p>
          <a:p>
            <a:r>
              <a:rPr lang="en-US" sz="2000" dirty="0"/>
              <a:t>6. Visualization:</a:t>
            </a:r>
          </a:p>
          <a:p>
            <a:pPr marL="457200" indent="-457200">
              <a:buAutoNum type="alphaLcParenR"/>
            </a:pPr>
            <a:r>
              <a:rPr lang="en-US" sz="2000" dirty="0"/>
              <a:t>Recommended graph</a:t>
            </a:r>
          </a:p>
          <a:p>
            <a:pPr marL="457200" indent="-457200">
              <a:buAutoNum type="alphaLcParenR"/>
            </a:pPr>
            <a:r>
              <a:rPr lang="en-US" sz="2000" dirty="0"/>
              <a:t>b) Pie chart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0" y="168276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E28405-64AE-1162-373A-A3CFF43107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82" y="938318"/>
            <a:ext cx="4580357" cy="2751539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C7B3A8-0D60-0743-767B-1C577F69C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83" y="3938185"/>
            <a:ext cx="4580357" cy="2751539"/>
          </a:xfrm>
          <a:prstGeom prst="rect">
            <a:avLst/>
          </a:prstGeom>
          <a:ln w="38100">
            <a:solidFill>
              <a:schemeClr val="tx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6792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graph, the performance of the employe                                                                      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expo line low of 40 and there are classification of high, very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high,and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grpFill/>
            <a:ln w="9525"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grpFill/>
            <a:ln w="9525"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000" y="22860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25AF78-1183-9F54-4818-F894B76C3527}"/>
              </a:ext>
            </a:extLst>
          </p:cNvPr>
          <p:cNvSpPr txBox="1"/>
          <p:nvPr/>
        </p:nvSpPr>
        <p:spPr>
          <a:xfrm>
            <a:off x="1438275" y="1649992"/>
            <a:ext cx="61049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Performance Analysis is driven by a sports needs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to understand and improve tactics, technique, and movement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, achieved through the delivery of real and lapsed time objective feedback. The discipline focuses on enhancing interventions within the coaching process to elicit a performance gain and augment learning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14400" y="2192421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Employee performance evaluations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provide a dedicated time for managers to focus on individual performance and growth and development opportunities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 This is an ideal time for employees to discuss their salary, career goals and learn what they need to do to achieve those goals.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3043B9-22FB-BB7F-D078-4928FDB2E5C4}"/>
              </a:ext>
            </a:extLst>
          </p:cNvPr>
          <p:cNvSpPr txBox="1"/>
          <p:nvPr/>
        </p:nvSpPr>
        <p:spPr>
          <a:xfrm>
            <a:off x="1066800" y="1879787"/>
            <a:ext cx="610496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Every performance evaluation should be directly tied with that employee's job description. Determining who should evaluate the performance of the employee is the next decision. It could be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their direct manager (most common method), subordinates, customers or clients, self, and/or peers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D9297-3435-6D7D-B659-BCA23D45D836}"/>
              </a:ext>
            </a:extLst>
          </p:cNvPr>
          <p:cNvSpPr txBox="1"/>
          <p:nvPr/>
        </p:nvSpPr>
        <p:spPr>
          <a:xfrm>
            <a:off x="2832100" y="2247688"/>
            <a:ext cx="61002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Conditional formatting - to highlight the missing values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2. Filtering to remove the missing values</a:t>
            </a:r>
          </a:p>
          <a:p>
            <a:endParaRPr lang="en-IN" dirty="0"/>
          </a:p>
          <a:p>
            <a:r>
              <a:rPr lang="en-IN" dirty="0"/>
              <a:t>3. Formula - to calculate the employee performance level</a:t>
            </a:r>
          </a:p>
          <a:p>
            <a:endParaRPr lang="en-IN" dirty="0"/>
          </a:p>
          <a:p>
            <a:r>
              <a:rPr lang="en-IN" dirty="0"/>
              <a:t>4. Pivot- to summarize</a:t>
            </a:r>
          </a:p>
          <a:p>
            <a:endParaRPr lang="en-IN" dirty="0"/>
          </a:p>
          <a:p>
            <a:r>
              <a:rPr lang="en-IN" dirty="0"/>
              <a:t>5.Graph-for data visualization</a:t>
            </a:r>
          </a:p>
          <a:p>
            <a:endParaRPr lang="en-IN" dirty="0"/>
          </a:p>
          <a:p>
            <a:r>
              <a:rPr lang="en-IN" dirty="0"/>
              <a:t>6. Pie chart - for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FFF7-6145-90D5-8247-0F31B525C84C}"/>
              </a:ext>
            </a:extLst>
          </p:cNvPr>
          <p:cNvSpPr txBox="1"/>
          <p:nvPr/>
        </p:nvSpPr>
        <p:spPr>
          <a:xfrm>
            <a:off x="1295400" y="1295400"/>
            <a:ext cx="610496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EMPLOYEE PERFORMANCE ANALYSIS DATA SET IS TAKEN FROM EDUNET</a:t>
            </a:r>
          </a:p>
          <a:p>
            <a:r>
              <a:rPr lang="en-IN" sz="2400" dirty="0"/>
              <a:t>DESCRIPTION</a:t>
            </a:r>
          </a:p>
          <a:p>
            <a:r>
              <a:rPr lang="en-IN" sz="2400" dirty="0"/>
              <a:t>TOTAL FEATURES-26, FEATURES TAKEN FOR CONSIDERATION-9</a:t>
            </a:r>
          </a:p>
          <a:p>
            <a:r>
              <a:rPr lang="en-IN" sz="2400" dirty="0"/>
              <a:t>EMP ID-NUMBER</a:t>
            </a:r>
          </a:p>
          <a:p>
            <a:r>
              <a:rPr lang="en-IN" sz="2400" dirty="0"/>
              <a:t>NAME-TEXTEMPLOYEE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GENDER-MALE FEMALE</a:t>
            </a:r>
          </a:p>
          <a:p>
            <a:r>
              <a:rPr lang="en-IN" sz="2400" dirty="0"/>
              <a:t>EMPLOYEE RATING-NUMBER</a:t>
            </a:r>
          </a:p>
          <a:p>
            <a:r>
              <a:rPr lang="en-IN" sz="2400" dirty="0"/>
              <a:t>BUSINESS TYPE FIRST NAME</a:t>
            </a:r>
          </a:p>
          <a:p>
            <a:r>
              <a:rPr lang="en-IN" sz="2400" dirty="0"/>
              <a:t>LAST NAME</a:t>
            </a:r>
          </a:p>
          <a:p>
            <a:r>
              <a:rPr lang="en-IN" sz="2400" dirty="0"/>
              <a:t>EXIT DATE (USING CONDITIONAL FORMATTING)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932431" y="20193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 IFS(Z8&gt;=5,"VERY HIGH",Z8&gt;=4,HIGH", Z8&gt;=3,"MED","TRUE","LOW")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517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Google Sans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  According to the graph, the performance of the employe                                                                         are expo line low of 40 and there are classification of high, very high,and medium.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Ashvini Anandan</cp:lastModifiedBy>
  <cp:revision>14</cp:revision>
  <dcterms:created xsi:type="dcterms:W3CDTF">2024-03-29T15:07:22Z</dcterms:created>
  <dcterms:modified xsi:type="dcterms:W3CDTF">2024-08-31T17:23:59Z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