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CB27CE4-9581-8ED8-A575-EF7AEA49E8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49" r="1454"/>
          <a:stretch/>
        </p:blipFill>
        <p:spPr>
          <a:xfrm>
            <a:off x="320040" y="214604"/>
            <a:ext cx="11389878" cy="649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and Therapy Survey</dc:title>
  <dc:creator/>
  <cp:lastModifiedBy>shivajeet anand</cp:lastModifiedBy>
  <cp:revision>2</cp:revision>
  <dcterms:created xsi:type="dcterms:W3CDTF">2023-01-30T16:04:27Z</dcterms:created>
  <dcterms:modified xsi:type="dcterms:W3CDTF">2023-02-06T08:17:56Z</dcterms:modified>
</cp:coreProperties>
</file>