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9" name="Google Shape;23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42" name="Google Shape;24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3" name="Google Shape;24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8" name="Shape 258"/>
        <p:cNvGrpSpPr/>
        <p:nvPr/>
      </p:nvGrpSpPr>
      <p:grpSpPr>
        <a:xfrm>
          <a:off x="0" y="0"/>
          <a:ext cx="0" cy="0"/>
          <a:chOff x="0" y="0"/>
          <a:chExt cx="0" cy="0"/>
        </a:xfrm>
      </p:grpSpPr>
      <p:grpSp>
        <p:nvGrpSpPr>
          <p:cNvPr id="259" name="Google Shape;259;p2"/>
          <p:cNvGrpSpPr/>
          <p:nvPr/>
        </p:nvGrpSpPr>
        <p:grpSpPr>
          <a:xfrm>
            <a:off x="546100" y="-4763"/>
            <a:ext cx="5014913" cy="6862763"/>
            <a:chOff x="2928938" y="-4763"/>
            <a:chExt cx="5014913" cy="6862763"/>
          </a:xfrm>
        </p:grpSpPr>
        <p:sp>
          <p:nvSpPr>
            <p:cNvPr id="260" name="Google Shape;26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61" name="Google Shape;26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2" name="Google Shape;262;p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63" name="Google Shape;263;p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64" name="Google Shape;264;p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65" name="Google Shape;26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6" name="Google Shape;266;p2"/>
          <p:cNvSpPr txBox="1"/>
          <p:nvPr>
            <p:ph type="ctrTitle"/>
          </p:nvPr>
        </p:nvSpPr>
        <p:spPr>
          <a:xfrm>
            <a:off x="2928401" y="1380068"/>
            <a:ext cx="8574600" cy="26163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6000"/>
              <a:buFont typeface="Corbel"/>
              <a:buNone/>
              <a:defRPr sz="6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2"/>
          <p:cNvSpPr txBox="1"/>
          <p:nvPr>
            <p:ph idx="1" type="subTitle"/>
          </p:nvPr>
        </p:nvSpPr>
        <p:spPr>
          <a:xfrm>
            <a:off x="4515377" y="3996267"/>
            <a:ext cx="6987600" cy="1388400"/>
          </a:xfrm>
          <a:prstGeom prst="rect">
            <a:avLst/>
          </a:prstGeom>
          <a:noFill/>
          <a:ln>
            <a:noFill/>
          </a:ln>
        </p:spPr>
        <p:txBody>
          <a:bodyPr anchorCtr="0" anchor="t" bIns="45700" lIns="91425" spcFirstLastPara="1" rIns="91425" wrap="square" tIns="45700">
            <a:normAutofit/>
          </a:bodyPr>
          <a:lstStyle>
            <a:lvl1pPr lvl="0" rtl="0" algn="r">
              <a:spcBef>
                <a:spcPts val="420"/>
              </a:spcBef>
              <a:spcAft>
                <a:spcPts val="0"/>
              </a:spcAft>
              <a:buSzPts val="3045"/>
              <a:buNone/>
              <a:defRPr sz="2100">
                <a:solidFill>
                  <a:schemeClr val="dk1"/>
                </a:solidFill>
              </a:defRPr>
            </a:lvl1pPr>
            <a:lvl2pPr lvl="1" rtl="0" algn="ctr">
              <a:spcBef>
                <a:spcPts val="600"/>
              </a:spcBef>
              <a:spcAft>
                <a:spcPts val="0"/>
              </a:spcAft>
              <a:buSzPts val="2900"/>
              <a:buNone/>
              <a:defRPr>
                <a:solidFill>
                  <a:srgbClr val="888888"/>
                </a:solidFill>
              </a:defRPr>
            </a:lvl2pPr>
            <a:lvl3pPr lvl="2" rtl="0" algn="ctr">
              <a:spcBef>
                <a:spcPts val="600"/>
              </a:spcBef>
              <a:spcAft>
                <a:spcPts val="0"/>
              </a:spcAft>
              <a:buSzPts val="2610"/>
              <a:buNone/>
              <a:defRPr>
                <a:solidFill>
                  <a:srgbClr val="888888"/>
                </a:solidFill>
              </a:defRPr>
            </a:lvl3pPr>
            <a:lvl4pPr lvl="3" rtl="0" algn="ctr">
              <a:spcBef>
                <a:spcPts val="600"/>
              </a:spcBef>
              <a:spcAft>
                <a:spcPts val="0"/>
              </a:spcAft>
              <a:buSzPts val="2320"/>
              <a:buNone/>
              <a:defRPr>
                <a:solidFill>
                  <a:srgbClr val="888888"/>
                </a:solidFill>
              </a:defRPr>
            </a:lvl4pPr>
            <a:lvl5pPr lvl="4" rtl="0" algn="ctr">
              <a:spcBef>
                <a:spcPts val="600"/>
              </a:spcBef>
              <a:spcAft>
                <a:spcPts val="0"/>
              </a:spcAft>
              <a:buSzPts val="2030"/>
              <a:buNone/>
              <a:defRPr>
                <a:solidFill>
                  <a:srgbClr val="888888"/>
                </a:solidFill>
              </a:defRPr>
            </a:lvl5pPr>
            <a:lvl6pPr lvl="5" rtl="0" algn="ctr">
              <a:spcBef>
                <a:spcPts val="600"/>
              </a:spcBef>
              <a:spcAft>
                <a:spcPts val="0"/>
              </a:spcAft>
              <a:buSzPts val="2030"/>
              <a:buNone/>
              <a:defRPr>
                <a:solidFill>
                  <a:srgbClr val="888888"/>
                </a:solidFill>
              </a:defRPr>
            </a:lvl6pPr>
            <a:lvl7pPr lvl="6" rtl="0" algn="ctr">
              <a:spcBef>
                <a:spcPts val="600"/>
              </a:spcBef>
              <a:spcAft>
                <a:spcPts val="0"/>
              </a:spcAft>
              <a:buSzPts val="2030"/>
              <a:buNone/>
              <a:defRPr>
                <a:solidFill>
                  <a:srgbClr val="888888"/>
                </a:solidFill>
              </a:defRPr>
            </a:lvl7pPr>
            <a:lvl8pPr lvl="7" rtl="0" algn="ctr">
              <a:spcBef>
                <a:spcPts val="600"/>
              </a:spcBef>
              <a:spcAft>
                <a:spcPts val="0"/>
              </a:spcAft>
              <a:buSzPts val="2030"/>
              <a:buNone/>
              <a:defRPr>
                <a:solidFill>
                  <a:srgbClr val="888888"/>
                </a:solidFill>
              </a:defRPr>
            </a:lvl8pPr>
            <a:lvl9pPr lvl="8" rtl="0" algn="ctr">
              <a:spcBef>
                <a:spcPts val="600"/>
              </a:spcBef>
              <a:spcAft>
                <a:spcPts val="600"/>
              </a:spcAft>
              <a:buSzPts val="2030"/>
              <a:buNone/>
              <a:defRPr>
                <a:solidFill>
                  <a:srgbClr val="888888"/>
                </a:solidFill>
              </a:defRPr>
            </a:lvl9pPr>
          </a:lstStyle>
          <a:p/>
        </p:txBody>
      </p:sp>
      <p:sp>
        <p:nvSpPr>
          <p:cNvPr id="268" name="Google Shape;268;p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9" name="Google Shape;269;p2"/>
          <p:cNvSpPr txBox="1"/>
          <p:nvPr>
            <p:ph idx="11" type="ftr"/>
          </p:nvPr>
        </p:nvSpPr>
        <p:spPr>
          <a:xfrm>
            <a:off x="5332412" y="5883275"/>
            <a:ext cx="4323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0" name="Google Shape;270;p2"/>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322" name="Shape 322"/>
        <p:cNvGrpSpPr/>
        <p:nvPr/>
      </p:nvGrpSpPr>
      <p:grpSpPr>
        <a:xfrm>
          <a:off x="0" y="0"/>
          <a:ext cx="0" cy="0"/>
          <a:chOff x="0" y="0"/>
          <a:chExt cx="0" cy="0"/>
        </a:xfrm>
      </p:grpSpPr>
      <p:sp>
        <p:nvSpPr>
          <p:cNvPr id="323" name="Google Shape;323;p11"/>
          <p:cNvSpPr txBox="1"/>
          <p:nvPr>
            <p:ph type="title"/>
          </p:nvPr>
        </p:nvSpPr>
        <p:spPr>
          <a:xfrm>
            <a:off x="1484311" y="4732865"/>
            <a:ext cx="10018800" cy="5667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4" name="Google Shape;324;p11"/>
          <p:cNvSpPr/>
          <p:nvPr>
            <p:ph idx="2" type="pic"/>
          </p:nvPr>
        </p:nvSpPr>
        <p:spPr>
          <a:xfrm>
            <a:off x="2386012" y="932112"/>
            <a:ext cx="8226000" cy="3165000"/>
          </a:xfrm>
          <a:prstGeom prst="roundRect">
            <a:avLst>
              <a:gd fmla="val 4380" name="adj"/>
            </a:avLst>
          </a:prstGeom>
          <a:noFill/>
          <a:ln cap="flat" cmpd="sng" w="38100">
            <a:solidFill>
              <a:schemeClr val="lt2"/>
            </a:solidFill>
            <a:prstDash val="solid"/>
            <a:round/>
            <a:headEnd len="sm" w="sm" type="none"/>
            <a:tailEnd len="sm" w="sm" type="none"/>
          </a:ln>
        </p:spPr>
      </p:sp>
      <p:sp>
        <p:nvSpPr>
          <p:cNvPr id="325" name="Google Shape;325;p11"/>
          <p:cNvSpPr txBox="1"/>
          <p:nvPr>
            <p:ph idx="1" type="body"/>
          </p:nvPr>
        </p:nvSpPr>
        <p:spPr>
          <a:xfrm>
            <a:off x="1484311" y="5299603"/>
            <a:ext cx="10018800" cy="493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280"/>
              </a:spcBef>
              <a:spcAft>
                <a:spcPts val="0"/>
              </a:spcAft>
              <a:buSzPts val="2030"/>
              <a:buNone/>
              <a:defRPr sz="14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326" name="Google Shape;326;p1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7" name="Google Shape;327;p11"/>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8" name="Google Shape;328;p1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29" name="Shape 329"/>
        <p:cNvGrpSpPr/>
        <p:nvPr/>
      </p:nvGrpSpPr>
      <p:grpSpPr>
        <a:xfrm>
          <a:off x="0" y="0"/>
          <a:ext cx="0" cy="0"/>
          <a:chOff x="0" y="0"/>
          <a:chExt cx="0" cy="0"/>
        </a:xfrm>
      </p:grpSpPr>
      <p:sp>
        <p:nvSpPr>
          <p:cNvPr id="330" name="Google Shape;330;p12"/>
          <p:cNvSpPr txBox="1"/>
          <p:nvPr>
            <p:ph type="title"/>
          </p:nvPr>
        </p:nvSpPr>
        <p:spPr>
          <a:xfrm>
            <a:off x="1484312" y="685800"/>
            <a:ext cx="10018800" cy="3048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1" name="Google Shape;331;p12"/>
          <p:cNvSpPr txBox="1"/>
          <p:nvPr>
            <p:ph idx="1" type="body"/>
          </p:nvPr>
        </p:nvSpPr>
        <p:spPr>
          <a:xfrm>
            <a:off x="1484312" y="4343400"/>
            <a:ext cx="10018800" cy="1447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332" name="Google Shape;332;p1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3" name="Google Shape;333;p12"/>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4" name="Google Shape;334;p12"/>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35" name="Shape 335"/>
        <p:cNvGrpSpPr/>
        <p:nvPr/>
      </p:nvGrpSpPr>
      <p:grpSpPr>
        <a:xfrm>
          <a:off x="0" y="0"/>
          <a:ext cx="0" cy="0"/>
          <a:chOff x="0" y="0"/>
          <a:chExt cx="0" cy="0"/>
        </a:xfrm>
      </p:grpSpPr>
      <p:sp>
        <p:nvSpPr>
          <p:cNvPr id="336" name="Google Shape;336;p13"/>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337" name="Google Shape;337;p13"/>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338" name="Google Shape;338;p13"/>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9" name="Google Shape;339;p13"/>
          <p:cNvSpPr txBox="1"/>
          <p:nvPr>
            <p:ph idx="1" type="body"/>
          </p:nvPr>
        </p:nvSpPr>
        <p:spPr>
          <a:xfrm>
            <a:off x="2436811" y="3428999"/>
            <a:ext cx="8532900" cy="3810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360"/>
              </a:spcBef>
              <a:spcAft>
                <a:spcPts val="0"/>
              </a:spcAft>
              <a:buSzPts val="2610"/>
              <a:buFont typeface="Corbel"/>
              <a:buNone/>
              <a:defRPr sz="1800"/>
            </a:lvl1pPr>
            <a:lvl2pPr indent="-228600" lvl="1" marL="914400" rtl="0" algn="l">
              <a:spcBef>
                <a:spcPts val="600"/>
              </a:spcBef>
              <a:spcAft>
                <a:spcPts val="0"/>
              </a:spcAft>
              <a:buSzPts val="2900"/>
              <a:buFont typeface="Corbel"/>
              <a:buNone/>
              <a:defRPr/>
            </a:lvl2pPr>
            <a:lvl3pPr indent="-228600" lvl="2" marL="1371600" rtl="0" algn="l">
              <a:spcBef>
                <a:spcPts val="600"/>
              </a:spcBef>
              <a:spcAft>
                <a:spcPts val="0"/>
              </a:spcAft>
              <a:buSzPts val="2610"/>
              <a:buFont typeface="Corbel"/>
              <a:buNone/>
              <a:defRPr/>
            </a:lvl3pPr>
            <a:lvl4pPr indent="-228600" lvl="3" marL="1828800" rtl="0" algn="l">
              <a:spcBef>
                <a:spcPts val="600"/>
              </a:spcBef>
              <a:spcAft>
                <a:spcPts val="0"/>
              </a:spcAft>
              <a:buSzPts val="2320"/>
              <a:buFont typeface="Corbel"/>
              <a:buNone/>
              <a:defRPr/>
            </a:lvl4pPr>
            <a:lvl5pPr indent="-228600" lvl="4" marL="2286000" rtl="0" algn="l">
              <a:spcBef>
                <a:spcPts val="600"/>
              </a:spcBef>
              <a:spcAft>
                <a:spcPts val="0"/>
              </a:spcAft>
              <a:buSzPts val="2030"/>
              <a:buFont typeface="Corbel"/>
              <a:buNone/>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40" name="Google Shape;340;p13"/>
          <p:cNvSpPr txBox="1"/>
          <p:nvPr>
            <p:ph idx="2" type="body"/>
          </p:nvPr>
        </p:nvSpPr>
        <p:spPr>
          <a:xfrm>
            <a:off x="1484311" y="4343400"/>
            <a:ext cx="10018800" cy="1447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341" name="Google Shape;341;p1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2" name="Google Shape;342;p1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3" name="Google Shape;343;p13"/>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44" name="Shape 344"/>
        <p:cNvGrpSpPr/>
        <p:nvPr/>
      </p:nvGrpSpPr>
      <p:grpSpPr>
        <a:xfrm>
          <a:off x="0" y="0"/>
          <a:ext cx="0" cy="0"/>
          <a:chOff x="0" y="0"/>
          <a:chExt cx="0" cy="0"/>
        </a:xfrm>
      </p:grpSpPr>
      <p:sp>
        <p:nvSpPr>
          <p:cNvPr id="345" name="Google Shape;345;p14"/>
          <p:cNvSpPr txBox="1"/>
          <p:nvPr>
            <p:ph type="title"/>
          </p:nvPr>
        </p:nvSpPr>
        <p:spPr>
          <a:xfrm>
            <a:off x="1484313" y="3308581"/>
            <a:ext cx="10018800" cy="14688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14"/>
          <p:cNvSpPr txBox="1"/>
          <p:nvPr>
            <p:ph idx="1" type="body"/>
          </p:nvPr>
        </p:nvSpPr>
        <p:spPr>
          <a:xfrm>
            <a:off x="1484312" y="4777381"/>
            <a:ext cx="10018800" cy="860400"/>
          </a:xfrm>
          <a:prstGeom prst="rect">
            <a:avLst/>
          </a:prstGeom>
          <a:noFill/>
          <a:ln>
            <a:noFill/>
          </a:ln>
        </p:spPr>
        <p:txBody>
          <a:bodyPr anchorCtr="0" anchor="t" bIns="45700" lIns="91425" spcFirstLastPara="1" rIns="91425" wrap="square" tIns="45700">
            <a:norm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347" name="Google Shape;347;p1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8" name="Google Shape;348;p1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9" name="Google Shape;349;p1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350" name="Shape 350"/>
        <p:cNvGrpSpPr/>
        <p:nvPr/>
      </p:nvGrpSpPr>
      <p:grpSpPr>
        <a:xfrm>
          <a:off x="0" y="0"/>
          <a:ext cx="0" cy="0"/>
          <a:chOff x="0" y="0"/>
          <a:chExt cx="0" cy="0"/>
        </a:xfrm>
      </p:grpSpPr>
      <p:sp>
        <p:nvSpPr>
          <p:cNvPr id="351" name="Google Shape;351;p15"/>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352" name="Google Shape;352;p15"/>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353" name="Google Shape;353;p15"/>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4" name="Google Shape;354;p15"/>
          <p:cNvSpPr txBox="1"/>
          <p:nvPr>
            <p:ph idx="1" type="body"/>
          </p:nvPr>
        </p:nvSpPr>
        <p:spPr>
          <a:xfrm>
            <a:off x="1484313" y="3886200"/>
            <a:ext cx="10018800" cy="888900"/>
          </a:xfrm>
          <a:prstGeom prst="rect">
            <a:avLst/>
          </a:prstGeom>
          <a:noFill/>
          <a:ln>
            <a:noFill/>
          </a:ln>
        </p:spPr>
        <p:txBody>
          <a:bodyPr anchorCtr="0" anchor="b" bIns="45700" lIns="91425" spcFirstLastPara="1" rIns="91425" wrap="square" tIns="45700">
            <a:normAutofit/>
          </a:bodyPr>
          <a:lstStyle>
            <a:lvl1pPr indent="-228600" lvl="0" marL="457200" rtl="0" algn="r">
              <a:spcBef>
                <a:spcPts val="480"/>
              </a:spcBef>
              <a:spcAft>
                <a:spcPts val="0"/>
              </a:spcAft>
              <a:buSzPts val="3480"/>
              <a:buNone/>
              <a:defRPr b="0" sz="24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55" name="Google Shape;355;p15"/>
          <p:cNvSpPr txBox="1"/>
          <p:nvPr>
            <p:ph idx="2" type="body"/>
          </p:nvPr>
        </p:nvSpPr>
        <p:spPr>
          <a:xfrm>
            <a:off x="1484312" y="4775200"/>
            <a:ext cx="10018800" cy="1016100"/>
          </a:xfrm>
          <a:prstGeom prst="rect">
            <a:avLst/>
          </a:prstGeom>
          <a:noFill/>
          <a:ln>
            <a:noFill/>
          </a:ln>
        </p:spPr>
        <p:txBody>
          <a:bodyPr anchorCtr="0" anchor="t" bIns="45700" lIns="91425" spcFirstLastPara="1" rIns="91425" wrap="square" tIns="45700">
            <a:normAutofit/>
          </a:bodyPr>
          <a:lstStyle>
            <a:lvl1pPr indent="-228600" lvl="0" marL="457200" rtl="0" algn="r">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356" name="Google Shape;356;p1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7" name="Google Shape;357;p1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8" name="Google Shape;358;p1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359" name="Shape 359"/>
        <p:cNvGrpSpPr/>
        <p:nvPr/>
      </p:nvGrpSpPr>
      <p:grpSpPr>
        <a:xfrm>
          <a:off x="0" y="0"/>
          <a:ext cx="0" cy="0"/>
          <a:chOff x="0" y="0"/>
          <a:chExt cx="0" cy="0"/>
        </a:xfrm>
      </p:grpSpPr>
      <p:sp>
        <p:nvSpPr>
          <p:cNvPr id="360" name="Google Shape;360;p16"/>
          <p:cNvSpPr txBox="1"/>
          <p:nvPr>
            <p:ph type="title"/>
          </p:nvPr>
        </p:nvSpPr>
        <p:spPr>
          <a:xfrm>
            <a:off x="1484313" y="685800"/>
            <a:ext cx="10018800" cy="27273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1" name="Google Shape;361;p16"/>
          <p:cNvSpPr txBox="1"/>
          <p:nvPr>
            <p:ph idx="1" type="body"/>
          </p:nvPr>
        </p:nvSpPr>
        <p:spPr>
          <a:xfrm>
            <a:off x="1484312" y="3505200"/>
            <a:ext cx="10018800" cy="838200"/>
          </a:xfrm>
          <a:prstGeom prst="rect">
            <a:avLst/>
          </a:prstGeom>
          <a:noFill/>
          <a:ln>
            <a:noFill/>
          </a:ln>
        </p:spPr>
        <p:txBody>
          <a:bodyPr anchorCtr="0" anchor="b" bIns="45700" lIns="91425" spcFirstLastPara="1" rIns="91425" wrap="square" tIns="45700">
            <a:normAutofit/>
          </a:bodyPr>
          <a:lstStyle>
            <a:lvl1pPr indent="-228600" lvl="0" marL="457200" rtl="0" algn="l">
              <a:spcBef>
                <a:spcPts val="560"/>
              </a:spcBef>
              <a:spcAft>
                <a:spcPts val="0"/>
              </a:spcAft>
              <a:buSzPts val="4060"/>
              <a:buNone/>
              <a:defRPr b="0" sz="28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62" name="Google Shape;362;p16"/>
          <p:cNvSpPr txBox="1"/>
          <p:nvPr>
            <p:ph idx="2" type="body"/>
          </p:nvPr>
        </p:nvSpPr>
        <p:spPr>
          <a:xfrm>
            <a:off x="1484311" y="4343400"/>
            <a:ext cx="10018800" cy="14478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363" name="Google Shape;363;p1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4" name="Google Shape;364;p1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5" name="Google Shape;365;p1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6" name="Shape 366"/>
        <p:cNvGrpSpPr/>
        <p:nvPr/>
      </p:nvGrpSpPr>
      <p:grpSpPr>
        <a:xfrm>
          <a:off x="0" y="0"/>
          <a:ext cx="0" cy="0"/>
          <a:chOff x="0" y="0"/>
          <a:chExt cx="0" cy="0"/>
        </a:xfrm>
      </p:grpSpPr>
      <p:sp>
        <p:nvSpPr>
          <p:cNvPr id="367" name="Google Shape;367;p17"/>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8" name="Google Shape;368;p17"/>
          <p:cNvSpPr txBox="1"/>
          <p:nvPr>
            <p:ph idx="1" type="body"/>
          </p:nvPr>
        </p:nvSpPr>
        <p:spPr>
          <a:xfrm rot="5400000">
            <a:off x="4931523" y="-780301"/>
            <a:ext cx="3124200" cy="10018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69" name="Google Shape;369;p1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0" name="Google Shape;370;p1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1" name="Google Shape;371;p1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2" name="Shape 372"/>
        <p:cNvGrpSpPr/>
        <p:nvPr/>
      </p:nvGrpSpPr>
      <p:grpSpPr>
        <a:xfrm>
          <a:off x="0" y="0"/>
          <a:ext cx="0" cy="0"/>
          <a:chOff x="0" y="0"/>
          <a:chExt cx="0" cy="0"/>
        </a:xfrm>
      </p:grpSpPr>
      <p:sp>
        <p:nvSpPr>
          <p:cNvPr id="373" name="Google Shape;373;p18"/>
          <p:cNvSpPr txBox="1"/>
          <p:nvPr>
            <p:ph type="title"/>
          </p:nvPr>
        </p:nvSpPr>
        <p:spPr>
          <a:xfrm rot="5400000">
            <a:off x="8065174" y="2353350"/>
            <a:ext cx="5105400" cy="17703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4" name="Google Shape;374;p18"/>
          <p:cNvSpPr txBox="1"/>
          <p:nvPr>
            <p:ph idx="1" type="body"/>
          </p:nvPr>
        </p:nvSpPr>
        <p:spPr>
          <a:xfrm rot="5400000">
            <a:off x="2941554" y="-771300"/>
            <a:ext cx="5105400" cy="80196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75" name="Google Shape;375;p18"/>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6" name="Google Shape;376;p18"/>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7" name="Google Shape;377;p18"/>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1" name="Shape 271"/>
        <p:cNvGrpSpPr/>
        <p:nvPr/>
      </p:nvGrpSpPr>
      <p:grpSpPr>
        <a:xfrm>
          <a:off x="0" y="0"/>
          <a:ext cx="0" cy="0"/>
          <a:chOff x="0" y="0"/>
          <a:chExt cx="0" cy="0"/>
        </a:xfrm>
      </p:grpSpPr>
      <p:sp>
        <p:nvSpPr>
          <p:cNvPr id="272" name="Google Shape;272;p3"/>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3" name="Google Shape;273;p3"/>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274" name="Google Shape;274;p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p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6" name="Google Shape;276;p3"/>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7" name="Shape 277"/>
        <p:cNvGrpSpPr/>
        <p:nvPr/>
      </p:nvGrpSpPr>
      <p:grpSpPr>
        <a:xfrm>
          <a:off x="0" y="0"/>
          <a:ext cx="0" cy="0"/>
          <a:chOff x="0" y="0"/>
          <a:chExt cx="0" cy="0"/>
        </a:xfrm>
      </p:grpSpPr>
      <p:sp>
        <p:nvSpPr>
          <p:cNvPr id="278" name="Google Shape;278;p4"/>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9" name="Google Shape;279;p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0" name="Google Shape;280;p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2" name="Shape 282"/>
        <p:cNvGrpSpPr/>
        <p:nvPr/>
      </p:nvGrpSpPr>
      <p:grpSpPr>
        <a:xfrm>
          <a:off x="0" y="0"/>
          <a:ext cx="0" cy="0"/>
          <a:chOff x="0" y="0"/>
          <a:chExt cx="0" cy="0"/>
        </a:xfrm>
      </p:grpSpPr>
      <p:sp>
        <p:nvSpPr>
          <p:cNvPr id="283" name="Google Shape;283;p5"/>
          <p:cNvSpPr txBox="1"/>
          <p:nvPr>
            <p:ph type="title"/>
          </p:nvPr>
        </p:nvSpPr>
        <p:spPr>
          <a:xfrm>
            <a:off x="2572279" y="2666999"/>
            <a:ext cx="8930700" cy="21105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4000"/>
              <a:buFont typeface="Corbel"/>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5"/>
          <p:cNvSpPr txBox="1"/>
          <p:nvPr>
            <p:ph idx="1" type="body"/>
          </p:nvPr>
        </p:nvSpPr>
        <p:spPr>
          <a:xfrm>
            <a:off x="2572278" y="4777381"/>
            <a:ext cx="8930700" cy="860400"/>
          </a:xfrm>
          <a:prstGeom prst="rect">
            <a:avLst/>
          </a:prstGeom>
          <a:noFill/>
          <a:ln>
            <a:noFill/>
          </a:ln>
        </p:spPr>
        <p:txBody>
          <a:bodyPr anchorCtr="0" anchor="t" bIns="45700" lIns="91425" spcFirstLastPara="1" rIns="91425" wrap="square" tIns="45700">
            <a:norm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285" name="Google Shape;285;p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6" name="Google Shape;286;p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8" name="Shape 288"/>
        <p:cNvGrpSpPr/>
        <p:nvPr/>
      </p:nvGrpSpPr>
      <p:grpSpPr>
        <a:xfrm>
          <a:off x="0" y="0"/>
          <a:ext cx="0" cy="0"/>
          <a:chOff x="0" y="0"/>
          <a:chExt cx="0" cy="0"/>
        </a:xfrm>
      </p:grpSpPr>
      <p:sp>
        <p:nvSpPr>
          <p:cNvPr id="289" name="Google Shape;289;p6"/>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0" name="Google Shape;290;p6"/>
          <p:cNvSpPr txBox="1"/>
          <p:nvPr>
            <p:ph idx="1" type="body"/>
          </p:nvPr>
        </p:nvSpPr>
        <p:spPr>
          <a:xfrm>
            <a:off x="1484312" y="2666999"/>
            <a:ext cx="48951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291" name="Google Shape;291;p6"/>
          <p:cNvSpPr txBox="1"/>
          <p:nvPr>
            <p:ph idx="2" type="body"/>
          </p:nvPr>
        </p:nvSpPr>
        <p:spPr>
          <a:xfrm>
            <a:off x="6607967" y="2667000"/>
            <a:ext cx="48951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292" name="Google Shape;292;p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3" name="Google Shape;293;p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4" name="Google Shape;294;p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5" name="Shape 295"/>
        <p:cNvGrpSpPr/>
        <p:nvPr/>
      </p:nvGrpSpPr>
      <p:grpSpPr>
        <a:xfrm>
          <a:off x="0" y="0"/>
          <a:ext cx="0" cy="0"/>
          <a:chOff x="0" y="0"/>
          <a:chExt cx="0" cy="0"/>
        </a:xfrm>
      </p:grpSpPr>
      <p:sp>
        <p:nvSpPr>
          <p:cNvPr id="296" name="Google Shape;296;p7"/>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7" name="Google Shape;297;p7"/>
          <p:cNvSpPr txBox="1"/>
          <p:nvPr>
            <p:ph idx="1" type="body"/>
          </p:nvPr>
        </p:nvSpPr>
        <p:spPr>
          <a:xfrm>
            <a:off x="1772179" y="2658533"/>
            <a:ext cx="4607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298" name="Google Shape;298;p7"/>
          <p:cNvSpPr txBox="1"/>
          <p:nvPr>
            <p:ph idx="2" type="body"/>
          </p:nvPr>
        </p:nvSpPr>
        <p:spPr>
          <a:xfrm>
            <a:off x="1484311" y="3335337"/>
            <a:ext cx="4895100" cy="2455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299" name="Google Shape;299;p7"/>
          <p:cNvSpPr txBox="1"/>
          <p:nvPr>
            <p:ph idx="3" type="body"/>
          </p:nvPr>
        </p:nvSpPr>
        <p:spPr>
          <a:xfrm>
            <a:off x="6880487" y="2667000"/>
            <a:ext cx="4622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300" name="Google Shape;300;p7"/>
          <p:cNvSpPr txBox="1"/>
          <p:nvPr>
            <p:ph idx="4" type="body"/>
          </p:nvPr>
        </p:nvSpPr>
        <p:spPr>
          <a:xfrm>
            <a:off x="6607967" y="3335337"/>
            <a:ext cx="4895100" cy="2455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301" name="Google Shape;301;p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2" name="Google Shape;302;p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4" name="Shape 304"/>
        <p:cNvGrpSpPr/>
        <p:nvPr/>
      </p:nvGrpSpPr>
      <p:grpSpPr>
        <a:xfrm>
          <a:off x="0" y="0"/>
          <a:ext cx="0" cy="0"/>
          <a:chOff x="0" y="0"/>
          <a:chExt cx="0" cy="0"/>
        </a:xfrm>
      </p:grpSpPr>
      <p:sp>
        <p:nvSpPr>
          <p:cNvPr id="305" name="Google Shape;305;p8"/>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6" name="Google Shape;306;p8"/>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7" name="Google Shape;307;p8"/>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8" name="Shape 308"/>
        <p:cNvGrpSpPr/>
        <p:nvPr/>
      </p:nvGrpSpPr>
      <p:grpSpPr>
        <a:xfrm>
          <a:off x="0" y="0"/>
          <a:ext cx="0" cy="0"/>
          <a:chOff x="0" y="0"/>
          <a:chExt cx="0" cy="0"/>
        </a:xfrm>
      </p:grpSpPr>
      <p:sp>
        <p:nvSpPr>
          <p:cNvPr id="309" name="Google Shape;309;p9"/>
          <p:cNvSpPr txBox="1"/>
          <p:nvPr>
            <p:ph type="title"/>
          </p:nvPr>
        </p:nvSpPr>
        <p:spPr>
          <a:xfrm>
            <a:off x="1484312" y="1600200"/>
            <a:ext cx="3549000" cy="13716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0" name="Google Shape;310;p9"/>
          <p:cNvSpPr txBox="1"/>
          <p:nvPr>
            <p:ph idx="1" type="body"/>
          </p:nvPr>
        </p:nvSpPr>
        <p:spPr>
          <a:xfrm>
            <a:off x="5262033" y="685799"/>
            <a:ext cx="6240900" cy="5105400"/>
          </a:xfrm>
          <a:prstGeom prst="rect">
            <a:avLst/>
          </a:prstGeom>
          <a:noFill/>
          <a:ln>
            <a:noFill/>
          </a:ln>
        </p:spPr>
        <p:txBody>
          <a:bodyPr anchorCtr="0" anchor="ctr" bIns="45700" lIns="91425" spcFirstLastPara="1" rIns="91425" wrap="square" tIns="45700">
            <a:normAutofit/>
          </a:bodyPr>
          <a:lstStyle>
            <a:lvl1pPr indent="-412750" lvl="0" marL="457200" rtl="0" algn="l">
              <a:spcBef>
                <a:spcPts val="400"/>
              </a:spcBef>
              <a:spcAft>
                <a:spcPts val="0"/>
              </a:spcAft>
              <a:buSzPts val="2900"/>
              <a:buChar char="•"/>
              <a:defRPr sz="2000"/>
            </a:lvl1pPr>
            <a:lvl2pPr indent="-394335" lvl="1" marL="914400" rtl="0" algn="l">
              <a:spcBef>
                <a:spcPts val="600"/>
              </a:spcBef>
              <a:spcAft>
                <a:spcPts val="0"/>
              </a:spcAft>
              <a:buSzPts val="2610"/>
              <a:buChar char="•"/>
              <a:defRPr sz="1800"/>
            </a:lvl2pPr>
            <a:lvl3pPr indent="-375919" lvl="2" marL="1371600" rtl="0" algn="l">
              <a:spcBef>
                <a:spcPts val="600"/>
              </a:spcBef>
              <a:spcAft>
                <a:spcPts val="0"/>
              </a:spcAft>
              <a:buSzPts val="2320"/>
              <a:buChar char="•"/>
              <a:defRPr sz="1600"/>
            </a:lvl3pPr>
            <a:lvl4pPr indent="-357505" lvl="3" marL="1828800" rtl="0" algn="l">
              <a:spcBef>
                <a:spcPts val="600"/>
              </a:spcBef>
              <a:spcAft>
                <a:spcPts val="0"/>
              </a:spcAft>
              <a:buSzPts val="2030"/>
              <a:buChar char="•"/>
              <a:defRPr sz="1400"/>
            </a:lvl4pPr>
            <a:lvl5pPr indent="-357504" lvl="4" marL="2286000" rtl="0" algn="l">
              <a:spcBef>
                <a:spcPts val="600"/>
              </a:spcBef>
              <a:spcAft>
                <a:spcPts val="0"/>
              </a:spcAft>
              <a:buSzPts val="2030"/>
              <a:buChar char="•"/>
              <a:defRPr sz="1400"/>
            </a:lvl5pPr>
            <a:lvl6pPr indent="-357504" lvl="5" marL="2743200" rtl="0" algn="l">
              <a:spcBef>
                <a:spcPts val="600"/>
              </a:spcBef>
              <a:spcAft>
                <a:spcPts val="0"/>
              </a:spcAft>
              <a:buSzPts val="2030"/>
              <a:buChar char="•"/>
              <a:defRPr sz="1400"/>
            </a:lvl6pPr>
            <a:lvl7pPr indent="-357504" lvl="6" marL="3200400" rtl="0" algn="l">
              <a:spcBef>
                <a:spcPts val="600"/>
              </a:spcBef>
              <a:spcAft>
                <a:spcPts val="0"/>
              </a:spcAft>
              <a:buSzPts val="2030"/>
              <a:buChar char="•"/>
              <a:defRPr sz="1400"/>
            </a:lvl7pPr>
            <a:lvl8pPr indent="-357504" lvl="7" marL="3657600" rtl="0" algn="l">
              <a:spcBef>
                <a:spcPts val="600"/>
              </a:spcBef>
              <a:spcAft>
                <a:spcPts val="0"/>
              </a:spcAft>
              <a:buSzPts val="2030"/>
              <a:buChar char="•"/>
              <a:defRPr sz="1400"/>
            </a:lvl8pPr>
            <a:lvl9pPr indent="-357504" lvl="8" marL="4114800" rtl="0" algn="l">
              <a:spcBef>
                <a:spcPts val="600"/>
              </a:spcBef>
              <a:spcAft>
                <a:spcPts val="600"/>
              </a:spcAft>
              <a:buSzPts val="2030"/>
              <a:buChar char="•"/>
              <a:defRPr sz="1400"/>
            </a:lvl9pPr>
          </a:lstStyle>
          <a:p/>
        </p:txBody>
      </p:sp>
      <p:sp>
        <p:nvSpPr>
          <p:cNvPr id="311" name="Google Shape;311;p9"/>
          <p:cNvSpPr txBox="1"/>
          <p:nvPr>
            <p:ph idx="2" type="body"/>
          </p:nvPr>
        </p:nvSpPr>
        <p:spPr>
          <a:xfrm>
            <a:off x="1484312" y="2971800"/>
            <a:ext cx="3549000" cy="1828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320"/>
              </a:spcBef>
              <a:spcAft>
                <a:spcPts val="0"/>
              </a:spcAft>
              <a:buSzPts val="2320"/>
              <a:buNone/>
              <a:defRPr sz="16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312" name="Google Shape;312;p9"/>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3" name="Google Shape;313;p9"/>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4" name="Google Shape;314;p9"/>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5" name="Shape 315"/>
        <p:cNvGrpSpPr/>
        <p:nvPr/>
      </p:nvGrpSpPr>
      <p:grpSpPr>
        <a:xfrm>
          <a:off x="0" y="0"/>
          <a:ext cx="0" cy="0"/>
          <a:chOff x="0" y="0"/>
          <a:chExt cx="0" cy="0"/>
        </a:xfrm>
      </p:grpSpPr>
      <p:sp>
        <p:nvSpPr>
          <p:cNvPr id="316" name="Google Shape;316;p10"/>
          <p:cNvSpPr txBox="1"/>
          <p:nvPr>
            <p:ph type="title"/>
          </p:nvPr>
        </p:nvSpPr>
        <p:spPr>
          <a:xfrm>
            <a:off x="1482724" y="1752599"/>
            <a:ext cx="5426100" cy="13716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800"/>
              <a:buFont typeface="Corbel"/>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7" name="Google Shape;317;p10"/>
          <p:cNvSpPr/>
          <p:nvPr>
            <p:ph idx="2" type="pic"/>
          </p:nvPr>
        </p:nvSpPr>
        <p:spPr>
          <a:xfrm>
            <a:off x="7594682" y="914400"/>
            <a:ext cx="3281100"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318" name="Google Shape;318;p10"/>
          <p:cNvSpPr txBox="1"/>
          <p:nvPr>
            <p:ph idx="1" type="body"/>
          </p:nvPr>
        </p:nvSpPr>
        <p:spPr>
          <a:xfrm>
            <a:off x="1482724" y="3124199"/>
            <a:ext cx="5426100" cy="1828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360"/>
              </a:spcBef>
              <a:spcAft>
                <a:spcPts val="0"/>
              </a:spcAft>
              <a:buSzPts val="2610"/>
              <a:buNone/>
              <a:defRPr sz="18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319" name="Google Shape;319;p10"/>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0" name="Google Shape;320;p10"/>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1" name="Google Shape;321;p10"/>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4" name="Shape 244"/>
        <p:cNvGrpSpPr/>
        <p:nvPr/>
      </p:nvGrpSpPr>
      <p:grpSpPr>
        <a:xfrm>
          <a:off x="0" y="0"/>
          <a:ext cx="0" cy="0"/>
          <a:chOff x="0" y="0"/>
          <a:chExt cx="0" cy="0"/>
        </a:xfrm>
      </p:grpSpPr>
      <p:grpSp>
        <p:nvGrpSpPr>
          <p:cNvPr id="245" name="Google Shape;245;p1"/>
          <p:cNvGrpSpPr/>
          <p:nvPr/>
        </p:nvGrpSpPr>
        <p:grpSpPr>
          <a:xfrm>
            <a:off x="150812" y="0"/>
            <a:ext cx="2436813" cy="6858001"/>
            <a:chOff x="1320800" y="0"/>
            <a:chExt cx="2436813" cy="6858001"/>
          </a:xfrm>
        </p:grpSpPr>
        <p:sp>
          <p:nvSpPr>
            <p:cNvPr id="246" name="Google Shape;246;p1"/>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47" name="Google Shape;247;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48" name="Google Shape;248;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49" name="Google Shape;249;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250" name="Google Shape;250;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251" name="Google Shape;251;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52" name="Google Shape;252;p1"/>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53" name="Google Shape;253;p1"/>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54" name="Google Shape;254;p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55" name="Google Shape;255;p1"/>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56" name="Google Shape;256;p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57" name="Google Shape;257;p1"/>
          <p:cNvPicPr preferRelativeResize="0"/>
          <p:nvPr/>
        </p:nvPicPr>
        <p:blipFill rotWithShape="1">
          <a:blip r:embed="rId2">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sp>
        <p:nvSpPr>
          <p:cNvPr id="382" name="Google Shape;382;p19"/>
          <p:cNvSpPr txBox="1"/>
          <p:nvPr>
            <p:ph type="ctrTitle"/>
          </p:nvPr>
        </p:nvSpPr>
        <p:spPr>
          <a:xfrm>
            <a:off x="-480328" y="1527562"/>
            <a:ext cx="13152600" cy="2277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6000"/>
              <a:buFont typeface="Lemon"/>
              <a:buNone/>
            </a:pPr>
            <a:r>
              <a:rPr b="1" lang="en-US">
                <a:solidFill>
                  <a:schemeClr val="accent1"/>
                </a:solidFill>
                <a:latin typeface="Lemon"/>
                <a:ea typeface="Lemon"/>
                <a:cs typeface="Lemon"/>
                <a:sym typeface="Lemon"/>
              </a:rPr>
              <a:t>KEYLOGGERS AND SECURITY</a:t>
            </a:r>
            <a:endParaRPr/>
          </a:p>
        </p:txBody>
      </p:sp>
      <p:sp>
        <p:nvSpPr>
          <p:cNvPr id="383" name="Google Shape;383;p19"/>
          <p:cNvSpPr txBox="1"/>
          <p:nvPr/>
        </p:nvSpPr>
        <p:spPr>
          <a:xfrm>
            <a:off x="5204105" y="5614564"/>
            <a:ext cx="8493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D Ashvitha – Madha Engineering College – B.Tech.IT</a:t>
            </a:r>
            <a:endParaRPr b="1"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1263265"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References</a:t>
            </a:r>
            <a:endParaRPr/>
          </a:p>
        </p:txBody>
      </p:sp>
      <p:sp>
        <p:nvSpPr>
          <p:cNvPr id="438" name="Google Shape;438;p28"/>
          <p:cNvSpPr txBox="1"/>
          <p:nvPr>
            <p:ph idx="1" type="body"/>
          </p:nvPr>
        </p:nvSpPr>
        <p:spPr>
          <a:xfrm>
            <a:off x="1042220" y="2133601"/>
            <a:ext cx="10460700" cy="3657600"/>
          </a:xfrm>
          <a:prstGeom prst="rect">
            <a:avLst/>
          </a:prstGeom>
          <a:noFill/>
          <a:ln>
            <a:noFill/>
          </a:ln>
        </p:spPr>
        <p:txBody>
          <a:bodyPr anchorCtr="0" anchor="ctr" bIns="45700" lIns="91425" spcFirstLastPara="1" rIns="91425" wrap="square" tIns="45700">
            <a:normAutofit fontScale="77500" lnSpcReduction="20000"/>
          </a:bodyPr>
          <a:lstStyle/>
          <a:p>
            <a:pPr indent="-285750" lvl="0" marL="285750" rtl="0" algn="just">
              <a:spcBef>
                <a:spcPts val="0"/>
              </a:spcBef>
              <a:spcAft>
                <a:spcPts val="0"/>
              </a:spcAft>
              <a:buSzPct val="145000"/>
              <a:buFont typeface="Corbel"/>
              <a:buAutoNum type="arabicPeriod"/>
            </a:pPr>
            <a:r>
              <a:rPr b="1" i="0" lang="en-US" sz="2400">
                <a:solidFill>
                  <a:schemeClr val="dk1"/>
                </a:solidFill>
                <a:latin typeface="Times New Roman"/>
                <a:ea typeface="Times New Roman"/>
                <a:cs typeface="Times New Roman"/>
                <a:sym typeface="Times New Roman"/>
              </a:rPr>
              <a:t>Pynput Documentation</a:t>
            </a:r>
            <a:r>
              <a:rPr b="0" i="0" lang="en-US" sz="2400">
                <a:solidFill>
                  <a:schemeClr val="dk1"/>
                </a:solidFill>
                <a:latin typeface="Times New Roman"/>
                <a:ea typeface="Times New Roman"/>
                <a:cs typeface="Times New Roman"/>
                <a:sym typeface="Times New Roman"/>
              </a:rPr>
              <a:t>: The official documentation for the Pynput library provides comprehensive information on how to use it for keyboard monitoring and mouse control in Python. You can find it on the Pynput GitHub repository or the official website.</a:t>
            </a:r>
            <a:endParaRPr/>
          </a:p>
          <a:p>
            <a:pPr indent="-285750" lvl="0" marL="285750" rtl="0" algn="just">
              <a:spcBef>
                <a:spcPts val="972"/>
              </a:spcBef>
              <a:spcAft>
                <a:spcPts val="0"/>
              </a:spcAft>
              <a:buSzPct val="145000"/>
              <a:buFont typeface="Corbel"/>
              <a:buAutoNum type="arabicPeriod"/>
            </a:pPr>
            <a:r>
              <a:rPr b="1" i="0" lang="en-US" sz="2400">
                <a:solidFill>
                  <a:schemeClr val="dk1"/>
                </a:solidFill>
                <a:latin typeface="Times New Roman"/>
                <a:ea typeface="Times New Roman"/>
                <a:cs typeface="Times New Roman"/>
                <a:sym typeface="Times New Roman"/>
              </a:rPr>
              <a:t>Tkinter Documentation</a:t>
            </a:r>
            <a:r>
              <a:rPr b="0" i="0" lang="en-US" sz="2400">
                <a:solidFill>
                  <a:schemeClr val="dk1"/>
                </a:solidFill>
                <a:latin typeface="Times New Roman"/>
                <a:ea typeface="Times New Roman"/>
                <a:cs typeface="Times New Roman"/>
                <a:sym typeface="Times New Roman"/>
              </a:rPr>
              <a:t>: For developers using Tkinter for creating a graphical user interface (if applicable), the official Tkinter documentation offers detailed guides and examples for building GUI applications in Python.</a:t>
            </a:r>
            <a:endParaRPr/>
          </a:p>
          <a:p>
            <a:pPr indent="-285750" lvl="0" marL="285750" rtl="0" algn="just">
              <a:spcBef>
                <a:spcPts val="972"/>
              </a:spcBef>
              <a:spcAft>
                <a:spcPts val="0"/>
              </a:spcAft>
              <a:buSzPct val="145000"/>
              <a:buFont typeface="Corbel"/>
              <a:buAutoNum type="arabicPeriod"/>
            </a:pPr>
            <a:r>
              <a:rPr b="1" i="0" lang="en-US" sz="2400">
                <a:solidFill>
                  <a:schemeClr val="dk1"/>
                </a:solidFill>
                <a:latin typeface="Times New Roman"/>
                <a:ea typeface="Times New Roman"/>
                <a:cs typeface="Times New Roman"/>
                <a:sym typeface="Times New Roman"/>
              </a:rPr>
              <a:t>Python Official Documentation</a:t>
            </a:r>
            <a:r>
              <a:rPr b="0" i="0" lang="en-US" sz="2400">
                <a:solidFill>
                  <a:schemeClr val="dk1"/>
                </a:solidFill>
                <a:latin typeface="Times New Roman"/>
                <a:ea typeface="Times New Roman"/>
                <a:cs typeface="Times New Roman"/>
                <a:sym typeface="Times New Roman"/>
              </a:rPr>
              <a:t>: The Python documentation itself is an invaluable resource for learning about Python syntax, standard libraries, and best practices. It covers everything from basic language features to advanced topics like concurrency and networking.</a:t>
            </a:r>
            <a:endParaRPr/>
          </a:p>
          <a:p>
            <a:pPr indent="-285750" lvl="0" marL="285750" rtl="0" algn="just">
              <a:spcBef>
                <a:spcPts val="972"/>
              </a:spcBef>
              <a:spcAft>
                <a:spcPts val="0"/>
              </a:spcAft>
              <a:buSzPct val="145000"/>
              <a:buFont typeface="Corbel"/>
              <a:buAutoNum type="arabicPeriod"/>
            </a:pPr>
            <a:r>
              <a:rPr b="1" i="0" lang="en-US" sz="2400">
                <a:solidFill>
                  <a:schemeClr val="dk1"/>
                </a:solidFill>
                <a:latin typeface="Times New Roman"/>
                <a:ea typeface="Times New Roman"/>
                <a:cs typeface="Times New Roman"/>
                <a:sym typeface="Times New Roman"/>
              </a:rPr>
              <a:t>Security and Privacy Guidelines</a:t>
            </a:r>
            <a:r>
              <a:rPr b="0" i="0" lang="en-US" sz="2400">
                <a:solidFill>
                  <a:schemeClr val="dk1"/>
                </a:solidFill>
                <a:latin typeface="Times New Roman"/>
                <a:ea typeface="Times New Roman"/>
                <a:cs typeface="Times New Roman"/>
                <a:sym typeface="Times New Roman"/>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ppt_w</p:attrName>
                                        </p:attrNameLst>
                                      </p:cBhvr>
                                      <p:tavLst>
                                        <p:tav fmla="" tm="0">
                                          <p:val>
                                            <p:strVal val="0"/>
                                          </p:val>
                                        </p:tav>
                                        <p:tav fmla="" tm="100000">
                                          <p:val>
                                            <p:strVal val="#ppt_w"/>
                                          </p:val>
                                        </p:tav>
                                      </p:tavLst>
                                    </p:anim>
                                    <p:anim calcmode="lin" valueType="num">
                                      <p:cBhvr additive="base">
                                        <p:cTn dur="500"/>
                                        <p:tgtEl>
                                          <p:spTgt spid="4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29"/>
          <p:cNvSpPr txBox="1"/>
          <p:nvPr>
            <p:ph type="title"/>
          </p:nvPr>
        </p:nvSpPr>
        <p:spPr>
          <a:xfrm>
            <a:off x="1463041" y="2766218"/>
            <a:ext cx="92988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Lemon"/>
              <a:buNone/>
            </a:pPr>
            <a:r>
              <a:rPr b="1" lang="en-US">
                <a:latin typeface="Lemon"/>
                <a:ea typeface="Lemon"/>
                <a:cs typeface="Lemon"/>
                <a:sym typeface="Lemon"/>
              </a:rPr>
              <a:t>THANK YOU</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822"/>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400"/>
              <a:buFont typeface="Arial"/>
              <a:buNone/>
            </a:pPr>
            <a:r>
              <a:rPr b="1" lang="en-US" sz="4400">
                <a:solidFill>
                  <a:srgbClr val="00B0F0"/>
                </a:solidFill>
                <a:latin typeface="Arial"/>
                <a:ea typeface="Arial"/>
                <a:cs typeface="Arial"/>
                <a:sym typeface="Arial"/>
              </a:rPr>
              <a:t>OUTLINE</a:t>
            </a:r>
            <a:endParaRPr/>
          </a:p>
        </p:txBody>
      </p:sp>
      <p:sp>
        <p:nvSpPr>
          <p:cNvPr id="389" name="Google Shape;389;p20"/>
          <p:cNvSpPr txBox="1"/>
          <p:nvPr>
            <p:ph idx="1" type="body"/>
          </p:nvPr>
        </p:nvSpPr>
        <p:spPr>
          <a:xfrm>
            <a:off x="838200" y="1402628"/>
            <a:ext cx="11019000" cy="523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900"/>
              <a:buNone/>
            </a:pPr>
            <a:r>
              <a:rPr b="1"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Problem Statement </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Proposed System/Solution</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System Development Approach </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Algorithm &amp; Deployment  </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Result </a:t>
            </a:r>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Future Scope</a:t>
            </a:r>
            <a:endParaRPr/>
          </a:p>
          <a:p>
            <a:pPr indent="-305435" lvl="0" marL="305435" rtl="0" algn="l">
              <a:spcBef>
                <a:spcPts val="1000"/>
              </a:spcBef>
              <a:spcAft>
                <a:spcPts val="0"/>
              </a:spcAft>
              <a:buSzPts val="2900"/>
              <a:buChar char="•"/>
            </a:pPr>
            <a:r>
              <a:rPr b="1"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a:p>
            <a:pPr indent="-121284" lvl="0" marL="305435" rtl="0" algn="l">
              <a:spcBef>
                <a:spcPts val="1000"/>
              </a:spcBef>
              <a:spcAft>
                <a:spcPts val="0"/>
              </a:spcAft>
              <a:buSzPts val="2900"/>
              <a:buNone/>
            </a:pPr>
            <a:r>
              <a:t/>
            </a:r>
            <a:endParaRPr sz="20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ppt_w</p:attrName>
                                        </p:attrNameLst>
                                      </p:cBhvr>
                                      <p:tavLst>
                                        <p:tav fmla="" tm="0">
                                          <p:val>
                                            <p:strVal val="0"/>
                                          </p:val>
                                        </p:tav>
                                        <p:tav fmla="" tm="100000">
                                          <p:val>
                                            <p:strVal val="#ppt_w"/>
                                          </p:val>
                                        </p:tav>
                                      </p:tavLst>
                                    </p:anim>
                                    <p:anim calcmode="lin" valueType="num">
                                      <p:cBhvr additive="base">
                                        <p:cTn dur="500"/>
                                        <p:tgtEl>
                                          <p:spTgt spid="3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500"/>
                                        <p:tgtEl>
                                          <p:spTgt spid="3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500"/>
                                        <p:tgtEl>
                                          <p:spTgt spid="3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animEffect filter="fade" transition="in">
                                      <p:cBhvr>
                                        <p:cTn dur="500"/>
                                        <p:tgtEl>
                                          <p:spTgt spid="3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animEffect filter="fade" transition="in">
                                      <p:cBhvr>
                                        <p:cTn dur="500"/>
                                        <p:tgtEl>
                                          <p:spTgt spid="3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7" st="7"/>
                                            </p:txEl>
                                          </p:spTgt>
                                        </p:tgtEl>
                                        <p:attrNameLst>
                                          <p:attrName>style.visibility</p:attrName>
                                        </p:attrNameLst>
                                      </p:cBhvr>
                                      <p:to>
                                        <p:strVal val="visible"/>
                                      </p:to>
                                    </p:set>
                                    <p:animEffect filter="fade" transition="in">
                                      <p:cBhvr>
                                        <p:cTn dur="500"/>
                                        <p:tgtEl>
                                          <p:spTgt spid="3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8" st="8"/>
                                            </p:txEl>
                                          </p:spTgt>
                                        </p:tgtEl>
                                        <p:attrNameLst>
                                          <p:attrName>style.visibility</p:attrName>
                                        </p:attrNameLst>
                                      </p:cBhvr>
                                      <p:to>
                                        <p:strVal val="visible"/>
                                      </p:to>
                                    </p:set>
                                    <p:animEffect filter="fade" transition="in">
                                      <p:cBhvr>
                                        <p:cTn dur="500"/>
                                        <p:tgtEl>
                                          <p:spTgt spid="3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9" st="9"/>
                                            </p:txEl>
                                          </p:spTgt>
                                        </p:tgtEl>
                                        <p:attrNameLst>
                                          <p:attrName>style.visibility</p:attrName>
                                        </p:attrNameLst>
                                      </p:cBhvr>
                                      <p:to>
                                        <p:strVal val="visible"/>
                                      </p:to>
                                    </p:set>
                                    <p:animEffect filter="fade" transition="in">
                                      <p:cBhvr>
                                        <p:cTn dur="500"/>
                                        <p:tgtEl>
                                          <p:spTgt spid="38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3" name="Shape 393"/>
        <p:cNvGrpSpPr/>
        <p:nvPr/>
      </p:nvGrpSpPr>
      <p:grpSpPr>
        <a:xfrm>
          <a:off x="0" y="0"/>
          <a:ext cx="0" cy="0"/>
          <a:chOff x="0" y="0"/>
          <a:chExt cx="0" cy="0"/>
        </a:xfrm>
      </p:grpSpPr>
      <p:sp>
        <p:nvSpPr>
          <p:cNvPr id="394" name="Google Shape;394;p21"/>
          <p:cNvSpPr txBox="1"/>
          <p:nvPr>
            <p:ph type="title"/>
          </p:nvPr>
        </p:nvSpPr>
        <p:spPr>
          <a:xfrm>
            <a:off x="1086643" y="143794"/>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Problem Statement</a:t>
            </a:r>
            <a:endParaRPr sz="4400"/>
          </a:p>
        </p:txBody>
      </p:sp>
      <p:sp>
        <p:nvSpPr>
          <p:cNvPr id="395" name="Google Shape;395;p21"/>
          <p:cNvSpPr txBox="1"/>
          <p:nvPr>
            <p:ph idx="1" type="body"/>
          </p:nvPr>
        </p:nvSpPr>
        <p:spPr>
          <a:xfrm>
            <a:off x="363913" y="1896393"/>
            <a:ext cx="11029500" cy="4673400"/>
          </a:xfrm>
          <a:prstGeom prst="rect">
            <a:avLst/>
          </a:prstGeom>
          <a:noFill/>
          <a:ln>
            <a:noFill/>
          </a:ln>
        </p:spPr>
        <p:txBody>
          <a:bodyPr anchorCtr="0" anchor="ctr" bIns="45700" lIns="91425" spcFirstLastPara="1" rIns="91425" wrap="square" tIns="45700">
            <a:normAutofit/>
          </a:bodyPr>
          <a:lstStyle/>
          <a:p>
            <a:pPr indent="-285750" lvl="0" marL="285750" rtl="0" algn="just">
              <a:spcBef>
                <a:spcPts val="0"/>
              </a:spcBef>
              <a:spcAft>
                <a:spcPts val="0"/>
              </a:spcAft>
              <a:buSzPts val="2900"/>
              <a:buFont typeface="Arial"/>
              <a:buChar char="•"/>
            </a:pPr>
            <a:r>
              <a:rPr b="1" lang="en-US" sz="2000">
                <a:latin typeface="Times New Roman"/>
                <a:ea typeface="Times New Roman"/>
                <a:cs typeface="Times New Roman"/>
                <a:sym typeface="Times New Roman"/>
              </a:rPr>
              <a:t>Current Scenario</a:t>
            </a:r>
            <a:r>
              <a:rPr lang="en-US" sz="2000">
                <a:latin typeface="Times New Roman"/>
                <a:ea typeface="Times New Roman"/>
                <a:cs typeface="Times New Roman"/>
                <a:sym typeface="Times New Roman"/>
              </a:rPr>
              <a:t>: Keyloggers are increasingly used to monitor and track user activity, posing a significant security threat. It is crucial to predict and prevent unauthorized access and data breaches by understanding user behavior and identifying potential security risks.</a:t>
            </a:r>
            <a:endParaRPr/>
          </a:p>
          <a:p>
            <a:pPr indent="-285750" lvl="0" marL="285750" rtl="0" algn="just">
              <a:spcBef>
                <a:spcPts val="1000"/>
              </a:spcBef>
              <a:spcAft>
                <a:spcPts val="0"/>
              </a:spcAft>
              <a:buSzPts val="2900"/>
              <a:buFont typeface="Arial"/>
              <a:buChar char="•"/>
            </a:pPr>
            <a:r>
              <a:rPr b="1" lang="en-US" sz="2000">
                <a:latin typeface="Times New Roman"/>
                <a:ea typeface="Times New Roman"/>
                <a:cs typeface="Times New Roman"/>
                <a:sym typeface="Times New Roman"/>
              </a:rPr>
              <a:t>Prediction Challenge</a:t>
            </a:r>
            <a:r>
              <a:rPr lang="en-US" sz="2000">
                <a:latin typeface="Times New Roman"/>
                <a:ea typeface="Times New Roman"/>
                <a:cs typeface="Times New Roman"/>
                <a:sym typeface="Times New Roman"/>
              </a:rPr>
              <a:t>: Anticipating user activity patterns and identifying anomalous behavior is essential for preemptive security measures, making accurate prediction of user activity a critical concern.</a:t>
            </a:r>
            <a:endParaRPr/>
          </a:p>
          <a:p>
            <a:pPr indent="-121284" lvl="0" marL="305435" rtl="0" algn="just">
              <a:spcBef>
                <a:spcPts val="1000"/>
              </a:spcBef>
              <a:spcAft>
                <a:spcPts val="0"/>
              </a:spcAft>
              <a:buSzPts val="2900"/>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500"/>
                                        <p:tgtEl>
                                          <p:spTgt spid="394"/>
                                        </p:tgtEl>
                                        <p:attrNameLst>
                                          <p:attrName>ppt_w</p:attrName>
                                        </p:attrNameLst>
                                      </p:cBhvr>
                                      <p:tavLst>
                                        <p:tav fmla="" tm="0">
                                          <p:val>
                                            <p:strVal val="0"/>
                                          </p:val>
                                        </p:tav>
                                        <p:tav fmla="" tm="100000">
                                          <p:val>
                                            <p:strVal val="#ppt_w"/>
                                          </p:val>
                                        </p:tav>
                                      </p:tavLst>
                                    </p:anim>
                                    <p:anim calcmode="lin" valueType="num">
                                      <p:cBhvr additive="base">
                                        <p:cTn dur="500"/>
                                        <p:tgtEl>
                                          <p:spTgt spid="39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5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500"/>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500"/>
                                        <p:tgtEl>
                                          <p:spTgt spid="3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22"/>
          <p:cNvSpPr txBox="1"/>
          <p:nvPr>
            <p:ph type="title"/>
          </p:nvPr>
        </p:nvSpPr>
        <p:spPr>
          <a:xfrm>
            <a:off x="1086643"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Proposed Solution</a:t>
            </a:r>
            <a:endParaRPr sz="4400"/>
          </a:p>
        </p:txBody>
      </p:sp>
      <p:sp>
        <p:nvSpPr>
          <p:cNvPr id="401" name="Google Shape;401;p22"/>
          <p:cNvSpPr txBox="1"/>
          <p:nvPr>
            <p:ph idx="1" type="body"/>
          </p:nvPr>
        </p:nvSpPr>
        <p:spPr>
          <a:xfrm>
            <a:off x="289257" y="1500333"/>
            <a:ext cx="11613600" cy="4821900"/>
          </a:xfrm>
          <a:prstGeom prst="rect">
            <a:avLst/>
          </a:prstGeom>
          <a:noFill/>
          <a:ln>
            <a:noFill/>
          </a:ln>
        </p:spPr>
        <p:txBody>
          <a:bodyPr anchorCtr="0" anchor="ctr" bIns="45700" lIns="91425" spcFirstLastPara="1" rIns="91425" wrap="square" tIns="45700">
            <a:noAutofit/>
          </a:bodyPr>
          <a:lstStyle/>
          <a:p>
            <a:pPr indent="-158114" lvl="0" marL="305435" rtl="0" algn="just">
              <a:spcBef>
                <a:spcPts val="0"/>
              </a:spcBef>
              <a:spcAft>
                <a:spcPts val="0"/>
              </a:spcAft>
              <a:buSzPts val="2320"/>
              <a:buNone/>
            </a:pPr>
            <a:r>
              <a:t/>
            </a:r>
            <a:endParaRPr b="1" sz="1600">
              <a:latin typeface="Times New Roman"/>
              <a:ea typeface="Times New Roman"/>
              <a:cs typeface="Times New Roman"/>
              <a:sym typeface="Times New Roman"/>
            </a:endParaRPr>
          </a:p>
          <a:p>
            <a:pPr indent="-285750" lvl="0" marL="285750" rtl="0" algn="just">
              <a:spcBef>
                <a:spcPts val="920"/>
              </a:spcBef>
              <a:spcAft>
                <a:spcPts val="0"/>
              </a:spcAft>
              <a:buSzPts val="2320"/>
              <a:buChar char="•"/>
            </a:pPr>
            <a:r>
              <a:rPr b="1" i="0" lang="en-US" sz="1600">
                <a:solidFill>
                  <a:schemeClr val="dk1"/>
                </a:solidFill>
                <a:latin typeface="Times New Roman"/>
                <a:ea typeface="Times New Roman"/>
                <a:cs typeface="Times New Roman"/>
                <a:sym typeface="Times New Roman"/>
              </a:rPr>
              <a:t>Keylogger Concept:</a:t>
            </a:r>
            <a:endParaRPr b="0" i="0" sz="1600">
              <a:solidFill>
                <a:schemeClr val="dk1"/>
              </a:solidFill>
              <a:latin typeface="Times New Roman"/>
              <a:ea typeface="Times New Roman"/>
              <a:cs typeface="Times New Roman"/>
              <a:sym typeface="Times New Roman"/>
            </a:endParaRPr>
          </a:p>
          <a:p>
            <a:pPr indent="0" lvl="0" marL="0" rtl="0" algn="just">
              <a:spcBef>
                <a:spcPts val="920"/>
              </a:spcBef>
              <a:spcAft>
                <a:spcPts val="0"/>
              </a:spcAft>
              <a:buSzPts val="2320"/>
              <a:buNone/>
            </a:pPr>
            <a:r>
              <a:rPr b="0" i="0" lang="en-US" sz="1600">
                <a:solidFill>
                  <a:schemeClr val="dk1"/>
                </a:solidFill>
                <a:latin typeface="Times New Roman"/>
                <a:ea typeface="Times New Roman"/>
                <a:cs typeface="Times New Roman"/>
                <a:sym typeface="Times New Roman"/>
              </a:rPr>
              <a:t>	A keylogger is a type of software or hardware device designed to silently record keystrokes made by a user on a computer or mobile device. Its primary role is to discreetly monitor computer activities, capturing text typed by the user without the user's knowledge.</a:t>
            </a:r>
            <a:endParaRPr/>
          </a:p>
          <a:p>
            <a:pPr indent="-285750" lvl="0" marL="285750" rtl="0" algn="just">
              <a:spcBef>
                <a:spcPts val="920"/>
              </a:spcBef>
              <a:spcAft>
                <a:spcPts val="0"/>
              </a:spcAft>
              <a:buSzPts val="2320"/>
              <a:buChar char="•"/>
            </a:pPr>
            <a:r>
              <a:rPr b="1" i="0" lang="en-US" sz="1600">
                <a:solidFill>
                  <a:schemeClr val="dk1"/>
                </a:solidFill>
                <a:latin typeface="Times New Roman"/>
                <a:ea typeface="Times New Roman"/>
                <a:cs typeface="Times New Roman"/>
                <a:sym typeface="Times New Roman"/>
              </a:rPr>
              <a:t>Functionality Overview:</a:t>
            </a:r>
            <a:endParaRPr b="0" i="0" sz="1600">
              <a:solidFill>
                <a:schemeClr val="dk1"/>
              </a:solidFill>
              <a:latin typeface="Times New Roman"/>
              <a:ea typeface="Times New Roman"/>
              <a:cs typeface="Times New Roman"/>
              <a:sym typeface="Times New Roman"/>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Recording Keystrokes</a:t>
            </a:r>
            <a:r>
              <a:rPr b="0" i="0" lang="en-US" sz="1600">
                <a:solidFill>
                  <a:schemeClr val="dk1"/>
                </a:solidFill>
                <a:latin typeface="Times New Roman"/>
                <a:ea typeface="Times New Roman"/>
                <a:cs typeface="Times New Roman"/>
                <a:sym typeface="Times New Roman"/>
              </a:rPr>
              <a:t>: Keyloggers operate by intercepting and logging keystrokes as they are entered on the keyboard. This means that every key pressed, whether it's a letter, number, or special character, is recorded by the keylogger.</a:t>
            </a:r>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Tracking Application Usage</a:t>
            </a:r>
            <a:r>
              <a:rPr b="0" i="0" lang="en-US" sz="1600">
                <a:solidFill>
                  <a:schemeClr val="dk1"/>
                </a:solidFill>
                <a:latin typeface="Times New Roman"/>
                <a:ea typeface="Times New Roman"/>
                <a:cs typeface="Times New Roman"/>
                <a:sym typeface="Times New Roman"/>
              </a:rPr>
              <a:t>: In addition to logging keystrokes, keyloggers can also track the applications and programs being used by the user. This information provides insights into the user's activities, such as web browsing history, messaging applications, and document editing.</a:t>
            </a:r>
            <a:endParaRPr/>
          </a:p>
          <a:p>
            <a:pPr indent="-285750" lvl="0" marL="285750" rtl="0" algn="just">
              <a:spcBef>
                <a:spcPts val="920"/>
              </a:spcBef>
              <a:spcAft>
                <a:spcPts val="0"/>
              </a:spcAft>
              <a:buSzPts val="2320"/>
              <a:buChar char="•"/>
            </a:pPr>
            <a:r>
              <a:rPr b="1" i="0" lang="en-US" sz="1600">
                <a:solidFill>
                  <a:schemeClr val="dk1"/>
                </a:solidFill>
                <a:latin typeface="Times New Roman"/>
                <a:ea typeface="Times New Roman"/>
                <a:cs typeface="Times New Roman"/>
                <a:sym typeface="Times New Roman"/>
              </a:rPr>
              <a:t>Ethical Considerations:</a:t>
            </a:r>
            <a:endParaRPr b="0" i="0" sz="1600">
              <a:solidFill>
                <a:schemeClr val="dk1"/>
              </a:solidFill>
              <a:latin typeface="Times New Roman"/>
              <a:ea typeface="Times New Roman"/>
              <a:cs typeface="Times New Roman"/>
              <a:sym typeface="Times New Roman"/>
            </a:endParaRPr>
          </a:p>
          <a:p>
            <a:pPr indent="0" lvl="0" marL="0" rtl="0" algn="just">
              <a:spcBef>
                <a:spcPts val="920"/>
              </a:spcBef>
              <a:spcAft>
                <a:spcPts val="0"/>
              </a:spcAft>
              <a:buSzPts val="2320"/>
              <a:buNone/>
            </a:pPr>
            <a:r>
              <a:rPr b="0" i="0" lang="en-US" sz="1600">
                <a:solidFill>
                  <a:schemeClr val="dk1"/>
                </a:solidFill>
                <a:latin typeface="Times New Roman"/>
                <a:ea typeface="Times New Roman"/>
                <a:cs typeface="Times New Roman"/>
                <a:sym typeface="Times New Roman"/>
              </a:rPr>
              <a:t>While keyloggers can serve legitimate purposes, such as parental control or employee monitoring in a professional setting, their use raises significant ethical considerations:</a:t>
            </a:r>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User Consent</a:t>
            </a:r>
            <a:r>
              <a:rPr b="0" i="0" lang="en-US" sz="1600">
                <a:solidFill>
                  <a:schemeClr val="dk1"/>
                </a:solidFill>
                <a:latin typeface="Times New Roman"/>
                <a:ea typeface="Times New Roman"/>
                <a:cs typeface="Times New Roman"/>
                <a:sym typeface="Times New Roman"/>
              </a:rPr>
              <a:t>: It is imperative to obtain explicit consent from individuals before deploying keyloggers on their devices. Users have a right to privacy, and covertly monitoring their activities without their knowledge or consent is unethical and potentially illegal.</a:t>
            </a:r>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Purpose Limitation</a:t>
            </a:r>
            <a:r>
              <a:rPr b="0" i="0" lang="en-US" sz="1600">
                <a:solidFill>
                  <a:schemeClr val="dk1"/>
                </a:solidFill>
                <a:latin typeface="Times New Roman"/>
                <a:ea typeface="Times New Roman"/>
                <a:cs typeface="Times New Roman"/>
                <a:sym typeface="Times New Roman"/>
              </a:rPr>
              <a:t>: Keyloggers should only be used for legitimate and lawful purposes, such as ensuring compliance with organizational policies or safeguarding minors from online threats. </a:t>
            </a:r>
            <a:endParaRPr/>
          </a:p>
          <a:p>
            <a:pPr indent="0" lvl="0" marL="0" rtl="0" algn="just">
              <a:spcBef>
                <a:spcPts val="920"/>
              </a:spcBef>
              <a:spcAft>
                <a:spcPts val="0"/>
              </a:spcAft>
              <a:buSzPts val="2320"/>
              <a:buNone/>
            </a:pPr>
            <a:r>
              <a:t/>
            </a:r>
            <a:endParaRPr sz="16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ppt_w</p:attrName>
                                        </p:attrNameLst>
                                      </p:cBhvr>
                                      <p:tavLst>
                                        <p:tav fmla="" tm="0">
                                          <p:val>
                                            <p:strVal val="0"/>
                                          </p:val>
                                        </p:tav>
                                        <p:tav fmla="" tm="100000">
                                          <p:val>
                                            <p:strVal val="#ppt_w"/>
                                          </p:val>
                                        </p:tav>
                                      </p:tavLst>
                                    </p:anim>
                                    <p:anim calcmode="lin" valueType="num">
                                      <p:cBhvr additive="base">
                                        <p:cTn dur="500"/>
                                        <p:tgtEl>
                                          <p:spTgt spid="40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23"/>
          <p:cNvSpPr txBox="1"/>
          <p:nvPr>
            <p:ph type="title"/>
          </p:nvPr>
        </p:nvSpPr>
        <p:spPr>
          <a:xfrm>
            <a:off x="581192" y="662572"/>
            <a:ext cx="11029500" cy="530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407" name="Google Shape;407;p23"/>
          <p:cNvSpPr txBox="1"/>
          <p:nvPr>
            <p:ph idx="1" type="body"/>
          </p:nvPr>
        </p:nvSpPr>
        <p:spPr>
          <a:xfrm>
            <a:off x="581192" y="1281755"/>
            <a:ext cx="11217600" cy="5295900"/>
          </a:xfrm>
          <a:prstGeom prst="rect">
            <a:avLst/>
          </a:prstGeom>
          <a:noFill/>
          <a:ln>
            <a:noFill/>
          </a:ln>
        </p:spPr>
        <p:txBody>
          <a:bodyPr anchorCtr="0" anchor="ctr" bIns="45700" lIns="91425" spcFirstLastPara="1" rIns="91425" wrap="square" tIns="45700">
            <a:normAutofit fontScale="85000" lnSpcReduction="10000"/>
          </a:bodyPr>
          <a:lstStyle/>
          <a:p>
            <a:pPr indent="-285750" lvl="0" marL="285750" rtl="0" algn="just">
              <a:spcBef>
                <a:spcPts val="0"/>
              </a:spcBef>
              <a:spcAft>
                <a:spcPts val="0"/>
              </a:spcAft>
              <a:buSzPct val="145000"/>
              <a:buChar char="•"/>
            </a:pPr>
            <a:r>
              <a:rPr b="1" i="0" lang="en-US" sz="1800">
                <a:solidFill>
                  <a:schemeClr val="dk1"/>
                </a:solidFill>
                <a:latin typeface="Times New Roman"/>
                <a:ea typeface="Times New Roman"/>
                <a:cs typeface="Times New Roman"/>
                <a:sym typeface="Times New Roman"/>
              </a:rPr>
              <a:t>Introduction to Python:</a:t>
            </a:r>
            <a:endParaRPr b="0" i="0" sz="1800">
              <a:solidFill>
                <a:schemeClr val="dk1"/>
              </a:solidFill>
              <a:latin typeface="Times New Roman"/>
              <a:ea typeface="Times New Roman"/>
              <a:cs typeface="Times New Roman"/>
              <a:sym typeface="Times New Roman"/>
            </a:endParaRPr>
          </a:p>
          <a:p>
            <a:pPr indent="0" lvl="0" marL="0" rtl="0" algn="just">
              <a:spcBef>
                <a:spcPts val="906"/>
              </a:spcBef>
              <a:spcAft>
                <a:spcPts val="0"/>
              </a:spcAft>
              <a:buSzPct val="145000"/>
              <a:buNone/>
            </a:pPr>
            <a:r>
              <a:rPr b="0" i="0" lang="en-US" sz="1800">
                <a:solidFill>
                  <a:schemeClr val="dk1"/>
                </a:solidFill>
                <a:latin typeface="Times New Roman"/>
                <a:ea typeface="Times New Roman"/>
                <a:cs typeface="Times New Roman"/>
                <a:sym typeface="Times New Roman"/>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endParaRPr/>
          </a:p>
          <a:p>
            <a:pPr indent="-285750" lvl="0" marL="285750" rtl="0" algn="just">
              <a:spcBef>
                <a:spcPts val="906"/>
              </a:spcBef>
              <a:spcAft>
                <a:spcPts val="0"/>
              </a:spcAft>
              <a:buSzPct val="145000"/>
              <a:buChar char="•"/>
            </a:pPr>
            <a:r>
              <a:rPr b="1" i="0" lang="en-US" sz="1800">
                <a:solidFill>
                  <a:schemeClr val="dk1"/>
                </a:solidFill>
                <a:latin typeface="Times New Roman"/>
                <a:ea typeface="Times New Roman"/>
                <a:cs typeface="Times New Roman"/>
                <a:sym typeface="Times New Roman"/>
              </a:rPr>
              <a:t>Key Libraries:</a:t>
            </a:r>
            <a:endParaRPr b="0" i="0" sz="1800">
              <a:solidFill>
                <a:schemeClr val="dk1"/>
              </a:solidFill>
              <a:latin typeface="Times New Roman"/>
              <a:ea typeface="Times New Roman"/>
              <a:cs typeface="Times New Roman"/>
              <a:sym typeface="Times New Roman"/>
            </a:endParaRPr>
          </a:p>
          <a:p>
            <a:pPr indent="-285750" lvl="0" marL="285750" rtl="0" algn="just">
              <a:spcBef>
                <a:spcPts val="906"/>
              </a:spcBef>
              <a:spcAft>
                <a:spcPts val="0"/>
              </a:spcAft>
              <a:buSzPct val="145000"/>
              <a:buFont typeface="Corbel"/>
              <a:buAutoNum type="arabicPeriod"/>
            </a:pPr>
            <a:r>
              <a:rPr b="1" i="0" lang="en-US" sz="1800">
                <a:solidFill>
                  <a:schemeClr val="dk1"/>
                </a:solidFill>
                <a:latin typeface="Times New Roman"/>
                <a:ea typeface="Times New Roman"/>
                <a:cs typeface="Times New Roman"/>
                <a:sym typeface="Times New Roman"/>
              </a:rPr>
              <a:t>tkinter (GUI)</a:t>
            </a:r>
            <a:r>
              <a:rPr b="0" i="0" lang="en-US" sz="1800">
                <a:solidFill>
                  <a:schemeClr val="dk1"/>
                </a:solidFill>
                <a:latin typeface="Times New Roman"/>
                <a:ea typeface="Times New Roman"/>
                <a:cs typeface="Times New Roman"/>
                <a:sym typeface="Times New Roman"/>
              </a:rPr>
              <a:t>: Python's tkinter library is commonly used for creating graphical user interfaces (GUIs). While not essential for a keylogger's functionality, tkinter can be utilized to create a user-friendly interface for configuring settings or viewing logs.</a:t>
            </a:r>
            <a:endParaRPr/>
          </a:p>
          <a:p>
            <a:pPr indent="-285750" lvl="0" marL="285750" rtl="0" algn="just">
              <a:spcBef>
                <a:spcPts val="906"/>
              </a:spcBef>
              <a:spcAft>
                <a:spcPts val="0"/>
              </a:spcAft>
              <a:buSzPct val="145000"/>
              <a:buFont typeface="Corbel"/>
              <a:buAutoNum type="arabicPeriod"/>
            </a:pPr>
            <a:r>
              <a:rPr b="1" i="0" lang="en-US" sz="1800">
                <a:solidFill>
                  <a:schemeClr val="dk1"/>
                </a:solidFill>
                <a:latin typeface="Times New Roman"/>
                <a:ea typeface="Times New Roman"/>
                <a:cs typeface="Times New Roman"/>
                <a:sym typeface="Times New Roman"/>
              </a:rPr>
              <a:t>pynput (Keyboard Monitoring)</a:t>
            </a:r>
            <a:r>
              <a:rPr b="0" i="0" lang="en-US" sz="1800">
                <a:solidFill>
                  <a:schemeClr val="dk1"/>
                </a:solidFill>
                <a:latin typeface="Times New Roman"/>
                <a:ea typeface="Times New Roman"/>
                <a:cs typeface="Times New Roman"/>
                <a:sym typeface="Times New Roman"/>
              </a:rPr>
              <a:t>: The pynput library provides functionalities for monitoring and controlling input devices, such as keyboards and mice. It allows developers to capture keystrokes, track mouse movements, and perform other input-related tasks essential for building a keylogger.</a:t>
            </a:r>
            <a:endParaRPr/>
          </a:p>
          <a:p>
            <a:pPr indent="-285750" lvl="0" marL="285750" rtl="0" algn="just">
              <a:spcBef>
                <a:spcPts val="906"/>
              </a:spcBef>
              <a:spcAft>
                <a:spcPts val="0"/>
              </a:spcAft>
              <a:buSzPct val="145000"/>
              <a:buFont typeface="Corbel"/>
              <a:buAutoNum type="arabicPeriod"/>
            </a:pPr>
            <a:r>
              <a:rPr b="1" i="0" lang="en-US" sz="1800">
                <a:solidFill>
                  <a:schemeClr val="dk1"/>
                </a:solidFill>
                <a:latin typeface="Times New Roman"/>
                <a:ea typeface="Times New Roman"/>
                <a:cs typeface="Times New Roman"/>
                <a:sym typeface="Times New Roman"/>
              </a:rPr>
              <a:t>json (Data Serialization)</a:t>
            </a:r>
            <a:r>
              <a:rPr b="0" i="0" lang="en-US" sz="1800">
                <a:solidFill>
                  <a:schemeClr val="dk1"/>
                </a:solidFill>
                <a:latin typeface="Times New Roman"/>
                <a:ea typeface="Times New Roman"/>
                <a:cs typeface="Times New Roman"/>
                <a:sym typeface="Times New Roman"/>
              </a:rPr>
              <a:t>: Python's built-in json library is used for serializing and deserializing data in JSON format. In the context of a keylogger, JSON serialization can be employed to structure and store captured data in a human-readable format, facilitating analysis and retrieval.</a:t>
            </a:r>
            <a:endParaRPr/>
          </a:p>
          <a:p>
            <a:pPr indent="0" lvl="0" marL="0" rtl="0" algn="just">
              <a:spcBef>
                <a:spcPts val="906"/>
              </a:spcBef>
              <a:spcAft>
                <a:spcPts val="0"/>
              </a:spcAft>
              <a:buSzPct val="145000"/>
              <a:buNone/>
            </a:pPr>
            <a:r>
              <a:rPr b="0" i="0" lang="en-US" sz="1800">
                <a:solidFill>
                  <a:schemeClr val="dk1"/>
                </a:solidFill>
                <a:latin typeface="Times New Roman"/>
                <a:ea typeface="Times New Roman"/>
                <a:cs typeface="Times New Roman"/>
                <a:sym typeface="Times New Roman"/>
              </a:rPr>
              <a:t>A keylogger operates discreetly in the background, capturing data without detection by the user. Here's how it accomplishes stealth operation:</a:t>
            </a:r>
            <a:endParaRPr/>
          </a:p>
          <a:p>
            <a:pPr indent="-285750" lvl="0" marL="285750" rtl="0" algn="just">
              <a:spcBef>
                <a:spcPts val="906"/>
              </a:spcBef>
              <a:spcAft>
                <a:spcPts val="0"/>
              </a:spcAft>
              <a:buSzPct val="145000"/>
              <a:buFont typeface="Corbel"/>
              <a:buAutoNum type="arabicPeriod"/>
            </a:pPr>
            <a:r>
              <a:rPr b="1" i="0" lang="en-US" sz="1800">
                <a:solidFill>
                  <a:schemeClr val="dk1"/>
                </a:solidFill>
                <a:latin typeface="Times New Roman"/>
                <a:ea typeface="Times New Roman"/>
                <a:cs typeface="Times New Roman"/>
                <a:sym typeface="Times New Roman"/>
              </a:rPr>
              <a:t>Silent Execution</a:t>
            </a:r>
            <a:r>
              <a:rPr b="0" i="0" lang="en-US" sz="1800">
                <a:solidFill>
                  <a:schemeClr val="dk1"/>
                </a:solidFill>
                <a:latin typeface="Times New Roman"/>
                <a:ea typeface="Times New Roman"/>
                <a:cs typeface="Times New Roman"/>
                <a:sym typeface="Times New Roman"/>
              </a:rPr>
              <a:t>: The keylogger program runs silently in the background without displaying any visible windows or notifications that could alert the user to its presence. This ensures that the user remains unaware of its operation.</a:t>
            </a:r>
            <a:endParaRPr/>
          </a:p>
          <a:p>
            <a:pPr indent="-285750" lvl="0" marL="285750" rtl="0" algn="just">
              <a:spcBef>
                <a:spcPts val="906"/>
              </a:spcBef>
              <a:spcAft>
                <a:spcPts val="0"/>
              </a:spcAft>
              <a:buSzPct val="145000"/>
              <a:buFont typeface="Corbel"/>
              <a:buAutoNum type="arabicPeriod"/>
            </a:pPr>
            <a:r>
              <a:rPr b="1" i="0" lang="en-US" sz="1800">
                <a:solidFill>
                  <a:schemeClr val="dk1"/>
                </a:solidFill>
                <a:latin typeface="Times New Roman"/>
                <a:ea typeface="Times New Roman"/>
                <a:cs typeface="Times New Roman"/>
                <a:sym typeface="Times New Roman"/>
              </a:rPr>
              <a:t>Low Resource Consumption</a:t>
            </a:r>
            <a:r>
              <a:rPr b="0" i="0" lang="en-US" sz="1800">
                <a:solidFill>
                  <a:schemeClr val="dk1"/>
                </a:solidFill>
                <a:latin typeface="Times New Roman"/>
                <a:ea typeface="Times New Roman"/>
                <a:cs typeface="Times New Roman"/>
                <a:sym typeface="Times New Roman"/>
              </a:rPr>
              <a:t>: To avoid raising suspicion, the keylogger minimizes its resource consumption, such as CPU and memory usage. By operating efficiently and unobtrusively, it reduces the likelihood of being detected through performance anomalies.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ppt_w</p:attrName>
                                        </p:attrNameLst>
                                      </p:cBhvr>
                                      <p:tavLst>
                                        <p:tav fmla="" tm="0">
                                          <p:val>
                                            <p:strVal val="0"/>
                                          </p:val>
                                        </p:tav>
                                        <p:tav fmla="" tm="100000">
                                          <p:val>
                                            <p:strVal val="#ppt_w"/>
                                          </p:val>
                                        </p:tav>
                                      </p:tavLst>
                                    </p:anim>
                                    <p:anim calcmode="lin" valueType="num">
                                      <p:cBhvr additive="base">
                                        <p:cTn dur="500"/>
                                        <p:tgtEl>
                                          <p:spTgt spid="4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5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5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5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500"/>
                                        <p:tgtEl>
                                          <p:spTgt spid="4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500"/>
                                        <p:tgtEl>
                                          <p:spTgt spid="4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animEffect filter="fade" transition="in">
                                      <p:cBhvr>
                                        <p:cTn dur="500"/>
                                        <p:tgtEl>
                                          <p:spTgt spid="4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animEffect filter="fade" transition="in">
                                      <p:cBhvr>
                                        <p:cTn dur="500"/>
                                        <p:tgtEl>
                                          <p:spTgt spid="4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7" st="7"/>
                                            </p:txEl>
                                          </p:spTgt>
                                        </p:tgtEl>
                                        <p:attrNameLst>
                                          <p:attrName>style.visibility</p:attrName>
                                        </p:attrNameLst>
                                      </p:cBhvr>
                                      <p:to>
                                        <p:strVal val="visible"/>
                                      </p:to>
                                    </p:set>
                                    <p:animEffect filter="fade" transition="in">
                                      <p:cBhvr>
                                        <p:cTn dur="500"/>
                                        <p:tgtEl>
                                          <p:spTgt spid="4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8" st="8"/>
                                            </p:txEl>
                                          </p:spTgt>
                                        </p:tgtEl>
                                        <p:attrNameLst>
                                          <p:attrName>style.visibility</p:attrName>
                                        </p:attrNameLst>
                                      </p:cBhvr>
                                      <p:to>
                                        <p:strVal val="visible"/>
                                      </p:to>
                                    </p:set>
                                    <p:animEffect filter="fade" transition="in">
                                      <p:cBhvr>
                                        <p:cTn dur="500"/>
                                        <p:tgtEl>
                                          <p:spTgt spid="4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p24"/>
          <p:cNvSpPr txBox="1"/>
          <p:nvPr>
            <p:ph type="title"/>
          </p:nvPr>
        </p:nvSpPr>
        <p:spPr>
          <a:xfrm>
            <a:off x="1086644"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Algorithm &amp; Deployment</a:t>
            </a:r>
            <a:endParaRPr/>
          </a:p>
        </p:txBody>
      </p:sp>
      <p:sp>
        <p:nvSpPr>
          <p:cNvPr id="413" name="Google Shape;413;p24"/>
          <p:cNvSpPr txBox="1"/>
          <p:nvPr>
            <p:ph idx="1" type="body"/>
          </p:nvPr>
        </p:nvSpPr>
        <p:spPr>
          <a:xfrm>
            <a:off x="1086643" y="1752598"/>
            <a:ext cx="10018800" cy="4825200"/>
          </a:xfrm>
          <a:prstGeom prst="rect">
            <a:avLst/>
          </a:prstGeom>
          <a:noFill/>
          <a:ln>
            <a:noFill/>
          </a:ln>
        </p:spPr>
        <p:txBody>
          <a:bodyPr anchorCtr="0" anchor="ctr" bIns="45700" lIns="91425" spcFirstLastPara="1" rIns="91425" wrap="square" tIns="45700">
            <a:normAutofit fontScale="92500"/>
          </a:bodyPr>
          <a:lstStyle/>
          <a:p>
            <a:pPr indent="-285749" lvl="0" marL="285750" rtl="0" algn="just">
              <a:spcBef>
                <a:spcPts val="0"/>
              </a:spcBef>
              <a:spcAft>
                <a:spcPts val="0"/>
              </a:spcAft>
              <a:buSzPct val="145000"/>
              <a:buChar char="•"/>
            </a:pPr>
            <a:r>
              <a:rPr b="1" i="0" lang="en-US" sz="1400">
                <a:solidFill>
                  <a:schemeClr val="dk1"/>
                </a:solidFill>
                <a:latin typeface="Times New Roman"/>
                <a:ea typeface="Times New Roman"/>
                <a:cs typeface="Times New Roman"/>
                <a:sym typeface="Times New Roman"/>
              </a:rPr>
              <a:t>Keylogger Algorithm:</a:t>
            </a:r>
            <a:endParaRPr b="0" i="0" sz="1400">
              <a:solidFill>
                <a:schemeClr val="dk1"/>
              </a:solidFill>
              <a:latin typeface="Times New Roman"/>
              <a:ea typeface="Times New Roman"/>
              <a:cs typeface="Times New Roman"/>
              <a:sym typeface="Times New Roman"/>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Capturing Keystrokes</a:t>
            </a:r>
            <a:r>
              <a:rPr b="0" i="0" lang="en-US" sz="1400">
                <a:solidFill>
                  <a:schemeClr val="dk1"/>
                </a:solidFill>
                <a:latin typeface="Times New Roman"/>
                <a:ea typeface="Times New Roman"/>
                <a:cs typeface="Times New Roman"/>
                <a:sym typeface="Times New Roman"/>
              </a:rPr>
              <a:t>: The keylogger algorithm continuously monitors the keyboard input using the pynput library. Whenever a key is pressed, the algorithm captures the keystroke event, records the corresponding key, and appends it to a log file or data structure for storage.</a:t>
            </a:r>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Monitoring Application Usage</a:t>
            </a:r>
            <a:r>
              <a:rPr b="0" i="0" lang="en-US" sz="1400">
                <a:solidFill>
                  <a:schemeClr val="dk1"/>
                </a:solidFill>
                <a:latin typeface="Times New Roman"/>
                <a:ea typeface="Times New Roman"/>
                <a:cs typeface="Times New Roman"/>
                <a:sym typeface="Times New Roman"/>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endParaRPr/>
          </a:p>
          <a:p>
            <a:pPr indent="-285749" lvl="0" marL="285750" rtl="0" algn="just">
              <a:spcBef>
                <a:spcPts val="859"/>
              </a:spcBef>
              <a:spcAft>
                <a:spcPts val="0"/>
              </a:spcAft>
              <a:buSzPct val="145000"/>
              <a:buChar char="•"/>
            </a:pPr>
            <a:r>
              <a:rPr b="1" i="0" lang="en-US" sz="1400">
                <a:solidFill>
                  <a:schemeClr val="dk1"/>
                </a:solidFill>
                <a:latin typeface="Times New Roman"/>
                <a:ea typeface="Times New Roman"/>
                <a:cs typeface="Times New Roman"/>
                <a:sym typeface="Times New Roman"/>
              </a:rPr>
              <a:t>Deployment Process:</a:t>
            </a:r>
            <a:endParaRPr b="0" i="0" sz="1400">
              <a:solidFill>
                <a:schemeClr val="dk1"/>
              </a:solidFill>
              <a:latin typeface="Times New Roman"/>
              <a:ea typeface="Times New Roman"/>
              <a:cs typeface="Times New Roman"/>
              <a:sym typeface="Times New Roman"/>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Compatibility Checking</a:t>
            </a:r>
            <a:r>
              <a:rPr b="0" i="0" lang="en-US" sz="1400">
                <a:solidFill>
                  <a:schemeClr val="dk1"/>
                </a:solidFill>
                <a:latin typeface="Times New Roman"/>
                <a:ea typeface="Times New Roman"/>
                <a:cs typeface="Times New Roman"/>
                <a:sym typeface="Times New Roman"/>
              </a:rPr>
              <a:t>: Before deployment, the keylogger undergoes compatibility testing to ensure it can run on the target machine's operating system and hardware configuration. This may involve testing on various platforms and environments to identify and address compatibility issues.</a:t>
            </a:r>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Stealth Deployment</a:t>
            </a:r>
            <a:r>
              <a:rPr b="0" i="0" lang="en-US" sz="1400">
                <a:solidFill>
                  <a:schemeClr val="dk1"/>
                </a:solidFill>
                <a:latin typeface="Times New Roman"/>
                <a:ea typeface="Times New Roman"/>
                <a:cs typeface="Times New Roman"/>
                <a:sym typeface="Times New Roman"/>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endParaRPr/>
          </a:p>
          <a:p>
            <a:pPr indent="-285749" lvl="0" marL="285750" rtl="0" algn="just">
              <a:spcBef>
                <a:spcPts val="859"/>
              </a:spcBef>
              <a:spcAft>
                <a:spcPts val="0"/>
              </a:spcAft>
              <a:buSzPct val="145000"/>
              <a:buChar char="•"/>
            </a:pPr>
            <a:r>
              <a:rPr b="1" i="0" lang="en-US" sz="1400">
                <a:solidFill>
                  <a:schemeClr val="dk1"/>
                </a:solidFill>
                <a:latin typeface="Times New Roman"/>
                <a:ea typeface="Times New Roman"/>
                <a:cs typeface="Times New Roman"/>
                <a:sym typeface="Times New Roman"/>
              </a:rPr>
              <a:t>Security Measures:</a:t>
            </a:r>
            <a:endParaRPr b="0" i="0" sz="1400">
              <a:solidFill>
                <a:schemeClr val="dk1"/>
              </a:solidFill>
              <a:latin typeface="Times New Roman"/>
              <a:ea typeface="Times New Roman"/>
              <a:cs typeface="Times New Roman"/>
              <a:sym typeface="Times New Roman"/>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Access Control</a:t>
            </a:r>
            <a:r>
              <a:rPr b="0" i="0" lang="en-US" sz="1400">
                <a:solidFill>
                  <a:schemeClr val="dk1"/>
                </a:solidFill>
                <a:latin typeface="Times New Roman"/>
                <a:ea typeface="Times New Roman"/>
                <a:cs typeface="Times New Roman"/>
                <a:sym typeface="Times New Roman"/>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endParaRPr/>
          </a:p>
          <a:p>
            <a:pPr indent="-285749" lvl="0" marL="285750" rtl="0" algn="just">
              <a:spcBef>
                <a:spcPts val="859"/>
              </a:spcBef>
              <a:spcAft>
                <a:spcPts val="0"/>
              </a:spcAft>
              <a:buSzPct val="145000"/>
              <a:buFont typeface="Corbel"/>
              <a:buAutoNum type="arabicPeriod"/>
            </a:pPr>
            <a:r>
              <a:rPr b="1" i="0" lang="en-US" sz="1400">
                <a:solidFill>
                  <a:schemeClr val="dk1"/>
                </a:solidFill>
                <a:latin typeface="Times New Roman"/>
                <a:ea typeface="Times New Roman"/>
                <a:cs typeface="Times New Roman"/>
                <a:sym typeface="Times New Roman"/>
              </a:rPr>
              <a:t>Data Encryption</a:t>
            </a:r>
            <a:r>
              <a:rPr b="0" i="0" lang="en-US" sz="1400">
                <a:solidFill>
                  <a:schemeClr val="dk1"/>
                </a:solidFill>
                <a:latin typeface="Times New Roman"/>
                <a:ea typeface="Times New Roman"/>
                <a:cs typeface="Times New Roman"/>
                <a:sym typeface="Times New Roman"/>
              </a:rPr>
              <a:t>: To protect recorded data from unauthorized access or interception, the keylogger employs encryption techniques. they remain unintelligible without the appropriate decryption key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ppt_w</p:attrName>
                                        </p:attrNameLst>
                                      </p:cBhvr>
                                      <p:tavLst>
                                        <p:tav fmla="" tm="0">
                                          <p:val>
                                            <p:strVal val="0"/>
                                          </p:val>
                                        </p:tav>
                                        <p:tav fmla="" tm="100000">
                                          <p:val>
                                            <p:strVal val="#ppt_w"/>
                                          </p:val>
                                        </p:tav>
                                      </p:tavLst>
                                    </p:anim>
                                    <p:anim calcmode="lin" valueType="num">
                                      <p:cBhvr additive="base">
                                        <p:cTn dur="500"/>
                                        <p:tgtEl>
                                          <p:spTgt spid="41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500"/>
                                        <p:tgtEl>
                                          <p:spTgt spid="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500"/>
                                        <p:tgtEl>
                                          <p:spTgt spid="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500"/>
                                        <p:tgtEl>
                                          <p:spTgt spid="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500"/>
                                        <p:tgtEl>
                                          <p:spTgt spid="4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Effect filter="fade" transition="in">
                                      <p:cBhvr>
                                        <p:cTn dur="500"/>
                                        <p:tgtEl>
                                          <p:spTgt spid="4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animEffect filter="fade" transition="in">
                                      <p:cBhvr>
                                        <p:cTn dur="500"/>
                                        <p:tgtEl>
                                          <p:spTgt spid="4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animEffect filter="fade" transition="in">
                                      <p:cBhvr>
                                        <p:cTn dur="500"/>
                                        <p:tgtEl>
                                          <p:spTgt spid="4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animEffect filter="fade" transition="in">
                                      <p:cBhvr>
                                        <p:cTn dur="500"/>
                                        <p:tgtEl>
                                          <p:spTgt spid="4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8" st="8"/>
                                            </p:txEl>
                                          </p:spTgt>
                                        </p:tgtEl>
                                        <p:attrNameLst>
                                          <p:attrName>style.visibility</p:attrName>
                                        </p:attrNameLst>
                                      </p:cBhvr>
                                      <p:to>
                                        <p:strVal val="visible"/>
                                      </p:to>
                                    </p:set>
                                    <p:animEffect filter="fade" transition="in">
                                      <p:cBhvr>
                                        <p:cTn dur="500"/>
                                        <p:tgtEl>
                                          <p:spTgt spid="41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25"/>
          <p:cNvSpPr txBox="1"/>
          <p:nvPr>
            <p:ph type="title"/>
          </p:nvPr>
        </p:nvSpPr>
        <p:spPr>
          <a:xfrm>
            <a:off x="1086643"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Result</a:t>
            </a:r>
            <a:endParaRPr/>
          </a:p>
        </p:txBody>
      </p:sp>
      <p:pic>
        <p:nvPicPr>
          <p:cNvPr id="419" name="Google Shape;419;p25"/>
          <p:cNvPicPr preferRelativeResize="0"/>
          <p:nvPr>
            <p:ph idx="1" type="body"/>
          </p:nvPr>
        </p:nvPicPr>
        <p:blipFill rotWithShape="1">
          <a:blip r:embed="rId3">
            <a:alphaModFix/>
          </a:blip>
          <a:srcRect b="5891" l="0" r="0" t="0"/>
          <a:stretch/>
        </p:blipFill>
        <p:spPr>
          <a:xfrm>
            <a:off x="1941688" y="1752599"/>
            <a:ext cx="8308500" cy="4372800"/>
          </a:xfrm>
          <a:prstGeom prst="rect">
            <a:avLst/>
          </a:prstGeom>
          <a:noFill/>
          <a:ln cap="flat" cmpd="sng" w="9525">
            <a:solidFill>
              <a:schemeClr val="l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ppt_w</p:attrName>
                                        </p:attrNameLst>
                                      </p:cBhvr>
                                      <p:tavLst>
                                        <p:tav fmla="" tm="0">
                                          <p:val>
                                            <p:strVal val="0"/>
                                          </p:val>
                                        </p:tav>
                                        <p:tav fmla="" tm="100000">
                                          <p:val>
                                            <p:strVal val="#ppt_w"/>
                                          </p:val>
                                        </p:tav>
                                      </p:tavLst>
                                    </p:anim>
                                    <p:anim calcmode="lin" valueType="num">
                                      <p:cBhvr additive="base">
                                        <p:cTn dur="500"/>
                                        <p:tgtEl>
                                          <p:spTgt spid="41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1086643"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Conclusion</a:t>
            </a:r>
            <a:endParaRPr/>
          </a:p>
        </p:txBody>
      </p:sp>
      <p:sp>
        <p:nvSpPr>
          <p:cNvPr id="425" name="Google Shape;425;p26"/>
          <p:cNvSpPr txBox="1"/>
          <p:nvPr>
            <p:ph idx="1" type="body"/>
          </p:nvPr>
        </p:nvSpPr>
        <p:spPr>
          <a:xfrm>
            <a:off x="1086643" y="1752599"/>
            <a:ext cx="10018800" cy="5002200"/>
          </a:xfrm>
          <a:prstGeom prst="rect">
            <a:avLst/>
          </a:prstGeom>
          <a:noFill/>
          <a:ln>
            <a:noFill/>
          </a:ln>
        </p:spPr>
        <p:txBody>
          <a:bodyPr anchorCtr="0" anchor="ctr" bIns="45700" lIns="91425" spcFirstLastPara="1" rIns="91425" wrap="square" tIns="45700">
            <a:normAutofit fontScale="92500"/>
          </a:bodyPr>
          <a:lstStyle/>
          <a:p>
            <a:pPr indent="-305435" lvl="0" marL="305435" rtl="0" algn="just">
              <a:spcBef>
                <a:spcPts val="0"/>
              </a:spcBef>
              <a:spcAft>
                <a:spcPts val="0"/>
              </a:spcAft>
              <a:buSzPct val="145000"/>
              <a:buChar char="•"/>
            </a:pPr>
            <a:r>
              <a:rPr lang="en-US" sz="2000">
                <a:latin typeface="Times New Roman"/>
                <a:ea typeface="Times New Roman"/>
                <a:cs typeface="Times New Roman"/>
                <a:sym typeface="Times New Roman"/>
              </a:rPr>
              <a:t>In conclusion, the developed Python application successfully implements a basic keylogger with a graphical user interface (GUI) using the `pynput`, `tkinter`, and `json` libraries. The keylogger effectively captures keyboard events such as key presses, releases, and holds while running discreetly in the background without the user's awareness. The captured keystrokes are logged into both a text file (`key_log.txt`) and a JSON file (`key_log.json`) for later analysis.</a:t>
            </a:r>
            <a:endParaRPr/>
          </a:p>
          <a:p>
            <a:pPr indent="-305435" lvl="0" marL="305435" rtl="0" algn="just">
              <a:spcBef>
                <a:spcPts val="970"/>
              </a:spcBef>
              <a:spcAft>
                <a:spcPts val="0"/>
              </a:spcAft>
              <a:buSzPct val="145000"/>
              <a:buChar char="•"/>
            </a:pPr>
            <a:r>
              <a:rPr lang="en-US" sz="2000">
                <a:latin typeface="Times New Roman"/>
                <a:ea typeface="Times New Roman"/>
                <a:cs typeface="Times New Roman"/>
                <a:sym typeface="Times New Roman"/>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endParaRPr/>
          </a:p>
          <a:p>
            <a:pPr indent="-305435" lvl="0" marL="305435" rtl="0" algn="just">
              <a:spcBef>
                <a:spcPts val="970"/>
              </a:spcBef>
              <a:spcAft>
                <a:spcPts val="0"/>
              </a:spcAft>
              <a:buSzPct val="145000"/>
              <a:buChar char="•"/>
            </a:pPr>
            <a:r>
              <a:rPr lang="en-US" sz="2000">
                <a:latin typeface="Times New Roman"/>
                <a:ea typeface="Times New Roman"/>
                <a:cs typeface="Times New Roman"/>
                <a:sym typeface="Times New Roman"/>
              </a:rPr>
              <a:t>Furthermore, considerations for security, privacy, efficiency, and compatibility have been addressed, with a focus on handling logged data securely and optimizing resource usage to minimize detection.</a:t>
            </a:r>
            <a:endParaRPr/>
          </a:p>
          <a:p>
            <a:pPr indent="-305435" lvl="0" marL="305435" rtl="0" algn="just">
              <a:spcBef>
                <a:spcPts val="970"/>
              </a:spcBef>
              <a:spcAft>
                <a:spcPts val="0"/>
              </a:spcAft>
              <a:buSzPct val="145000"/>
              <a:buChar char="•"/>
            </a:pPr>
            <a:r>
              <a:rPr lang="en-US" sz="2000">
                <a:latin typeface="Times New Roman"/>
                <a:ea typeface="Times New Roman"/>
                <a:cs typeface="Times New Roman"/>
                <a:sym typeface="Times New Roman"/>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sz="20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ppt_w</p:attrName>
                                        </p:attrNameLst>
                                      </p:cBhvr>
                                      <p:tavLst>
                                        <p:tav fmla="" tm="0">
                                          <p:val>
                                            <p:strVal val="0"/>
                                          </p:val>
                                        </p:tav>
                                        <p:tav fmla="" tm="100000">
                                          <p:val>
                                            <p:strVal val="#ppt_w"/>
                                          </p:val>
                                        </p:tav>
                                      </p:tavLst>
                                    </p:anim>
                                    <p:anim calcmode="lin" valueType="num">
                                      <p:cBhvr additive="base">
                                        <p:cTn dur="500"/>
                                        <p:tgtEl>
                                          <p:spTgt spid="4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500"/>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500"/>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500"/>
                                        <p:tgtEl>
                                          <p:spTgt spid="42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9" name="Shape 429"/>
        <p:cNvGrpSpPr/>
        <p:nvPr/>
      </p:nvGrpSpPr>
      <p:grpSpPr>
        <a:xfrm>
          <a:off x="0" y="0"/>
          <a:ext cx="0" cy="0"/>
          <a:chOff x="0" y="0"/>
          <a:chExt cx="0" cy="0"/>
        </a:xfrm>
      </p:grpSpPr>
      <p:sp>
        <p:nvSpPr>
          <p:cNvPr id="430" name="Google Shape;430;p27"/>
          <p:cNvSpPr txBox="1"/>
          <p:nvPr>
            <p:ph type="title"/>
          </p:nvPr>
        </p:nvSpPr>
        <p:spPr>
          <a:xfrm>
            <a:off x="1277834" y="0"/>
            <a:ext cx="10018800" cy="1752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4400"/>
              <a:buFont typeface="Arial"/>
              <a:buNone/>
            </a:pPr>
            <a:r>
              <a:rPr b="1" lang="en-US" sz="4400">
                <a:solidFill>
                  <a:srgbClr val="00B0F0"/>
                </a:solidFill>
                <a:latin typeface="Arial"/>
                <a:ea typeface="Arial"/>
                <a:cs typeface="Arial"/>
                <a:sym typeface="Arial"/>
              </a:rPr>
              <a:t>Future Scope</a:t>
            </a:r>
            <a:endParaRPr b="1" sz="4400">
              <a:solidFill>
                <a:srgbClr val="00B0F0"/>
              </a:solidFill>
              <a:latin typeface="Arial"/>
              <a:ea typeface="Arial"/>
              <a:cs typeface="Arial"/>
              <a:sym typeface="Arial"/>
            </a:endParaRPr>
          </a:p>
        </p:txBody>
      </p:sp>
      <p:sp>
        <p:nvSpPr>
          <p:cNvPr id="431" name="Google Shape;431;p27"/>
          <p:cNvSpPr txBox="1"/>
          <p:nvPr>
            <p:ph idx="4294967295" type="body"/>
          </p:nvPr>
        </p:nvSpPr>
        <p:spPr>
          <a:xfrm>
            <a:off x="147485" y="1483111"/>
            <a:ext cx="11813400" cy="526680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2320"/>
              <a:buChar char="•"/>
            </a:pPr>
            <a:r>
              <a:rPr b="1" i="0" lang="en-US" sz="1600">
                <a:solidFill>
                  <a:schemeClr val="dk1"/>
                </a:solidFill>
                <a:latin typeface="Times New Roman"/>
                <a:ea typeface="Times New Roman"/>
                <a:cs typeface="Times New Roman"/>
                <a:sym typeface="Times New Roman"/>
              </a:rPr>
              <a:t>Enhancement Opportunities:</a:t>
            </a:r>
            <a:endParaRPr b="0" i="0" sz="1600">
              <a:solidFill>
                <a:schemeClr val="dk1"/>
              </a:solidFill>
              <a:latin typeface="Times New Roman"/>
              <a:ea typeface="Times New Roman"/>
              <a:cs typeface="Times New Roman"/>
              <a:sym typeface="Times New Roman"/>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Remote Monitoring</a:t>
            </a:r>
            <a:r>
              <a:rPr b="0" i="0" lang="en-US" sz="1600">
                <a:solidFill>
                  <a:schemeClr val="dk1"/>
                </a:solidFill>
                <a:latin typeface="Times New Roman"/>
                <a:ea typeface="Times New Roman"/>
                <a:cs typeface="Times New Roman"/>
                <a:sym typeface="Times New Roman"/>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endParaRPr/>
          </a:p>
          <a:p>
            <a:pPr indent="-285750" lvl="0" marL="28575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Advanced Analytics</a:t>
            </a:r>
            <a:r>
              <a:rPr b="0" i="0" lang="en-US" sz="1600">
                <a:solidFill>
                  <a:schemeClr val="dk1"/>
                </a:solidFill>
                <a:latin typeface="Times New Roman"/>
                <a:ea typeface="Times New Roman"/>
                <a:cs typeface="Times New Roman"/>
                <a:sym typeface="Times New Roman"/>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endParaRPr/>
          </a:p>
          <a:p>
            <a:pPr indent="-285750" lvl="0" marL="285750" rtl="0" algn="just">
              <a:spcBef>
                <a:spcPts val="920"/>
              </a:spcBef>
              <a:spcAft>
                <a:spcPts val="0"/>
              </a:spcAft>
              <a:buSzPts val="2320"/>
              <a:buChar char="•"/>
            </a:pPr>
            <a:r>
              <a:rPr b="1" i="0" lang="en-US" sz="1600">
                <a:solidFill>
                  <a:schemeClr val="dk1"/>
                </a:solidFill>
                <a:latin typeface="Times New Roman"/>
                <a:ea typeface="Times New Roman"/>
                <a:cs typeface="Times New Roman"/>
                <a:sym typeface="Times New Roman"/>
              </a:rPr>
              <a:t>Integration with AI:</a:t>
            </a:r>
            <a:endParaRPr/>
          </a:p>
          <a:p>
            <a:pPr indent="-457200" lvl="0" marL="45720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Predictive Alerts</a:t>
            </a:r>
            <a:r>
              <a:rPr b="0" i="0" lang="en-US" sz="1600">
                <a:solidFill>
                  <a:schemeClr val="dk1"/>
                </a:solidFill>
                <a:latin typeface="Times New Roman"/>
                <a:ea typeface="Times New Roman"/>
                <a:cs typeface="Times New Roman"/>
                <a:sym typeface="Times New Roman"/>
              </a:rPr>
              <a:t>: Leveraging AI algorithms, the keylogger could predict potential security incidents or policy violations based on historical data and user behavior patterns. This could help organizations take proactive measures to prevent security breaches before they occur.</a:t>
            </a:r>
            <a:endParaRPr/>
          </a:p>
          <a:p>
            <a:pPr indent="-457200" lvl="0" marL="457200" rtl="0" algn="just">
              <a:spcBef>
                <a:spcPts val="920"/>
              </a:spcBef>
              <a:spcAft>
                <a:spcPts val="0"/>
              </a:spcAft>
              <a:buSzPts val="2320"/>
              <a:buFont typeface="Corbel"/>
              <a:buAutoNum type="arabicPeriod"/>
            </a:pPr>
            <a:r>
              <a:rPr b="1" i="0" lang="en-US" sz="1600">
                <a:solidFill>
                  <a:schemeClr val="dk1"/>
                </a:solidFill>
                <a:latin typeface="Times New Roman"/>
                <a:ea typeface="Times New Roman"/>
                <a:cs typeface="Times New Roman"/>
                <a:sym typeface="Times New Roman"/>
              </a:rPr>
              <a:t>Natural Language Processing (NLP)</a:t>
            </a:r>
            <a:r>
              <a:rPr b="0" i="0" lang="en-US" sz="1600">
                <a:solidFill>
                  <a:schemeClr val="dk1"/>
                </a:solidFill>
                <a:latin typeface="Times New Roman"/>
                <a:ea typeface="Times New Roman"/>
                <a:cs typeface="Times New Roman"/>
                <a:sym typeface="Times New Roman"/>
              </a:rPr>
              <a:t>: Integrating NLP capabilities could enable the keylogger to analyze the content of typed text, such as emails, chat messages, or documents. This could help identify sensitive information, sentiment analysis, and language-based security threats.</a:t>
            </a:r>
            <a:endParaRPr/>
          </a:p>
        </p:txBody>
      </p:sp>
      <p:sp>
        <p:nvSpPr>
          <p:cNvPr id="432" name="Google Shape;432;p27"/>
          <p:cNvSpPr txBox="1"/>
          <p:nvPr/>
        </p:nvSpPr>
        <p:spPr>
          <a:xfrm>
            <a:off x="535670" y="108155"/>
            <a:ext cx="11029500" cy="1266900"/>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100000"/>
              </a:lnSpc>
              <a:spcBef>
                <a:spcPts val="0"/>
              </a:spcBef>
              <a:spcAft>
                <a:spcPts val="0"/>
              </a:spcAft>
              <a:buClr>
                <a:srgbClr val="3F3F3F"/>
              </a:buClr>
              <a:buSzPct val="100000"/>
              <a:buFont typeface="Corbel"/>
              <a:buNone/>
            </a:pPr>
            <a:r>
              <a:t/>
            </a:r>
            <a:endParaRPr b="1" sz="4400" cap="none">
              <a:solidFill>
                <a:schemeClr val="accen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500"/>
                                        <p:tgtEl>
                                          <p:spTgt spid="430"/>
                                        </p:tgtEl>
                                        <p:attrNameLst>
                                          <p:attrName>ppt_w</p:attrName>
                                        </p:attrNameLst>
                                      </p:cBhvr>
                                      <p:tavLst>
                                        <p:tav fmla="" tm="0">
                                          <p:val>
                                            <p:strVal val="0"/>
                                          </p:val>
                                        </p:tav>
                                        <p:tav fmla="" tm="100000">
                                          <p:val>
                                            <p:strVal val="#ppt_w"/>
                                          </p:val>
                                        </p:tav>
                                      </p:tavLst>
                                    </p:anim>
                                    <p:anim calcmode="lin" valueType="num">
                                      <p:cBhvr additive="base">
                                        <p:cTn dur="500"/>
                                        <p:tgtEl>
                                          <p:spTgt spid="4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500"/>
                                        <p:tgtEl>
                                          <p:spTgt spid="4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animEffect filter="fade" transition="in">
                                      <p:cBhvr>
                                        <p:cTn dur="500"/>
                                        <p:tgtEl>
                                          <p:spTgt spid="4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animEffect filter="fade" transition="in">
                                      <p:cBhvr>
                                        <p:cTn dur="500"/>
                                        <p:tgtEl>
                                          <p:spTgt spid="4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animEffect filter="fade" transition="in">
                                      <p:cBhvr>
                                        <p:cTn dur="500"/>
                                        <p:tgtEl>
                                          <p:spTgt spid="4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animEffect filter="fade" transition="in">
                                      <p:cBhvr>
                                        <p:cTn dur="500"/>
                                        <p:tgtEl>
                                          <p:spTgt spid="4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5" st="5"/>
                                            </p:txEl>
                                          </p:spTgt>
                                        </p:tgtEl>
                                        <p:attrNameLst>
                                          <p:attrName>style.visibility</p:attrName>
                                        </p:attrNameLst>
                                      </p:cBhvr>
                                      <p:to>
                                        <p:strVal val="visible"/>
                                      </p:to>
                                    </p:set>
                                    <p:animEffect filter="fade" transition="in">
                                      <p:cBhvr>
                                        <p:cTn dur="500"/>
                                        <p:tgtEl>
                                          <p:spTgt spid="4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