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Roboto" panose="02000000000000000000" pitchFamily="2" charset="0"/>
      <p:regular r:id="rId13"/>
      <p:bold r:id="rId14"/>
      <p:italic r:id="rId15"/>
      <p:boldItalic r:id="rId16"/>
    </p:embeddedFont>
    <p:embeddedFont>
      <p:font typeface="Roboto Black" panose="02000000000000000000" pitchFamily="2"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658" y="-1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dee9e5f051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dee9e5f05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71db34179d_1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71db34179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dee9e5f05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dee9e5f05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
        <p:cNvGrpSpPr/>
        <p:nvPr/>
      </p:nvGrpSpPr>
      <p:grpSpPr>
        <a:xfrm>
          <a:off x="0" y="0"/>
          <a:ext cx="0" cy="0"/>
          <a:chOff x="0" y="0"/>
          <a:chExt cx="0" cy="0"/>
        </a:xfrm>
      </p:grpSpPr>
      <p:sp>
        <p:nvSpPr>
          <p:cNvPr id="13" name="Google Shape;13;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7">
  <p:cSld name="CUSTOM_7">
    <p:spTree>
      <p:nvGrpSpPr>
        <p:cNvPr id="1" name="Shape 104"/>
        <p:cNvGrpSpPr/>
        <p:nvPr/>
      </p:nvGrpSpPr>
      <p:grpSpPr>
        <a:xfrm>
          <a:off x="0" y="0"/>
          <a:ext cx="0" cy="0"/>
          <a:chOff x="0" y="0"/>
          <a:chExt cx="0" cy="0"/>
        </a:xfrm>
      </p:grpSpPr>
      <p:grpSp>
        <p:nvGrpSpPr>
          <p:cNvPr id="105" name="Google Shape;105;p11"/>
          <p:cNvGrpSpPr/>
          <p:nvPr/>
        </p:nvGrpSpPr>
        <p:grpSpPr>
          <a:xfrm>
            <a:off x="0" y="-144662"/>
            <a:ext cx="18288118" cy="7850759"/>
            <a:chOff x="0" y="-38100"/>
            <a:chExt cx="4816592" cy="2067676"/>
          </a:xfrm>
        </p:grpSpPr>
        <p:sp>
          <p:nvSpPr>
            <p:cNvPr id="106" name="Google Shape;106;p11"/>
            <p:cNvSpPr/>
            <p:nvPr/>
          </p:nvSpPr>
          <p:spPr>
            <a:xfrm>
              <a:off x="0" y="0"/>
              <a:ext cx="4816592" cy="2029576"/>
            </a:xfrm>
            <a:custGeom>
              <a:avLst/>
              <a:gdLst/>
              <a:ahLst/>
              <a:cxnLst/>
              <a:rect l="l" t="t" r="r" b="b"/>
              <a:pathLst>
                <a:path w="4816592" h="2029576" extrusionOk="0">
                  <a:moveTo>
                    <a:pt x="0" y="0"/>
                  </a:moveTo>
                  <a:lnTo>
                    <a:pt x="4816592" y="0"/>
                  </a:lnTo>
                  <a:lnTo>
                    <a:pt x="4816592" y="2029576"/>
                  </a:lnTo>
                  <a:lnTo>
                    <a:pt x="0" y="2029576"/>
                  </a:lnTo>
                  <a:close/>
                </a:path>
              </a:pathLst>
            </a:custGeom>
            <a:solidFill>
              <a:srgbClr val="FFFDFC"/>
            </a:solidFill>
            <a:ln>
              <a:noFill/>
            </a:ln>
          </p:spPr>
        </p:sp>
        <p:sp>
          <p:nvSpPr>
            <p:cNvPr id="107" name="Google Shape;107;p11"/>
            <p:cNvSpPr txBox="1"/>
            <p:nvPr/>
          </p:nvSpPr>
          <p:spPr>
            <a:xfrm>
              <a:off x="0" y="-38100"/>
              <a:ext cx="4816500" cy="20676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8" name="Google Shape;108;p11"/>
          <p:cNvSpPr>
            <a:spLocks noGrp="1"/>
          </p:cNvSpPr>
          <p:nvPr>
            <p:ph type="pic" idx="2"/>
          </p:nvPr>
        </p:nvSpPr>
        <p:spPr>
          <a:xfrm>
            <a:off x="11251800" y="0"/>
            <a:ext cx="7036200" cy="10287000"/>
          </a:xfrm>
          <a:prstGeom prst="rect">
            <a:avLst/>
          </a:prstGeom>
          <a:noFill/>
          <a:ln>
            <a:noFill/>
          </a:ln>
        </p:spPr>
      </p:sp>
      <p:sp>
        <p:nvSpPr>
          <p:cNvPr id="109" name="Google Shape;109;p11"/>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110" name="Google Shape;110;p11"/>
          <p:cNvSpPr>
            <a:spLocks noGrp="1"/>
          </p:cNvSpPr>
          <p:nvPr>
            <p:ph type="pic" idx="3"/>
          </p:nvPr>
        </p:nvSpPr>
        <p:spPr>
          <a:xfrm>
            <a:off x="-176025" y="6184425"/>
            <a:ext cx="9701400" cy="3043200"/>
          </a:xfrm>
          <a:prstGeom prst="rect">
            <a:avLst/>
          </a:prstGeom>
          <a:noFill/>
          <a:ln>
            <a:noFill/>
          </a:ln>
        </p:spPr>
      </p:sp>
      <p:sp>
        <p:nvSpPr>
          <p:cNvPr id="111" name="Google Shape;111;p11"/>
          <p:cNvSpPr txBox="1">
            <a:spLocks noGrp="1"/>
          </p:cNvSpPr>
          <p:nvPr>
            <p:ph type="title"/>
          </p:nvPr>
        </p:nvSpPr>
        <p:spPr>
          <a:xfrm>
            <a:off x="979850" y="798025"/>
            <a:ext cx="8083500" cy="10401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112" name="Google Shape;112;p11"/>
          <p:cNvSpPr txBox="1">
            <a:spLocks noGrp="1"/>
          </p:cNvSpPr>
          <p:nvPr>
            <p:ph type="subTitle" idx="1"/>
          </p:nvPr>
        </p:nvSpPr>
        <p:spPr>
          <a:xfrm>
            <a:off x="979850" y="247352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113" name="Google Shape;113;p11"/>
          <p:cNvSpPr txBox="1">
            <a:spLocks noGrp="1"/>
          </p:cNvSpPr>
          <p:nvPr>
            <p:ph type="body" idx="4"/>
          </p:nvPr>
        </p:nvSpPr>
        <p:spPr>
          <a:xfrm>
            <a:off x="979850" y="3387125"/>
            <a:ext cx="4050900" cy="24243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114" name="Google Shape;114;p11"/>
          <p:cNvSpPr txBox="1">
            <a:spLocks noGrp="1"/>
          </p:cNvSpPr>
          <p:nvPr>
            <p:ph type="subTitle" idx="5"/>
          </p:nvPr>
        </p:nvSpPr>
        <p:spPr>
          <a:xfrm>
            <a:off x="6115813" y="260017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115" name="Google Shape;115;p11"/>
          <p:cNvSpPr txBox="1">
            <a:spLocks noGrp="1"/>
          </p:cNvSpPr>
          <p:nvPr>
            <p:ph type="body" idx="6"/>
          </p:nvPr>
        </p:nvSpPr>
        <p:spPr>
          <a:xfrm>
            <a:off x="6115813" y="3513775"/>
            <a:ext cx="4050900" cy="24243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8">
  <p:cSld name="CUSTOM_8">
    <p:spTree>
      <p:nvGrpSpPr>
        <p:cNvPr id="1" name="Shape 116"/>
        <p:cNvGrpSpPr/>
        <p:nvPr/>
      </p:nvGrpSpPr>
      <p:grpSpPr>
        <a:xfrm>
          <a:off x="0" y="0"/>
          <a:ext cx="0" cy="0"/>
          <a:chOff x="0" y="0"/>
          <a:chExt cx="0" cy="0"/>
        </a:xfrm>
      </p:grpSpPr>
      <p:grpSp>
        <p:nvGrpSpPr>
          <p:cNvPr id="117" name="Google Shape;117;p12"/>
          <p:cNvGrpSpPr/>
          <p:nvPr/>
        </p:nvGrpSpPr>
        <p:grpSpPr>
          <a:xfrm>
            <a:off x="9144000" y="-144662"/>
            <a:ext cx="9144454" cy="10431728"/>
            <a:chOff x="0" y="-38100"/>
            <a:chExt cx="2408400" cy="2747433"/>
          </a:xfrm>
        </p:grpSpPr>
        <p:sp>
          <p:nvSpPr>
            <p:cNvPr id="118" name="Google Shape;118;p12"/>
            <p:cNvSpPr/>
            <p:nvPr/>
          </p:nvSpPr>
          <p:spPr>
            <a:xfrm>
              <a:off x="0" y="0"/>
              <a:ext cx="2408296" cy="2709333"/>
            </a:xfrm>
            <a:custGeom>
              <a:avLst/>
              <a:gdLst/>
              <a:ahLst/>
              <a:cxnLst/>
              <a:rect l="l" t="t" r="r" b="b"/>
              <a:pathLst>
                <a:path w="2408296" h="2709333" extrusionOk="0">
                  <a:moveTo>
                    <a:pt x="0" y="0"/>
                  </a:moveTo>
                  <a:lnTo>
                    <a:pt x="2408296" y="0"/>
                  </a:lnTo>
                  <a:lnTo>
                    <a:pt x="2408296" y="2709333"/>
                  </a:lnTo>
                  <a:lnTo>
                    <a:pt x="0" y="2709333"/>
                  </a:lnTo>
                  <a:close/>
                </a:path>
              </a:pathLst>
            </a:custGeom>
            <a:solidFill>
              <a:srgbClr val="FFFDFC"/>
            </a:solidFill>
            <a:ln>
              <a:noFill/>
            </a:ln>
          </p:spPr>
        </p:sp>
        <p:sp>
          <p:nvSpPr>
            <p:cNvPr id="119" name="Google Shape;119;p12"/>
            <p:cNvSpPr txBox="1"/>
            <p:nvPr/>
          </p:nvSpPr>
          <p:spPr>
            <a:xfrm>
              <a:off x="0" y="-38100"/>
              <a:ext cx="2408400" cy="27474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20" name="Google Shape;120;p12"/>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121" name="Google Shape;121;p12"/>
          <p:cNvSpPr>
            <a:spLocks noGrp="1"/>
          </p:cNvSpPr>
          <p:nvPr>
            <p:ph type="pic" idx="2"/>
          </p:nvPr>
        </p:nvSpPr>
        <p:spPr>
          <a:xfrm>
            <a:off x="6883675" y="3015425"/>
            <a:ext cx="4143600" cy="4256100"/>
          </a:xfrm>
          <a:prstGeom prst="rect">
            <a:avLst/>
          </a:prstGeom>
          <a:noFill/>
          <a:ln>
            <a:noFill/>
          </a:ln>
        </p:spPr>
      </p:sp>
      <p:sp>
        <p:nvSpPr>
          <p:cNvPr id="122" name="Google Shape;122;p12"/>
          <p:cNvSpPr txBox="1">
            <a:spLocks noGrp="1"/>
          </p:cNvSpPr>
          <p:nvPr>
            <p:ph type="title"/>
          </p:nvPr>
        </p:nvSpPr>
        <p:spPr>
          <a:xfrm>
            <a:off x="653025" y="2212750"/>
            <a:ext cx="5222100" cy="11430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123" name="Google Shape;123;p12"/>
          <p:cNvSpPr txBox="1">
            <a:spLocks noGrp="1"/>
          </p:cNvSpPr>
          <p:nvPr>
            <p:ph type="body" idx="1"/>
          </p:nvPr>
        </p:nvSpPr>
        <p:spPr>
          <a:xfrm>
            <a:off x="653025" y="3626550"/>
            <a:ext cx="5222100" cy="20040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124" name="Google Shape;124;p12"/>
          <p:cNvSpPr txBox="1">
            <a:spLocks noGrp="1"/>
          </p:cNvSpPr>
          <p:nvPr>
            <p:ph type="body" idx="3"/>
          </p:nvPr>
        </p:nvSpPr>
        <p:spPr>
          <a:xfrm>
            <a:off x="653025" y="6070225"/>
            <a:ext cx="5222100" cy="20040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125" name="Google Shape;125;p12"/>
          <p:cNvSpPr txBox="1">
            <a:spLocks noGrp="1"/>
          </p:cNvSpPr>
          <p:nvPr>
            <p:ph type="title" idx="4"/>
          </p:nvPr>
        </p:nvSpPr>
        <p:spPr>
          <a:xfrm>
            <a:off x="12035825" y="2212725"/>
            <a:ext cx="5222100" cy="1143000"/>
          </a:xfrm>
          <a:prstGeom prst="rect">
            <a:avLst/>
          </a:prstGeom>
        </p:spPr>
        <p:txBody>
          <a:bodyPr spcFirstLastPara="1" wrap="square" lIns="0" tIns="0" rIns="0" bIns="0" anchor="t" anchorCtr="0">
            <a:noAutofit/>
          </a:bodyPr>
          <a:lstStyle>
            <a:lvl1pPr lvl="0" algn="r" rtl="0">
              <a:spcBef>
                <a:spcPts val="0"/>
              </a:spcBef>
              <a:spcAft>
                <a:spcPts val="0"/>
              </a:spcAft>
              <a:buSzPts val="7200"/>
              <a:buNone/>
              <a:defRPr/>
            </a:lvl1pPr>
            <a:lvl2pPr lvl="1" algn="r" rtl="0">
              <a:spcBef>
                <a:spcPts val="0"/>
              </a:spcBef>
              <a:spcAft>
                <a:spcPts val="0"/>
              </a:spcAft>
              <a:buSzPts val="7200"/>
              <a:buNone/>
              <a:defRPr/>
            </a:lvl2pPr>
            <a:lvl3pPr lvl="2" algn="r" rtl="0">
              <a:spcBef>
                <a:spcPts val="0"/>
              </a:spcBef>
              <a:spcAft>
                <a:spcPts val="0"/>
              </a:spcAft>
              <a:buSzPts val="7200"/>
              <a:buNone/>
              <a:defRPr/>
            </a:lvl3pPr>
            <a:lvl4pPr lvl="3" algn="r" rtl="0">
              <a:spcBef>
                <a:spcPts val="0"/>
              </a:spcBef>
              <a:spcAft>
                <a:spcPts val="0"/>
              </a:spcAft>
              <a:buSzPts val="7200"/>
              <a:buNone/>
              <a:defRPr/>
            </a:lvl4pPr>
            <a:lvl5pPr lvl="4" algn="r" rtl="0">
              <a:spcBef>
                <a:spcPts val="0"/>
              </a:spcBef>
              <a:spcAft>
                <a:spcPts val="0"/>
              </a:spcAft>
              <a:buSzPts val="7200"/>
              <a:buNone/>
              <a:defRPr/>
            </a:lvl5pPr>
            <a:lvl6pPr lvl="5" algn="r" rtl="0">
              <a:spcBef>
                <a:spcPts val="0"/>
              </a:spcBef>
              <a:spcAft>
                <a:spcPts val="0"/>
              </a:spcAft>
              <a:buSzPts val="7200"/>
              <a:buNone/>
              <a:defRPr/>
            </a:lvl6pPr>
            <a:lvl7pPr lvl="6" algn="r" rtl="0">
              <a:spcBef>
                <a:spcPts val="0"/>
              </a:spcBef>
              <a:spcAft>
                <a:spcPts val="0"/>
              </a:spcAft>
              <a:buSzPts val="7200"/>
              <a:buNone/>
              <a:defRPr/>
            </a:lvl7pPr>
            <a:lvl8pPr lvl="7" algn="r" rtl="0">
              <a:spcBef>
                <a:spcPts val="0"/>
              </a:spcBef>
              <a:spcAft>
                <a:spcPts val="0"/>
              </a:spcAft>
              <a:buSzPts val="7200"/>
              <a:buNone/>
              <a:defRPr/>
            </a:lvl8pPr>
            <a:lvl9pPr lvl="8" algn="r" rtl="0">
              <a:spcBef>
                <a:spcPts val="0"/>
              </a:spcBef>
              <a:spcAft>
                <a:spcPts val="0"/>
              </a:spcAft>
              <a:buSzPts val="7200"/>
              <a:buNone/>
              <a:defRPr/>
            </a:lvl9pPr>
          </a:lstStyle>
          <a:p>
            <a:endParaRPr/>
          </a:p>
        </p:txBody>
      </p:sp>
      <p:sp>
        <p:nvSpPr>
          <p:cNvPr id="126" name="Google Shape;126;p12"/>
          <p:cNvSpPr txBox="1">
            <a:spLocks noGrp="1"/>
          </p:cNvSpPr>
          <p:nvPr>
            <p:ph type="body" idx="5"/>
          </p:nvPr>
        </p:nvSpPr>
        <p:spPr>
          <a:xfrm>
            <a:off x="12035825" y="3626525"/>
            <a:ext cx="5222100" cy="2004000"/>
          </a:xfrm>
          <a:prstGeom prst="rect">
            <a:avLst/>
          </a:prstGeom>
        </p:spPr>
        <p:txBody>
          <a:bodyPr spcFirstLastPara="1" wrap="square" lIns="0" tIns="0" rIns="0" bIns="0" anchor="t" anchorCtr="0">
            <a:noAutofit/>
          </a:bodyPr>
          <a:lstStyle>
            <a:lvl1pPr marL="457200" lvl="0" indent="-361950" algn="r" rtl="0">
              <a:spcBef>
                <a:spcPts val="640"/>
              </a:spcBef>
              <a:spcAft>
                <a:spcPts val="0"/>
              </a:spcAft>
              <a:buSzPts val="2100"/>
              <a:buChar char="•"/>
              <a:defRPr/>
            </a:lvl1pPr>
            <a:lvl2pPr marL="914400" lvl="1" indent="-361950" algn="r" rtl="0">
              <a:spcBef>
                <a:spcPts val="560"/>
              </a:spcBef>
              <a:spcAft>
                <a:spcPts val="0"/>
              </a:spcAft>
              <a:buSzPts val="2100"/>
              <a:buChar char="–"/>
              <a:defRPr/>
            </a:lvl2pPr>
            <a:lvl3pPr marL="1371600" lvl="2" indent="-361950" algn="r" rtl="0">
              <a:spcBef>
                <a:spcPts val="480"/>
              </a:spcBef>
              <a:spcAft>
                <a:spcPts val="0"/>
              </a:spcAft>
              <a:buSzPts val="2100"/>
              <a:buChar char="•"/>
              <a:defRPr/>
            </a:lvl3pPr>
            <a:lvl4pPr marL="1828800" lvl="3" indent="-361950" algn="r" rtl="0">
              <a:spcBef>
                <a:spcPts val="400"/>
              </a:spcBef>
              <a:spcAft>
                <a:spcPts val="0"/>
              </a:spcAft>
              <a:buSzPts val="2100"/>
              <a:buChar char="–"/>
              <a:defRPr/>
            </a:lvl4pPr>
            <a:lvl5pPr marL="2286000" lvl="4" indent="-361950" algn="r" rtl="0">
              <a:spcBef>
                <a:spcPts val="400"/>
              </a:spcBef>
              <a:spcAft>
                <a:spcPts val="0"/>
              </a:spcAft>
              <a:buSzPts val="2100"/>
              <a:buChar char="»"/>
              <a:defRPr/>
            </a:lvl5pPr>
            <a:lvl6pPr marL="2743200" lvl="5" indent="-361950" algn="r" rtl="0">
              <a:spcBef>
                <a:spcPts val="400"/>
              </a:spcBef>
              <a:spcAft>
                <a:spcPts val="0"/>
              </a:spcAft>
              <a:buSzPts val="2100"/>
              <a:buChar char="•"/>
              <a:defRPr/>
            </a:lvl6pPr>
            <a:lvl7pPr marL="3200400" lvl="6" indent="-361950" algn="r" rtl="0">
              <a:spcBef>
                <a:spcPts val="400"/>
              </a:spcBef>
              <a:spcAft>
                <a:spcPts val="0"/>
              </a:spcAft>
              <a:buSzPts val="2100"/>
              <a:buChar char="•"/>
              <a:defRPr/>
            </a:lvl7pPr>
            <a:lvl8pPr marL="3657600" lvl="7" indent="-361950" algn="r" rtl="0">
              <a:spcBef>
                <a:spcPts val="400"/>
              </a:spcBef>
              <a:spcAft>
                <a:spcPts val="0"/>
              </a:spcAft>
              <a:buSzPts val="2100"/>
              <a:buChar char="•"/>
              <a:defRPr/>
            </a:lvl8pPr>
            <a:lvl9pPr marL="4114800" lvl="8" indent="-361950" algn="r" rtl="0">
              <a:spcBef>
                <a:spcPts val="400"/>
              </a:spcBef>
              <a:spcAft>
                <a:spcPts val="0"/>
              </a:spcAft>
              <a:buSzPts val="2100"/>
              <a:buChar char="•"/>
              <a:defRPr/>
            </a:lvl9pPr>
          </a:lstStyle>
          <a:p>
            <a:endParaRPr/>
          </a:p>
        </p:txBody>
      </p:sp>
      <p:sp>
        <p:nvSpPr>
          <p:cNvPr id="127" name="Google Shape;127;p12"/>
          <p:cNvSpPr txBox="1">
            <a:spLocks noGrp="1"/>
          </p:cNvSpPr>
          <p:nvPr>
            <p:ph type="body" idx="6"/>
          </p:nvPr>
        </p:nvSpPr>
        <p:spPr>
          <a:xfrm>
            <a:off x="12035825" y="6070200"/>
            <a:ext cx="5222100" cy="2004000"/>
          </a:xfrm>
          <a:prstGeom prst="rect">
            <a:avLst/>
          </a:prstGeom>
        </p:spPr>
        <p:txBody>
          <a:bodyPr spcFirstLastPara="1" wrap="square" lIns="0" tIns="0" rIns="0" bIns="0" anchor="t" anchorCtr="0">
            <a:noAutofit/>
          </a:bodyPr>
          <a:lstStyle>
            <a:lvl1pPr marL="457200" lvl="0" indent="-361950" algn="r" rtl="0">
              <a:spcBef>
                <a:spcPts val="640"/>
              </a:spcBef>
              <a:spcAft>
                <a:spcPts val="0"/>
              </a:spcAft>
              <a:buSzPts val="2100"/>
              <a:buChar char="•"/>
              <a:defRPr/>
            </a:lvl1pPr>
            <a:lvl2pPr marL="914400" lvl="1" indent="-361950" algn="r" rtl="0">
              <a:spcBef>
                <a:spcPts val="560"/>
              </a:spcBef>
              <a:spcAft>
                <a:spcPts val="0"/>
              </a:spcAft>
              <a:buSzPts val="2100"/>
              <a:buChar char="–"/>
              <a:defRPr/>
            </a:lvl2pPr>
            <a:lvl3pPr marL="1371600" lvl="2" indent="-361950" algn="r" rtl="0">
              <a:spcBef>
                <a:spcPts val="480"/>
              </a:spcBef>
              <a:spcAft>
                <a:spcPts val="0"/>
              </a:spcAft>
              <a:buSzPts val="2100"/>
              <a:buChar char="•"/>
              <a:defRPr/>
            </a:lvl3pPr>
            <a:lvl4pPr marL="1828800" lvl="3" indent="-361950" algn="r" rtl="0">
              <a:spcBef>
                <a:spcPts val="400"/>
              </a:spcBef>
              <a:spcAft>
                <a:spcPts val="0"/>
              </a:spcAft>
              <a:buSzPts val="2100"/>
              <a:buChar char="–"/>
              <a:defRPr/>
            </a:lvl4pPr>
            <a:lvl5pPr marL="2286000" lvl="4" indent="-361950" algn="r" rtl="0">
              <a:spcBef>
                <a:spcPts val="400"/>
              </a:spcBef>
              <a:spcAft>
                <a:spcPts val="0"/>
              </a:spcAft>
              <a:buSzPts val="2100"/>
              <a:buChar char="»"/>
              <a:defRPr/>
            </a:lvl5pPr>
            <a:lvl6pPr marL="2743200" lvl="5" indent="-361950" algn="r" rtl="0">
              <a:spcBef>
                <a:spcPts val="400"/>
              </a:spcBef>
              <a:spcAft>
                <a:spcPts val="0"/>
              </a:spcAft>
              <a:buSzPts val="2100"/>
              <a:buChar char="•"/>
              <a:defRPr/>
            </a:lvl6pPr>
            <a:lvl7pPr marL="3200400" lvl="6" indent="-361950" algn="r" rtl="0">
              <a:spcBef>
                <a:spcPts val="400"/>
              </a:spcBef>
              <a:spcAft>
                <a:spcPts val="0"/>
              </a:spcAft>
              <a:buSzPts val="2100"/>
              <a:buChar char="•"/>
              <a:defRPr/>
            </a:lvl7pPr>
            <a:lvl8pPr marL="3657600" lvl="7" indent="-361950" algn="r" rtl="0">
              <a:spcBef>
                <a:spcPts val="400"/>
              </a:spcBef>
              <a:spcAft>
                <a:spcPts val="0"/>
              </a:spcAft>
              <a:buSzPts val="2100"/>
              <a:buChar char="•"/>
              <a:defRPr/>
            </a:lvl8pPr>
            <a:lvl9pPr marL="4114800" lvl="8" indent="-361950" algn="r" rtl="0">
              <a:spcBef>
                <a:spcPts val="400"/>
              </a:spcBef>
              <a:spcAft>
                <a:spcPts val="0"/>
              </a:spcAft>
              <a:buSzPts val="21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9">
  <p:cSld name="CUSTOM_9">
    <p:spTree>
      <p:nvGrpSpPr>
        <p:cNvPr id="1" name="Shape 128"/>
        <p:cNvGrpSpPr/>
        <p:nvPr/>
      </p:nvGrpSpPr>
      <p:grpSpPr>
        <a:xfrm>
          <a:off x="0" y="0"/>
          <a:ext cx="0" cy="0"/>
          <a:chOff x="0" y="0"/>
          <a:chExt cx="0" cy="0"/>
        </a:xfrm>
      </p:grpSpPr>
      <p:grpSp>
        <p:nvGrpSpPr>
          <p:cNvPr id="129" name="Google Shape;129;p13"/>
          <p:cNvGrpSpPr/>
          <p:nvPr/>
        </p:nvGrpSpPr>
        <p:grpSpPr>
          <a:xfrm>
            <a:off x="0" y="-744227"/>
            <a:ext cx="18288118" cy="3480258"/>
            <a:chOff x="0" y="-38100"/>
            <a:chExt cx="4816592" cy="916605"/>
          </a:xfrm>
        </p:grpSpPr>
        <p:sp>
          <p:nvSpPr>
            <p:cNvPr id="130" name="Google Shape;130;p13"/>
            <p:cNvSpPr/>
            <p:nvPr/>
          </p:nvSpPr>
          <p:spPr>
            <a:xfrm>
              <a:off x="0" y="0"/>
              <a:ext cx="4816592" cy="878505"/>
            </a:xfrm>
            <a:custGeom>
              <a:avLst/>
              <a:gdLst/>
              <a:ahLst/>
              <a:cxnLst/>
              <a:rect l="l" t="t" r="r" b="b"/>
              <a:pathLst>
                <a:path w="4816592" h="878505" extrusionOk="0">
                  <a:moveTo>
                    <a:pt x="0" y="0"/>
                  </a:moveTo>
                  <a:lnTo>
                    <a:pt x="4816592" y="0"/>
                  </a:lnTo>
                  <a:lnTo>
                    <a:pt x="4816592" y="878505"/>
                  </a:lnTo>
                  <a:lnTo>
                    <a:pt x="0" y="878505"/>
                  </a:lnTo>
                  <a:close/>
                </a:path>
              </a:pathLst>
            </a:custGeom>
            <a:solidFill>
              <a:srgbClr val="FFFDFC"/>
            </a:solidFill>
            <a:ln>
              <a:noFill/>
            </a:ln>
          </p:spPr>
        </p:sp>
        <p:sp>
          <p:nvSpPr>
            <p:cNvPr id="131" name="Google Shape;131;p13"/>
            <p:cNvSpPr txBox="1"/>
            <p:nvPr/>
          </p:nvSpPr>
          <p:spPr>
            <a:xfrm>
              <a:off x="0" y="-38100"/>
              <a:ext cx="4816500" cy="916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2" name="Google Shape;132;p13"/>
          <p:cNvSpPr txBox="1">
            <a:spLocks noGrp="1"/>
          </p:cNvSpPr>
          <p:nvPr>
            <p:ph type="title"/>
          </p:nvPr>
        </p:nvSpPr>
        <p:spPr>
          <a:xfrm>
            <a:off x="875275" y="710500"/>
            <a:ext cx="6204000" cy="14025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133" name="Google Shape;133;p13"/>
          <p:cNvSpPr txBox="1">
            <a:spLocks noGrp="1"/>
          </p:cNvSpPr>
          <p:nvPr>
            <p:ph type="body" idx="1"/>
          </p:nvPr>
        </p:nvSpPr>
        <p:spPr>
          <a:xfrm>
            <a:off x="7687100" y="710500"/>
            <a:ext cx="9113100" cy="14025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0">
  <p:cSld name="CUSTOM_10">
    <p:spTree>
      <p:nvGrpSpPr>
        <p:cNvPr id="1" name="Shape 134"/>
        <p:cNvGrpSpPr/>
        <p:nvPr/>
      </p:nvGrpSpPr>
      <p:grpSpPr>
        <a:xfrm>
          <a:off x="0" y="0"/>
          <a:ext cx="0" cy="0"/>
          <a:chOff x="0" y="0"/>
          <a:chExt cx="0" cy="0"/>
        </a:xfrm>
      </p:grpSpPr>
      <p:grpSp>
        <p:nvGrpSpPr>
          <p:cNvPr id="135" name="Google Shape;135;p14"/>
          <p:cNvGrpSpPr/>
          <p:nvPr/>
        </p:nvGrpSpPr>
        <p:grpSpPr>
          <a:xfrm>
            <a:off x="1028700" y="884038"/>
            <a:ext cx="5142901" cy="5388192"/>
            <a:chOff x="0" y="-38100"/>
            <a:chExt cx="1354500" cy="1419103"/>
          </a:xfrm>
        </p:grpSpPr>
        <p:sp>
          <p:nvSpPr>
            <p:cNvPr id="136" name="Google Shape;136;p14"/>
            <p:cNvSpPr/>
            <p:nvPr/>
          </p:nvSpPr>
          <p:spPr>
            <a:xfrm>
              <a:off x="0" y="0"/>
              <a:ext cx="1354372" cy="1381003"/>
            </a:xfrm>
            <a:custGeom>
              <a:avLst/>
              <a:gdLst/>
              <a:ahLst/>
              <a:cxnLst/>
              <a:rect l="l" t="t" r="r" b="b"/>
              <a:pathLst>
                <a:path w="1354372" h="1381003" extrusionOk="0">
                  <a:moveTo>
                    <a:pt x="0" y="0"/>
                  </a:moveTo>
                  <a:lnTo>
                    <a:pt x="1354372" y="0"/>
                  </a:lnTo>
                  <a:lnTo>
                    <a:pt x="1354372" y="1381003"/>
                  </a:lnTo>
                  <a:lnTo>
                    <a:pt x="0" y="1381003"/>
                  </a:lnTo>
                  <a:close/>
                </a:path>
              </a:pathLst>
            </a:custGeom>
            <a:solidFill>
              <a:srgbClr val="FFFDFC"/>
            </a:solidFill>
            <a:ln>
              <a:noFill/>
            </a:ln>
          </p:spPr>
        </p:sp>
        <p:sp>
          <p:nvSpPr>
            <p:cNvPr id="137" name="Google Shape;137;p14"/>
            <p:cNvSpPr txBox="1"/>
            <p:nvPr/>
          </p:nvSpPr>
          <p:spPr>
            <a:xfrm>
              <a:off x="0" y="-38100"/>
              <a:ext cx="1354500" cy="14190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8" name="Google Shape;138;p14"/>
          <p:cNvGrpSpPr/>
          <p:nvPr/>
        </p:nvGrpSpPr>
        <p:grpSpPr>
          <a:xfrm>
            <a:off x="6572810" y="884038"/>
            <a:ext cx="5142901" cy="5388192"/>
            <a:chOff x="0" y="-38100"/>
            <a:chExt cx="1354500" cy="1419103"/>
          </a:xfrm>
        </p:grpSpPr>
        <p:sp>
          <p:nvSpPr>
            <p:cNvPr id="139" name="Google Shape;139;p14"/>
            <p:cNvSpPr/>
            <p:nvPr/>
          </p:nvSpPr>
          <p:spPr>
            <a:xfrm>
              <a:off x="0" y="0"/>
              <a:ext cx="1354372" cy="1381003"/>
            </a:xfrm>
            <a:custGeom>
              <a:avLst/>
              <a:gdLst/>
              <a:ahLst/>
              <a:cxnLst/>
              <a:rect l="l" t="t" r="r" b="b"/>
              <a:pathLst>
                <a:path w="1354372" h="1381003" extrusionOk="0">
                  <a:moveTo>
                    <a:pt x="0" y="0"/>
                  </a:moveTo>
                  <a:lnTo>
                    <a:pt x="1354372" y="0"/>
                  </a:lnTo>
                  <a:lnTo>
                    <a:pt x="1354372" y="1381003"/>
                  </a:lnTo>
                  <a:lnTo>
                    <a:pt x="0" y="1381003"/>
                  </a:lnTo>
                  <a:close/>
                </a:path>
              </a:pathLst>
            </a:custGeom>
            <a:solidFill>
              <a:srgbClr val="FFFDFC"/>
            </a:solidFill>
            <a:ln>
              <a:noFill/>
            </a:ln>
          </p:spPr>
        </p:sp>
        <p:sp>
          <p:nvSpPr>
            <p:cNvPr id="140" name="Google Shape;140;p14"/>
            <p:cNvSpPr txBox="1"/>
            <p:nvPr/>
          </p:nvSpPr>
          <p:spPr>
            <a:xfrm>
              <a:off x="0" y="-38100"/>
              <a:ext cx="1354500" cy="14190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1" name="Google Shape;141;p14"/>
          <p:cNvGrpSpPr/>
          <p:nvPr/>
        </p:nvGrpSpPr>
        <p:grpSpPr>
          <a:xfrm>
            <a:off x="12116919" y="884038"/>
            <a:ext cx="5142901" cy="5388192"/>
            <a:chOff x="0" y="-38100"/>
            <a:chExt cx="1354500" cy="1419103"/>
          </a:xfrm>
        </p:grpSpPr>
        <p:sp>
          <p:nvSpPr>
            <p:cNvPr id="142" name="Google Shape;142;p14"/>
            <p:cNvSpPr/>
            <p:nvPr/>
          </p:nvSpPr>
          <p:spPr>
            <a:xfrm>
              <a:off x="0" y="0"/>
              <a:ext cx="1354372" cy="1381003"/>
            </a:xfrm>
            <a:custGeom>
              <a:avLst/>
              <a:gdLst/>
              <a:ahLst/>
              <a:cxnLst/>
              <a:rect l="l" t="t" r="r" b="b"/>
              <a:pathLst>
                <a:path w="1354372" h="1381003" extrusionOk="0">
                  <a:moveTo>
                    <a:pt x="0" y="0"/>
                  </a:moveTo>
                  <a:lnTo>
                    <a:pt x="1354372" y="0"/>
                  </a:lnTo>
                  <a:lnTo>
                    <a:pt x="1354372" y="1381003"/>
                  </a:lnTo>
                  <a:lnTo>
                    <a:pt x="0" y="1381003"/>
                  </a:lnTo>
                  <a:close/>
                </a:path>
              </a:pathLst>
            </a:custGeom>
            <a:solidFill>
              <a:srgbClr val="FFFDFC"/>
            </a:solidFill>
            <a:ln>
              <a:noFill/>
            </a:ln>
          </p:spPr>
        </p:sp>
        <p:sp>
          <p:nvSpPr>
            <p:cNvPr id="143" name="Google Shape;143;p14"/>
            <p:cNvSpPr txBox="1"/>
            <p:nvPr/>
          </p:nvSpPr>
          <p:spPr>
            <a:xfrm>
              <a:off x="0" y="-38100"/>
              <a:ext cx="1354500" cy="14190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4" name="Google Shape;144;p14"/>
          <p:cNvSpPr txBox="1">
            <a:spLocks noGrp="1"/>
          </p:cNvSpPr>
          <p:nvPr>
            <p:ph type="title"/>
          </p:nvPr>
        </p:nvSpPr>
        <p:spPr>
          <a:xfrm>
            <a:off x="989100" y="7026750"/>
            <a:ext cx="5222100" cy="11430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145" name="Google Shape;145;p14"/>
          <p:cNvSpPr txBox="1">
            <a:spLocks noGrp="1"/>
          </p:cNvSpPr>
          <p:nvPr>
            <p:ph type="body" idx="1"/>
          </p:nvPr>
        </p:nvSpPr>
        <p:spPr>
          <a:xfrm>
            <a:off x="6533200" y="7026750"/>
            <a:ext cx="4819500" cy="20040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146" name="Google Shape;146;p14"/>
          <p:cNvSpPr txBox="1">
            <a:spLocks noGrp="1"/>
          </p:cNvSpPr>
          <p:nvPr>
            <p:ph type="body" idx="2"/>
          </p:nvPr>
        </p:nvSpPr>
        <p:spPr>
          <a:xfrm>
            <a:off x="11885725" y="7026750"/>
            <a:ext cx="4819500" cy="20040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1">
  <p:cSld name="CUSTOM_11">
    <p:spTree>
      <p:nvGrpSpPr>
        <p:cNvPr id="1" name="Shape 147"/>
        <p:cNvGrpSpPr/>
        <p:nvPr/>
      </p:nvGrpSpPr>
      <p:grpSpPr>
        <a:xfrm>
          <a:off x="0" y="0"/>
          <a:ext cx="0" cy="0"/>
          <a:chOff x="0" y="0"/>
          <a:chExt cx="0" cy="0"/>
        </a:xfrm>
      </p:grpSpPr>
      <p:grpSp>
        <p:nvGrpSpPr>
          <p:cNvPr id="148" name="Google Shape;148;p15"/>
          <p:cNvGrpSpPr/>
          <p:nvPr/>
        </p:nvGrpSpPr>
        <p:grpSpPr>
          <a:xfrm>
            <a:off x="11184704" y="-144662"/>
            <a:ext cx="7103343" cy="10431728"/>
            <a:chOff x="0" y="-38100"/>
            <a:chExt cx="1870827" cy="2747433"/>
          </a:xfrm>
        </p:grpSpPr>
        <p:sp>
          <p:nvSpPr>
            <p:cNvPr id="149" name="Google Shape;149;p15"/>
            <p:cNvSpPr/>
            <p:nvPr/>
          </p:nvSpPr>
          <p:spPr>
            <a:xfrm>
              <a:off x="0" y="0"/>
              <a:ext cx="1870827" cy="2709333"/>
            </a:xfrm>
            <a:custGeom>
              <a:avLst/>
              <a:gdLst/>
              <a:ahLst/>
              <a:cxnLst/>
              <a:rect l="l" t="t" r="r" b="b"/>
              <a:pathLst>
                <a:path w="1870827" h="2709333" extrusionOk="0">
                  <a:moveTo>
                    <a:pt x="0" y="0"/>
                  </a:moveTo>
                  <a:lnTo>
                    <a:pt x="1870827" y="0"/>
                  </a:lnTo>
                  <a:lnTo>
                    <a:pt x="1870827" y="2709333"/>
                  </a:lnTo>
                  <a:lnTo>
                    <a:pt x="0" y="2709333"/>
                  </a:lnTo>
                  <a:close/>
                </a:path>
              </a:pathLst>
            </a:custGeom>
            <a:solidFill>
              <a:srgbClr val="FFFDFC"/>
            </a:solidFill>
            <a:ln>
              <a:noFill/>
            </a:ln>
          </p:spPr>
        </p:sp>
        <p:sp>
          <p:nvSpPr>
            <p:cNvPr id="150" name="Google Shape;150;p15"/>
            <p:cNvSpPr txBox="1"/>
            <p:nvPr/>
          </p:nvSpPr>
          <p:spPr>
            <a:xfrm>
              <a:off x="0" y="-38100"/>
              <a:ext cx="1870800" cy="27474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1" name="Google Shape;151;p15"/>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152" name="Google Shape;152;p15"/>
          <p:cNvSpPr txBox="1">
            <a:spLocks noGrp="1"/>
          </p:cNvSpPr>
          <p:nvPr>
            <p:ph type="title"/>
          </p:nvPr>
        </p:nvSpPr>
        <p:spPr>
          <a:xfrm>
            <a:off x="12169275" y="2797475"/>
            <a:ext cx="5134200" cy="1143000"/>
          </a:xfrm>
          <a:prstGeom prst="rect">
            <a:avLst/>
          </a:prstGeom>
        </p:spPr>
        <p:txBody>
          <a:bodyPr spcFirstLastPara="1" wrap="square" lIns="0" tIns="0" rIns="0" bIns="0" anchor="t" anchorCtr="0">
            <a:noAutofit/>
          </a:bodyPr>
          <a:lstStyle>
            <a:lvl1pPr lvl="0" algn="r">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153" name="Google Shape;153;p15"/>
          <p:cNvSpPr txBox="1">
            <a:spLocks noGrp="1"/>
          </p:cNvSpPr>
          <p:nvPr>
            <p:ph type="body" idx="1"/>
          </p:nvPr>
        </p:nvSpPr>
        <p:spPr>
          <a:xfrm>
            <a:off x="12081125" y="4810725"/>
            <a:ext cx="5222100" cy="2004000"/>
          </a:xfrm>
          <a:prstGeom prst="rect">
            <a:avLst/>
          </a:prstGeom>
        </p:spPr>
        <p:txBody>
          <a:bodyPr spcFirstLastPara="1" wrap="square" lIns="0" tIns="0" rIns="0" bIns="0" anchor="t" anchorCtr="0">
            <a:noAutofit/>
          </a:bodyPr>
          <a:lstStyle>
            <a:lvl1pPr marL="457200" lvl="0" indent="-361950" algn="r" rtl="0">
              <a:spcBef>
                <a:spcPts val="640"/>
              </a:spcBef>
              <a:spcAft>
                <a:spcPts val="0"/>
              </a:spcAft>
              <a:buSzPts val="2100"/>
              <a:buChar char="•"/>
              <a:defRPr/>
            </a:lvl1pPr>
            <a:lvl2pPr marL="914400" lvl="1" indent="-361950" algn="r" rtl="0">
              <a:spcBef>
                <a:spcPts val="560"/>
              </a:spcBef>
              <a:spcAft>
                <a:spcPts val="0"/>
              </a:spcAft>
              <a:buSzPts val="2100"/>
              <a:buChar char="–"/>
              <a:defRPr/>
            </a:lvl2pPr>
            <a:lvl3pPr marL="1371600" lvl="2" indent="-361950" algn="r" rtl="0">
              <a:spcBef>
                <a:spcPts val="480"/>
              </a:spcBef>
              <a:spcAft>
                <a:spcPts val="0"/>
              </a:spcAft>
              <a:buSzPts val="2100"/>
              <a:buChar char="•"/>
              <a:defRPr/>
            </a:lvl3pPr>
            <a:lvl4pPr marL="1828800" lvl="3" indent="-361950" algn="r" rtl="0">
              <a:spcBef>
                <a:spcPts val="400"/>
              </a:spcBef>
              <a:spcAft>
                <a:spcPts val="0"/>
              </a:spcAft>
              <a:buSzPts val="2100"/>
              <a:buChar char="–"/>
              <a:defRPr/>
            </a:lvl4pPr>
            <a:lvl5pPr marL="2286000" lvl="4" indent="-361950" algn="r" rtl="0">
              <a:spcBef>
                <a:spcPts val="400"/>
              </a:spcBef>
              <a:spcAft>
                <a:spcPts val="0"/>
              </a:spcAft>
              <a:buSzPts val="2100"/>
              <a:buChar char="»"/>
              <a:defRPr/>
            </a:lvl5pPr>
            <a:lvl6pPr marL="2743200" lvl="5" indent="-361950" algn="r" rtl="0">
              <a:spcBef>
                <a:spcPts val="400"/>
              </a:spcBef>
              <a:spcAft>
                <a:spcPts val="0"/>
              </a:spcAft>
              <a:buSzPts val="2100"/>
              <a:buChar char="•"/>
              <a:defRPr/>
            </a:lvl6pPr>
            <a:lvl7pPr marL="3200400" lvl="6" indent="-361950" algn="r" rtl="0">
              <a:spcBef>
                <a:spcPts val="400"/>
              </a:spcBef>
              <a:spcAft>
                <a:spcPts val="0"/>
              </a:spcAft>
              <a:buSzPts val="2100"/>
              <a:buChar char="•"/>
              <a:defRPr/>
            </a:lvl7pPr>
            <a:lvl8pPr marL="3657600" lvl="7" indent="-361950" algn="r" rtl="0">
              <a:spcBef>
                <a:spcPts val="400"/>
              </a:spcBef>
              <a:spcAft>
                <a:spcPts val="0"/>
              </a:spcAft>
              <a:buSzPts val="2100"/>
              <a:buChar char="•"/>
              <a:defRPr/>
            </a:lvl8pPr>
            <a:lvl9pPr marL="4114800" lvl="8" indent="-361950" algn="r" rtl="0">
              <a:spcBef>
                <a:spcPts val="400"/>
              </a:spcBef>
              <a:spcAft>
                <a:spcPts val="0"/>
              </a:spcAft>
              <a:buSzPts val="21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ustom Layout 12">
  <p:cSld name="CUSTOM_12">
    <p:spTree>
      <p:nvGrpSpPr>
        <p:cNvPr id="1" name="Shape 154"/>
        <p:cNvGrpSpPr/>
        <p:nvPr/>
      </p:nvGrpSpPr>
      <p:grpSpPr>
        <a:xfrm>
          <a:off x="0" y="0"/>
          <a:ext cx="0" cy="0"/>
          <a:chOff x="0" y="0"/>
          <a:chExt cx="0" cy="0"/>
        </a:xfrm>
      </p:grpSpPr>
      <p:grpSp>
        <p:nvGrpSpPr>
          <p:cNvPr id="155" name="Google Shape;155;p16"/>
          <p:cNvGrpSpPr/>
          <p:nvPr/>
        </p:nvGrpSpPr>
        <p:grpSpPr>
          <a:xfrm>
            <a:off x="0" y="-144662"/>
            <a:ext cx="18288118" cy="2424207"/>
            <a:chOff x="0" y="-38100"/>
            <a:chExt cx="4816592" cy="638470"/>
          </a:xfrm>
        </p:grpSpPr>
        <p:sp>
          <p:nvSpPr>
            <p:cNvPr id="156" name="Google Shape;156;p16"/>
            <p:cNvSpPr/>
            <p:nvPr/>
          </p:nvSpPr>
          <p:spPr>
            <a:xfrm>
              <a:off x="0" y="0"/>
              <a:ext cx="4816592" cy="600370"/>
            </a:xfrm>
            <a:custGeom>
              <a:avLst/>
              <a:gdLst/>
              <a:ahLst/>
              <a:cxnLst/>
              <a:rect l="l" t="t" r="r" b="b"/>
              <a:pathLst>
                <a:path w="4816592" h="600370" extrusionOk="0">
                  <a:moveTo>
                    <a:pt x="0" y="0"/>
                  </a:moveTo>
                  <a:lnTo>
                    <a:pt x="4816592" y="0"/>
                  </a:lnTo>
                  <a:lnTo>
                    <a:pt x="4816592" y="600370"/>
                  </a:lnTo>
                  <a:lnTo>
                    <a:pt x="0" y="600370"/>
                  </a:lnTo>
                  <a:close/>
                </a:path>
              </a:pathLst>
            </a:custGeom>
            <a:solidFill>
              <a:srgbClr val="FFFDFC"/>
            </a:solidFill>
            <a:ln>
              <a:noFill/>
            </a:ln>
          </p:spPr>
        </p:sp>
        <p:sp>
          <p:nvSpPr>
            <p:cNvPr id="157" name="Google Shape;157;p16"/>
            <p:cNvSpPr txBox="1"/>
            <p:nvPr/>
          </p:nvSpPr>
          <p:spPr>
            <a:xfrm>
              <a:off x="0" y="-38100"/>
              <a:ext cx="4816500" cy="6384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58" name="Google Shape;158;p16"/>
          <p:cNvSpPr>
            <a:spLocks noGrp="1"/>
          </p:cNvSpPr>
          <p:nvPr>
            <p:ph type="pic" idx="2"/>
          </p:nvPr>
        </p:nvSpPr>
        <p:spPr>
          <a:xfrm>
            <a:off x="0" y="0"/>
            <a:ext cx="5409000" cy="10287000"/>
          </a:xfrm>
          <a:prstGeom prst="rect">
            <a:avLst/>
          </a:prstGeom>
          <a:noFill/>
          <a:ln>
            <a:noFill/>
          </a:ln>
        </p:spPr>
      </p:sp>
      <p:sp>
        <p:nvSpPr>
          <p:cNvPr id="159" name="Google Shape;159;p16"/>
          <p:cNvSpPr>
            <a:spLocks noGrp="1"/>
          </p:cNvSpPr>
          <p:nvPr>
            <p:ph type="pic" idx="3"/>
          </p:nvPr>
        </p:nvSpPr>
        <p:spPr>
          <a:xfrm>
            <a:off x="5808425" y="1383700"/>
            <a:ext cx="3631800" cy="2643300"/>
          </a:xfrm>
          <a:prstGeom prst="rect">
            <a:avLst/>
          </a:prstGeom>
          <a:noFill/>
          <a:ln>
            <a:noFill/>
          </a:ln>
        </p:spPr>
      </p:sp>
      <p:sp>
        <p:nvSpPr>
          <p:cNvPr id="160" name="Google Shape;160;p16"/>
          <p:cNvSpPr>
            <a:spLocks noGrp="1"/>
          </p:cNvSpPr>
          <p:nvPr>
            <p:ph type="pic" idx="4"/>
          </p:nvPr>
        </p:nvSpPr>
        <p:spPr>
          <a:xfrm>
            <a:off x="9723750" y="1383700"/>
            <a:ext cx="3631800" cy="2643300"/>
          </a:xfrm>
          <a:prstGeom prst="rect">
            <a:avLst/>
          </a:prstGeom>
          <a:noFill/>
          <a:ln>
            <a:noFill/>
          </a:ln>
        </p:spPr>
      </p:sp>
      <p:sp>
        <p:nvSpPr>
          <p:cNvPr id="161" name="Google Shape;161;p16"/>
          <p:cNvSpPr>
            <a:spLocks noGrp="1"/>
          </p:cNvSpPr>
          <p:nvPr>
            <p:ph type="pic" idx="5"/>
          </p:nvPr>
        </p:nvSpPr>
        <p:spPr>
          <a:xfrm>
            <a:off x="13639075" y="1383700"/>
            <a:ext cx="3631800" cy="2643300"/>
          </a:xfrm>
          <a:prstGeom prst="rect">
            <a:avLst/>
          </a:prstGeom>
          <a:noFill/>
          <a:ln>
            <a:noFill/>
          </a:ln>
        </p:spPr>
      </p:sp>
      <p:sp>
        <p:nvSpPr>
          <p:cNvPr id="162" name="Google Shape;162;p16"/>
          <p:cNvSpPr>
            <a:spLocks noGrp="1"/>
          </p:cNvSpPr>
          <p:nvPr>
            <p:ph type="pic" idx="6"/>
          </p:nvPr>
        </p:nvSpPr>
        <p:spPr>
          <a:xfrm>
            <a:off x="5808425" y="4472925"/>
            <a:ext cx="4659300" cy="4785300"/>
          </a:xfrm>
          <a:prstGeom prst="rect">
            <a:avLst/>
          </a:prstGeom>
          <a:noFill/>
          <a:ln>
            <a:noFill/>
          </a:ln>
        </p:spPr>
      </p:sp>
      <p:sp>
        <p:nvSpPr>
          <p:cNvPr id="163" name="Google Shape;163;p16"/>
          <p:cNvSpPr txBox="1">
            <a:spLocks noGrp="1"/>
          </p:cNvSpPr>
          <p:nvPr>
            <p:ph type="title"/>
          </p:nvPr>
        </p:nvSpPr>
        <p:spPr>
          <a:xfrm>
            <a:off x="11053300" y="4864300"/>
            <a:ext cx="5222100" cy="15234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164" name="Google Shape;164;p16"/>
          <p:cNvSpPr txBox="1">
            <a:spLocks noGrp="1"/>
          </p:cNvSpPr>
          <p:nvPr>
            <p:ph type="body" idx="1"/>
          </p:nvPr>
        </p:nvSpPr>
        <p:spPr>
          <a:xfrm>
            <a:off x="11053300" y="7074025"/>
            <a:ext cx="6066000" cy="20040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13">
  <p:cSld name="CUSTOM_13">
    <p:spTree>
      <p:nvGrpSpPr>
        <p:cNvPr id="1" name="Shape 165"/>
        <p:cNvGrpSpPr/>
        <p:nvPr/>
      </p:nvGrpSpPr>
      <p:grpSpPr>
        <a:xfrm>
          <a:off x="0" y="0"/>
          <a:ext cx="0" cy="0"/>
          <a:chOff x="0" y="0"/>
          <a:chExt cx="0" cy="0"/>
        </a:xfrm>
      </p:grpSpPr>
      <p:grpSp>
        <p:nvGrpSpPr>
          <p:cNvPr id="166" name="Google Shape;166;p17"/>
          <p:cNvGrpSpPr/>
          <p:nvPr/>
        </p:nvGrpSpPr>
        <p:grpSpPr>
          <a:xfrm>
            <a:off x="0" y="-144662"/>
            <a:ext cx="18288118" cy="5056586"/>
            <a:chOff x="0" y="-38100"/>
            <a:chExt cx="4816592" cy="1331767"/>
          </a:xfrm>
        </p:grpSpPr>
        <p:sp>
          <p:nvSpPr>
            <p:cNvPr id="167" name="Google Shape;167;p17"/>
            <p:cNvSpPr/>
            <p:nvPr/>
          </p:nvSpPr>
          <p:spPr>
            <a:xfrm>
              <a:off x="0" y="0"/>
              <a:ext cx="4816592" cy="1293667"/>
            </a:xfrm>
            <a:custGeom>
              <a:avLst/>
              <a:gdLst/>
              <a:ahLst/>
              <a:cxnLst/>
              <a:rect l="l" t="t" r="r" b="b"/>
              <a:pathLst>
                <a:path w="4816592" h="1293667" extrusionOk="0">
                  <a:moveTo>
                    <a:pt x="0" y="0"/>
                  </a:moveTo>
                  <a:lnTo>
                    <a:pt x="4816592" y="0"/>
                  </a:lnTo>
                  <a:lnTo>
                    <a:pt x="4816592" y="1293667"/>
                  </a:lnTo>
                  <a:lnTo>
                    <a:pt x="0" y="1293667"/>
                  </a:lnTo>
                  <a:close/>
                </a:path>
              </a:pathLst>
            </a:custGeom>
            <a:solidFill>
              <a:srgbClr val="FFFDFC"/>
            </a:solidFill>
            <a:ln>
              <a:noFill/>
            </a:ln>
          </p:spPr>
        </p:sp>
        <p:sp>
          <p:nvSpPr>
            <p:cNvPr id="168" name="Google Shape;168;p17"/>
            <p:cNvSpPr txBox="1"/>
            <p:nvPr/>
          </p:nvSpPr>
          <p:spPr>
            <a:xfrm>
              <a:off x="0" y="-38100"/>
              <a:ext cx="4816500" cy="13317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69" name="Google Shape;169;p17"/>
          <p:cNvSpPr>
            <a:spLocks noGrp="1"/>
          </p:cNvSpPr>
          <p:nvPr>
            <p:ph type="pic" idx="2"/>
          </p:nvPr>
        </p:nvSpPr>
        <p:spPr>
          <a:xfrm>
            <a:off x="1855125" y="2294025"/>
            <a:ext cx="4346700" cy="4050300"/>
          </a:xfrm>
          <a:prstGeom prst="rect">
            <a:avLst/>
          </a:prstGeom>
          <a:noFill/>
          <a:ln>
            <a:noFill/>
          </a:ln>
        </p:spPr>
      </p:sp>
      <p:sp>
        <p:nvSpPr>
          <p:cNvPr id="170" name="Google Shape;170;p17"/>
          <p:cNvSpPr>
            <a:spLocks noGrp="1"/>
          </p:cNvSpPr>
          <p:nvPr>
            <p:ph type="pic" idx="3"/>
          </p:nvPr>
        </p:nvSpPr>
        <p:spPr>
          <a:xfrm>
            <a:off x="6970650" y="2294050"/>
            <a:ext cx="4346700" cy="4050300"/>
          </a:xfrm>
          <a:prstGeom prst="rect">
            <a:avLst/>
          </a:prstGeom>
          <a:noFill/>
          <a:ln>
            <a:noFill/>
          </a:ln>
        </p:spPr>
      </p:sp>
      <p:sp>
        <p:nvSpPr>
          <p:cNvPr id="171" name="Google Shape;171;p17"/>
          <p:cNvSpPr>
            <a:spLocks noGrp="1"/>
          </p:cNvSpPr>
          <p:nvPr>
            <p:ph type="pic" idx="4"/>
          </p:nvPr>
        </p:nvSpPr>
        <p:spPr>
          <a:xfrm>
            <a:off x="12086175" y="2294050"/>
            <a:ext cx="4346700" cy="4050300"/>
          </a:xfrm>
          <a:prstGeom prst="rect">
            <a:avLst/>
          </a:prstGeom>
          <a:noFill/>
          <a:ln>
            <a:noFill/>
          </a:ln>
        </p:spPr>
      </p:sp>
      <p:sp>
        <p:nvSpPr>
          <p:cNvPr id="172" name="Google Shape;172;p17"/>
          <p:cNvSpPr txBox="1">
            <a:spLocks noGrp="1"/>
          </p:cNvSpPr>
          <p:nvPr>
            <p:ph type="title"/>
          </p:nvPr>
        </p:nvSpPr>
        <p:spPr>
          <a:xfrm>
            <a:off x="2720950" y="768200"/>
            <a:ext cx="12818400" cy="1143000"/>
          </a:xfrm>
          <a:prstGeom prst="rect">
            <a:avLst/>
          </a:prstGeom>
        </p:spPr>
        <p:txBody>
          <a:bodyPr spcFirstLastPara="1" wrap="square" lIns="0" tIns="0" rIns="0" bIns="0" anchor="t" anchorCtr="0">
            <a:noAutofit/>
          </a:bodyPr>
          <a:lstStyle>
            <a:lvl1pPr lvl="0"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173" name="Google Shape;173;p17"/>
          <p:cNvSpPr txBox="1">
            <a:spLocks noGrp="1"/>
          </p:cNvSpPr>
          <p:nvPr>
            <p:ph type="subTitle" idx="1"/>
          </p:nvPr>
        </p:nvSpPr>
        <p:spPr>
          <a:xfrm>
            <a:off x="2345875" y="6727200"/>
            <a:ext cx="3365100" cy="540600"/>
          </a:xfrm>
          <a:prstGeom prst="rect">
            <a:avLst/>
          </a:prstGeom>
        </p:spPr>
        <p:txBody>
          <a:bodyPr spcFirstLastPara="1" wrap="square" lIns="0" tIns="0" rIns="0" bIns="0" anchor="t" anchorCtr="0">
            <a:noAutofit/>
          </a:bodyPr>
          <a:lstStyle>
            <a:lvl1pPr lvl="0" algn="ctr" rtl="0">
              <a:spcBef>
                <a:spcPts val="640"/>
              </a:spcBef>
              <a:spcAft>
                <a:spcPts val="0"/>
              </a:spcAft>
              <a:buClr>
                <a:srgbClr val="7B5325"/>
              </a:buClr>
              <a:buSzPts val="3600"/>
              <a:buNone/>
              <a:defRPr sz="3600" b="1">
                <a:solidFill>
                  <a:srgbClr val="7B5325"/>
                </a:solidFill>
              </a:defRPr>
            </a:lvl1pPr>
            <a:lvl2pPr lvl="1" algn="ctr" rtl="0">
              <a:spcBef>
                <a:spcPts val="560"/>
              </a:spcBef>
              <a:spcAft>
                <a:spcPts val="0"/>
              </a:spcAft>
              <a:buSzPts val="2100"/>
              <a:buNone/>
              <a:defRPr/>
            </a:lvl2pPr>
            <a:lvl3pPr lvl="2" algn="ctr" rtl="0">
              <a:spcBef>
                <a:spcPts val="480"/>
              </a:spcBef>
              <a:spcAft>
                <a:spcPts val="0"/>
              </a:spcAft>
              <a:buSzPts val="2100"/>
              <a:buNone/>
              <a:defRPr/>
            </a:lvl3pPr>
            <a:lvl4pPr lvl="3" algn="ctr" rtl="0">
              <a:spcBef>
                <a:spcPts val="400"/>
              </a:spcBef>
              <a:spcAft>
                <a:spcPts val="0"/>
              </a:spcAft>
              <a:buSzPts val="2100"/>
              <a:buNone/>
              <a:defRPr/>
            </a:lvl4pPr>
            <a:lvl5pPr lvl="4" algn="ctr" rtl="0">
              <a:spcBef>
                <a:spcPts val="400"/>
              </a:spcBef>
              <a:spcAft>
                <a:spcPts val="0"/>
              </a:spcAft>
              <a:buSzPts val="2100"/>
              <a:buNone/>
              <a:defRPr/>
            </a:lvl5pPr>
            <a:lvl6pPr lvl="5" algn="ctr" rtl="0">
              <a:spcBef>
                <a:spcPts val="400"/>
              </a:spcBef>
              <a:spcAft>
                <a:spcPts val="0"/>
              </a:spcAft>
              <a:buSzPts val="2100"/>
              <a:buNone/>
              <a:defRPr/>
            </a:lvl6pPr>
            <a:lvl7pPr lvl="6" algn="ctr" rtl="0">
              <a:spcBef>
                <a:spcPts val="400"/>
              </a:spcBef>
              <a:spcAft>
                <a:spcPts val="0"/>
              </a:spcAft>
              <a:buSzPts val="2100"/>
              <a:buNone/>
              <a:defRPr/>
            </a:lvl7pPr>
            <a:lvl8pPr lvl="7" algn="ctr" rtl="0">
              <a:spcBef>
                <a:spcPts val="400"/>
              </a:spcBef>
              <a:spcAft>
                <a:spcPts val="0"/>
              </a:spcAft>
              <a:buSzPts val="2100"/>
              <a:buNone/>
              <a:defRPr/>
            </a:lvl8pPr>
            <a:lvl9pPr lvl="8" algn="ctr" rtl="0">
              <a:spcBef>
                <a:spcPts val="400"/>
              </a:spcBef>
              <a:spcAft>
                <a:spcPts val="0"/>
              </a:spcAft>
              <a:buSzPts val="2100"/>
              <a:buNone/>
              <a:defRPr/>
            </a:lvl9pPr>
          </a:lstStyle>
          <a:p>
            <a:endParaRPr/>
          </a:p>
        </p:txBody>
      </p:sp>
      <p:sp>
        <p:nvSpPr>
          <p:cNvPr id="174" name="Google Shape;174;p17"/>
          <p:cNvSpPr txBox="1">
            <a:spLocks noGrp="1"/>
          </p:cNvSpPr>
          <p:nvPr>
            <p:ph type="body" idx="5"/>
          </p:nvPr>
        </p:nvSpPr>
        <p:spPr>
          <a:xfrm>
            <a:off x="2028475" y="7834325"/>
            <a:ext cx="3999900" cy="1143000"/>
          </a:xfrm>
          <a:prstGeom prst="rect">
            <a:avLst/>
          </a:prstGeom>
        </p:spPr>
        <p:txBody>
          <a:bodyPr spcFirstLastPara="1" wrap="square" lIns="0" tIns="0" rIns="0" bIns="0" anchor="t" anchorCtr="0">
            <a:noAutofit/>
          </a:bodyPr>
          <a:lstStyle>
            <a:lvl1pPr marL="457200" lvl="0" indent="-361950" algn="ctr" rtl="0">
              <a:spcBef>
                <a:spcPts val="640"/>
              </a:spcBef>
              <a:spcAft>
                <a:spcPts val="0"/>
              </a:spcAft>
              <a:buSzPts val="2100"/>
              <a:buChar char="•"/>
              <a:defRPr/>
            </a:lvl1pPr>
            <a:lvl2pPr marL="914400" lvl="1" indent="-361950" algn="ctr" rtl="0">
              <a:spcBef>
                <a:spcPts val="560"/>
              </a:spcBef>
              <a:spcAft>
                <a:spcPts val="0"/>
              </a:spcAft>
              <a:buSzPts val="2100"/>
              <a:buChar char="–"/>
              <a:defRPr/>
            </a:lvl2pPr>
            <a:lvl3pPr marL="1371600" lvl="2" indent="-361950" algn="ctr" rtl="0">
              <a:spcBef>
                <a:spcPts val="480"/>
              </a:spcBef>
              <a:spcAft>
                <a:spcPts val="0"/>
              </a:spcAft>
              <a:buSzPts val="2100"/>
              <a:buChar char="•"/>
              <a:defRPr/>
            </a:lvl3pPr>
            <a:lvl4pPr marL="1828800" lvl="3" indent="-361950" algn="ctr" rtl="0">
              <a:spcBef>
                <a:spcPts val="400"/>
              </a:spcBef>
              <a:spcAft>
                <a:spcPts val="0"/>
              </a:spcAft>
              <a:buSzPts val="2100"/>
              <a:buChar char="–"/>
              <a:defRPr/>
            </a:lvl4pPr>
            <a:lvl5pPr marL="2286000" lvl="4" indent="-361950" algn="ctr" rtl="0">
              <a:spcBef>
                <a:spcPts val="400"/>
              </a:spcBef>
              <a:spcAft>
                <a:spcPts val="0"/>
              </a:spcAft>
              <a:buSzPts val="2100"/>
              <a:buChar char="»"/>
              <a:defRPr/>
            </a:lvl5pPr>
            <a:lvl6pPr marL="2743200" lvl="5" indent="-361950" algn="ctr" rtl="0">
              <a:spcBef>
                <a:spcPts val="400"/>
              </a:spcBef>
              <a:spcAft>
                <a:spcPts val="0"/>
              </a:spcAft>
              <a:buSzPts val="2100"/>
              <a:buChar char="•"/>
              <a:defRPr/>
            </a:lvl6pPr>
            <a:lvl7pPr marL="3200400" lvl="6" indent="-361950" algn="ctr" rtl="0">
              <a:spcBef>
                <a:spcPts val="400"/>
              </a:spcBef>
              <a:spcAft>
                <a:spcPts val="0"/>
              </a:spcAft>
              <a:buSzPts val="2100"/>
              <a:buChar char="•"/>
              <a:defRPr/>
            </a:lvl7pPr>
            <a:lvl8pPr marL="3657600" lvl="7" indent="-361950" algn="ctr" rtl="0">
              <a:spcBef>
                <a:spcPts val="400"/>
              </a:spcBef>
              <a:spcAft>
                <a:spcPts val="0"/>
              </a:spcAft>
              <a:buSzPts val="2100"/>
              <a:buChar char="•"/>
              <a:defRPr/>
            </a:lvl8pPr>
            <a:lvl9pPr marL="4114800" lvl="8" indent="-361950" algn="ctr" rtl="0">
              <a:spcBef>
                <a:spcPts val="400"/>
              </a:spcBef>
              <a:spcAft>
                <a:spcPts val="0"/>
              </a:spcAft>
              <a:buSzPts val="2100"/>
              <a:buChar char="•"/>
              <a:defRPr/>
            </a:lvl9pPr>
          </a:lstStyle>
          <a:p>
            <a:endParaRPr/>
          </a:p>
        </p:txBody>
      </p:sp>
      <p:sp>
        <p:nvSpPr>
          <p:cNvPr id="175" name="Google Shape;175;p17"/>
          <p:cNvSpPr txBox="1">
            <a:spLocks noGrp="1"/>
          </p:cNvSpPr>
          <p:nvPr>
            <p:ph type="subTitle" idx="6"/>
          </p:nvPr>
        </p:nvSpPr>
        <p:spPr>
          <a:xfrm>
            <a:off x="7461513" y="6727200"/>
            <a:ext cx="3365100" cy="540600"/>
          </a:xfrm>
          <a:prstGeom prst="rect">
            <a:avLst/>
          </a:prstGeom>
        </p:spPr>
        <p:txBody>
          <a:bodyPr spcFirstLastPara="1" wrap="square" lIns="0" tIns="0" rIns="0" bIns="0" anchor="t" anchorCtr="0">
            <a:noAutofit/>
          </a:bodyPr>
          <a:lstStyle>
            <a:lvl1pPr lvl="0" algn="ctr" rtl="0">
              <a:spcBef>
                <a:spcPts val="640"/>
              </a:spcBef>
              <a:spcAft>
                <a:spcPts val="0"/>
              </a:spcAft>
              <a:buClr>
                <a:srgbClr val="7B5325"/>
              </a:buClr>
              <a:buSzPts val="3600"/>
              <a:buNone/>
              <a:defRPr sz="3600" b="1">
                <a:solidFill>
                  <a:srgbClr val="7B5325"/>
                </a:solidFill>
              </a:defRPr>
            </a:lvl1pPr>
            <a:lvl2pPr lvl="1" algn="ctr" rtl="0">
              <a:spcBef>
                <a:spcPts val="560"/>
              </a:spcBef>
              <a:spcAft>
                <a:spcPts val="0"/>
              </a:spcAft>
              <a:buSzPts val="2100"/>
              <a:buNone/>
              <a:defRPr/>
            </a:lvl2pPr>
            <a:lvl3pPr lvl="2" algn="ctr" rtl="0">
              <a:spcBef>
                <a:spcPts val="480"/>
              </a:spcBef>
              <a:spcAft>
                <a:spcPts val="0"/>
              </a:spcAft>
              <a:buSzPts val="2100"/>
              <a:buNone/>
              <a:defRPr/>
            </a:lvl3pPr>
            <a:lvl4pPr lvl="3" algn="ctr" rtl="0">
              <a:spcBef>
                <a:spcPts val="400"/>
              </a:spcBef>
              <a:spcAft>
                <a:spcPts val="0"/>
              </a:spcAft>
              <a:buSzPts val="2100"/>
              <a:buNone/>
              <a:defRPr/>
            </a:lvl4pPr>
            <a:lvl5pPr lvl="4" algn="ctr" rtl="0">
              <a:spcBef>
                <a:spcPts val="400"/>
              </a:spcBef>
              <a:spcAft>
                <a:spcPts val="0"/>
              </a:spcAft>
              <a:buSzPts val="2100"/>
              <a:buNone/>
              <a:defRPr/>
            </a:lvl5pPr>
            <a:lvl6pPr lvl="5" algn="ctr" rtl="0">
              <a:spcBef>
                <a:spcPts val="400"/>
              </a:spcBef>
              <a:spcAft>
                <a:spcPts val="0"/>
              </a:spcAft>
              <a:buSzPts val="2100"/>
              <a:buNone/>
              <a:defRPr/>
            </a:lvl6pPr>
            <a:lvl7pPr lvl="6" algn="ctr" rtl="0">
              <a:spcBef>
                <a:spcPts val="400"/>
              </a:spcBef>
              <a:spcAft>
                <a:spcPts val="0"/>
              </a:spcAft>
              <a:buSzPts val="2100"/>
              <a:buNone/>
              <a:defRPr/>
            </a:lvl7pPr>
            <a:lvl8pPr lvl="7" algn="ctr" rtl="0">
              <a:spcBef>
                <a:spcPts val="400"/>
              </a:spcBef>
              <a:spcAft>
                <a:spcPts val="0"/>
              </a:spcAft>
              <a:buSzPts val="2100"/>
              <a:buNone/>
              <a:defRPr/>
            </a:lvl8pPr>
            <a:lvl9pPr lvl="8" algn="ctr" rtl="0">
              <a:spcBef>
                <a:spcPts val="400"/>
              </a:spcBef>
              <a:spcAft>
                <a:spcPts val="0"/>
              </a:spcAft>
              <a:buSzPts val="2100"/>
              <a:buNone/>
              <a:defRPr/>
            </a:lvl9pPr>
          </a:lstStyle>
          <a:p>
            <a:endParaRPr/>
          </a:p>
        </p:txBody>
      </p:sp>
      <p:sp>
        <p:nvSpPr>
          <p:cNvPr id="176" name="Google Shape;176;p17"/>
          <p:cNvSpPr txBox="1">
            <a:spLocks noGrp="1"/>
          </p:cNvSpPr>
          <p:nvPr>
            <p:ph type="body" idx="7"/>
          </p:nvPr>
        </p:nvSpPr>
        <p:spPr>
          <a:xfrm>
            <a:off x="7144113" y="7834325"/>
            <a:ext cx="3999900" cy="1143000"/>
          </a:xfrm>
          <a:prstGeom prst="rect">
            <a:avLst/>
          </a:prstGeom>
        </p:spPr>
        <p:txBody>
          <a:bodyPr spcFirstLastPara="1" wrap="square" lIns="0" tIns="0" rIns="0" bIns="0" anchor="t" anchorCtr="0">
            <a:noAutofit/>
          </a:bodyPr>
          <a:lstStyle>
            <a:lvl1pPr marL="457200" lvl="0" indent="-361950" algn="ctr" rtl="0">
              <a:spcBef>
                <a:spcPts val="640"/>
              </a:spcBef>
              <a:spcAft>
                <a:spcPts val="0"/>
              </a:spcAft>
              <a:buSzPts val="2100"/>
              <a:buChar char="•"/>
              <a:defRPr/>
            </a:lvl1pPr>
            <a:lvl2pPr marL="914400" lvl="1" indent="-361950" algn="ctr" rtl="0">
              <a:spcBef>
                <a:spcPts val="560"/>
              </a:spcBef>
              <a:spcAft>
                <a:spcPts val="0"/>
              </a:spcAft>
              <a:buSzPts val="2100"/>
              <a:buChar char="–"/>
              <a:defRPr/>
            </a:lvl2pPr>
            <a:lvl3pPr marL="1371600" lvl="2" indent="-361950" algn="ctr" rtl="0">
              <a:spcBef>
                <a:spcPts val="480"/>
              </a:spcBef>
              <a:spcAft>
                <a:spcPts val="0"/>
              </a:spcAft>
              <a:buSzPts val="2100"/>
              <a:buChar char="•"/>
              <a:defRPr/>
            </a:lvl3pPr>
            <a:lvl4pPr marL="1828800" lvl="3" indent="-361950" algn="ctr" rtl="0">
              <a:spcBef>
                <a:spcPts val="400"/>
              </a:spcBef>
              <a:spcAft>
                <a:spcPts val="0"/>
              </a:spcAft>
              <a:buSzPts val="2100"/>
              <a:buChar char="–"/>
              <a:defRPr/>
            </a:lvl4pPr>
            <a:lvl5pPr marL="2286000" lvl="4" indent="-361950" algn="ctr" rtl="0">
              <a:spcBef>
                <a:spcPts val="400"/>
              </a:spcBef>
              <a:spcAft>
                <a:spcPts val="0"/>
              </a:spcAft>
              <a:buSzPts val="2100"/>
              <a:buChar char="»"/>
              <a:defRPr/>
            </a:lvl5pPr>
            <a:lvl6pPr marL="2743200" lvl="5" indent="-361950" algn="ctr" rtl="0">
              <a:spcBef>
                <a:spcPts val="400"/>
              </a:spcBef>
              <a:spcAft>
                <a:spcPts val="0"/>
              </a:spcAft>
              <a:buSzPts val="2100"/>
              <a:buChar char="•"/>
              <a:defRPr/>
            </a:lvl6pPr>
            <a:lvl7pPr marL="3200400" lvl="6" indent="-361950" algn="ctr" rtl="0">
              <a:spcBef>
                <a:spcPts val="400"/>
              </a:spcBef>
              <a:spcAft>
                <a:spcPts val="0"/>
              </a:spcAft>
              <a:buSzPts val="2100"/>
              <a:buChar char="•"/>
              <a:defRPr/>
            </a:lvl7pPr>
            <a:lvl8pPr marL="3657600" lvl="7" indent="-361950" algn="ctr" rtl="0">
              <a:spcBef>
                <a:spcPts val="400"/>
              </a:spcBef>
              <a:spcAft>
                <a:spcPts val="0"/>
              </a:spcAft>
              <a:buSzPts val="2100"/>
              <a:buChar char="•"/>
              <a:defRPr/>
            </a:lvl8pPr>
            <a:lvl9pPr marL="4114800" lvl="8" indent="-361950" algn="ctr" rtl="0">
              <a:spcBef>
                <a:spcPts val="400"/>
              </a:spcBef>
              <a:spcAft>
                <a:spcPts val="0"/>
              </a:spcAft>
              <a:buSzPts val="2100"/>
              <a:buChar char="•"/>
              <a:defRPr/>
            </a:lvl9pPr>
          </a:lstStyle>
          <a:p>
            <a:endParaRPr/>
          </a:p>
        </p:txBody>
      </p:sp>
      <p:sp>
        <p:nvSpPr>
          <p:cNvPr id="177" name="Google Shape;177;p17"/>
          <p:cNvSpPr txBox="1">
            <a:spLocks noGrp="1"/>
          </p:cNvSpPr>
          <p:nvPr>
            <p:ph type="subTitle" idx="8"/>
          </p:nvPr>
        </p:nvSpPr>
        <p:spPr>
          <a:xfrm>
            <a:off x="12577175" y="6727200"/>
            <a:ext cx="3365100" cy="540600"/>
          </a:xfrm>
          <a:prstGeom prst="rect">
            <a:avLst/>
          </a:prstGeom>
        </p:spPr>
        <p:txBody>
          <a:bodyPr spcFirstLastPara="1" wrap="square" lIns="0" tIns="0" rIns="0" bIns="0" anchor="t" anchorCtr="0">
            <a:noAutofit/>
          </a:bodyPr>
          <a:lstStyle>
            <a:lvl1pPr lvl="0" algn="ctr" rtl="0">
              <a:spcBef>
                <a:spcPts val="640"/>
              </a:spcBef>
              <a:spcAft>
                <a:spcPts val="0"/>
              </a:spcAft>
              <a:buClr>
                <a:srgbClr val="7B5325"/>
              </a:buClr>
              <a:buSzPts val="3600"/>
              <a:buNone/>
              <a:defRPr sz="3600" b="1">
                <a:solidFill>
                  <a:srgbClr val="7B5325"/>
                </a:solidFill>
              </a:defRPr>
            </a:lvl1pPr>
            <a:lvl2pPr lvl="1" algn="ctr" rtl="0">
              <a:spcBef>
                <a:spcPts val="560"/>
              </a:spcBef>
              <a:spcAft>
                <a:spcPts val="0"/>
              </a:spcAft>
              <a:buSzPts val="2100"/>
              <a:buNone/>
              <a:defRPr/>
            </a:lvl2pPr>
            <a:lvl3pPr lvl="2" algn="ctr" rtl="0">
              <a:spcBef>
                <a:spcPts val="480"/>
              </a:spcBef>
              <a:spcAft>
                <a:spcPts val="0"/>
              </a:spcAft>
              <a:buSzPts val="2100"/>
              <a:buNone/>
              <a:defRPr/>
            </a:lvl3pPr>
            <a:lvl4pPr lvl="3" algn="ctr" rtl="0">
              <a:spcBef>
                <a:spcPts val="400"/>
              </a:spcBef>
              <a:spcAft>
                <a:spcPts val="0"/>
              </a:spcAft>
              <a:buSzPts val="2100"/>
              <a:buNone/>
              <a:defRPr/>
            </a:lvl4pPr>
            <a:lvl5pPr lvl="4" algn="ctr" rtl="0">
              <a:spcBef>
                <a:spcPts val="400"/>
              </a:spcBef>
              <a:spcAft>
                <a:spcPts val="0"/>
              </a:spcAft>
              <a:buSzPts val="2100"/>
              <a:buNone/>
              <a:defRPr/>
            </a:lvl5pPr>
            <a:lvl6pPr lvl="5" algn="ctr" rtl="0">
              <a:spcBef>
                <a:spcPts val="400"/>
              </a:spcBef>
              <a:spcAft>
                <a:spcPts val="0"/>
              </a:spcAft>
              <a:buSzPts val="2100"/>
              <a:buNone/>
              <a:defRPr/>
            </a:lvl6pPr>
            <a:lvl7pPr lvl="6" algn="ctr" rtl="0">
              <a:spcBef>
                <a:spcPts val="400"/>
              </a:spcBef>
              <a:spcAft>
                <a:spcPts val="0"/>
              </a:spcAft>
              <a:buSzPts val="2100"/>
              <a:buNone/>
              <a:defRPr/>
            </a:lvl7pPr>
            <a:lvl8pPr lvl="7" algn="ctr" rtl="0">
              <a:spcBef>
                <a:spcPts val="400"/>
              </a:spcBef>
              <a:spcAft>
                <a:spcPts val="0"/>
              </a:spcAft>
              <a:buSzPts val="2100"/>
              <a:buNone/>
              <a:defRPr/>
            </a:lvl8pPr>
            <a:lvl9pPr lvl="8" algn="ctr" rtl="0">
              <a:spcBef>
                <a:spcPts val="400"/>
              </a:spcBef>
              <a:spcAft>
                <a:spcPts val="0"/>
              </a:spcAft>
              <a:buSzPts val="2100"/>
              <a:buNone/>
              <a:defRPr/>
            </a:lvl9pPr>
          </a:lstStyle>
          <a:p>
            <a:endParaRPr/>
          </a:p>
        </p:txBody>
      </p:sp>
      <p:sp>
        <p:nvSpPr>
          <p:cNvPr id="178" name="Google Shape;178;p17"/>
          <p:cNvSpPr txBox="1">
            <a:spLocks noGrp="1"/>
          </p:cNvSpPr>
          <p:nvPr>
            <p:ph type="body" idx="9"/>
          </p:nvPr>
        </p:nvSpPr>
        <p:spPr>
          <a:xfrm>
            <a:off x="12259775" y="7834325"/>
            <a:ext cx="3999900" cy="1143000"/>
          </a:xfrm>
          <a:prstGeom prst="rect">
            <a:avLst/>
          </a:prstGeom>
        </p:spPr>
        <p:txBody>
          <a:bodyPr spcFirstLastPara="1" wrap="square" lIns="0" tIns="0" rIns="0" bIns="0" anchor="t" anchorCtr="0">
            <a:noAutofit/>
          </a:bodyPr>
          <a:lstStyle>
            <a:lvl1pPr marL="457200" lvl="0" indent="-361950" algn="ctr" rtl="0">
              <a:spcBef>
                <a:spcPts val="640"/>
              </a:spcBef>
              <a:spcAft>
                <a:spcPts val="0"/>
              </a:spcAft>
              <a:buSzPts val="2100"/>
              <a:buChar char="•"/>
              <a:defRPr/>
            </a:lvl1pPr>
            <a:lvl2pPr marL="914400" lvl="1" indent="-361950" algn="ctr" rtl="0">
              <a:spcBef>
                <a:spcPts val="560"/>
              </a:spcBef>
              <a:spcAft>
                <a:spcPts val="0"/>
              </a:spcAft>
              <a:buSzPts val="2100"/>
              <a:buChar char="–"/>
              <a:defRPr/>
            </a:lvl2pPr>
            <a:lvl3pPr marL="1371600" lvl="2" indent="-361950" algn="ctr" rtl="0">
              <a:spcBef>
                <a:spcPts val="480"/>
              </a:spcBef>
              <a:spcAft>
                <a:spcPts val="0"/>
              </a:spcAft>
              <a:buSzPts val="2100"/>
              <a:buChar char="•"/>
              <a:defRPr/>
            </a:lvl3pPr>
            <a:lvl4pPr marL="1828800" lvl="3" indent="-361950" algn="ctr" rtl="0">
              <a:spcBef>
                <a:spcPts val="400"/>
              </a:spcBef>
              <a:spcAft>
                <a:spcPts val="0"/>
              </a:spcAft>
              <a:buSzPts val="2100"/>
              <a:buChar char="–"/>
              <a:defRPr/>
            </a:lvl4pPr>
            <a:lvl5pPr marL="2286000" lvl="4" indent="-361950" algn="ctr" rtl="0">
              <a:spcBef>
                <a:spcPts val="400"/>
              </a:spcBef>
              <a:spcAft>
                <a:spcPts val="0"/>
              </a:spcAft>
              <a:buSzPts val="2100"/>
              <a:buChar char="»"/>
              <a:defRPr/>
            </a:lvl5pPr>
            <a:lvl6pPr marL="2743200" lvl="5" indent="-361950" algn="ctr" rtl="0">
              <a:spcBef>
                <a:spcPts val="400"/>
              </a:spcBef>
              <a:spcAft>
                <a:spcPts val="0"/>
              </a:spcAft>
              <a:buSzPts val="2100"/>
              <a:buChar char="•"/>
              <a:defRPr/>
            </a:lvl6pPr>
            <a:lvl7pPr marL="3200400" lvl="6" indent="-361950" algn="ctr" rtl="0">
              <a:spcBef>
                <a:spcPts val="400"/>
              </a:spcBef>
              <a:spcAft>
                <a:spcPts val="0"/>
              </a:spcAft>
              <a:buSzPts val="2100"/>
              <a:buChar char="•"/>
              <a:defRPr/>
            </a:lvl7pPr>
            <a:lvl8pPr marL="3657600" lvl="7" indent="-361950" algn="ctr" rtl="0">
              <a:spcBef>
                <a:spcPts val="400"/>
              </a:spcBef>
              <a:spcAft>
                <a:spcPts val="0"/>
              </a:spcAft>
              <a:buSzPts val="2100"/>
              <a:buChar char="•"/>
              <a:defRPr/>
            </a:lvl8pPr>
            <a:lvl9pPr marL="4114800" lvl="8" indent="-361950" algn="ctr" rtl="0">
              <a:spcBef>
                <a:spcPts val="400"/>
              </a:spcBef>
              <a:spcAft>
                <a:spcPts val="0"/>
              </a:spcAft>
              <a:buSzPts val="21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
        <p:cNvGrpSpPr/>
        <p:nvPr/>
      </p:nvGrpSpPr>
      <p:grpSpPr>
        <a:xfrm>
          <a:off x="0" y="0"/>
          <a:ext cx="0" cy="0"/>
          <a:chOff x="0" y="0"/>
          <a:chExt cx="0" cy="0"/>
        </a:xfrm>
      </p:grpSpPr>
      <p:sp>
        <p:nvSpPr>
          <p:cNvPr id="17" name="Google Shape;17;p3"/>
          <p:cNvSpPr/>
          <p:nvPr/>
        </p:nvSpPr>
        <p:spPr>
          <a:xfrm>
            <a:off x="-45150" y="0"/>
            <a:ext cx="18378300" cy="10287000"/>
          </a:xfrm>
          <a:prstGeom prst="rect">
            <a:avLst/>
          </a:prstGeom>
          <a:solidFill>
            <a:srgbClr val="7B53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8" name="Google Shape;18;p3"/>
          <p:cNvSpPr>
            <a:spLocks noGrp="1"/>
          </p:cNvSpPr>
          <p:nvPr>
            <p:ph type="pic" idx="2"/>
          </p:nvPr>
        </p:nvSpPr>
        <p:spPr>
          <a:xfrm>
            <a:off x="0" y="-40650"/>
            <a:ext cx="12156900" cy="10287000"/>
          </a:xfrm>
          <a:prstGeom prst="rect">
            <a:avLst/>
          </a:prstGeom>
          <a:noFill/>
          <a:ln>
            <a:noFill/>
          </a:ln>
        </p:spPr>
      </p:sp>
      <p:sp>
        <p:nvSpPr>
          <p:cNvPr id="19" name="Google Shape;19;p3"/>
          <p:cNvSpPr txBox="1">
            <a:spLocks noGrp="1"/>
          </p:cNvSpPr>
          <p:nvPr>
            <p:ph type="title"/>
          </p:nvPr>
        </p:nvSpPr>
        <p:spPr>
          <a:xfrm>
            <a:off x="1036825" y="6444625"/>
            <a:ext cx="16261800" cy="2988600"/>
          </a:xfrm>
          <a:prstGeom prst="rect">
            <a:avLst/>
          </a:prstGeom>
        </p:spPr>
        <p:txBody>
          <a:bodyPr spcFirstLastPara="1" wrap="square" lIns="0" tIns="0" rIns="0" bIns="0" anchor="t" anchorCtr="0">
            <a:noAutofit/>
          </a:bodyPr>
          <a:lstStyle>
            <a:lvl1pPr lvl="0" algn="l">
              <a:spcBef>
                <a:spcPts val="0"/>
              </a:spcBef>
              <a:spcAft>
                <a:spcPts val="0"/>
              </a:spcAft>
              <a:buClr>
                <a:schemeClr val="lt1"/>
              </a:buClr>
              <a:buSzPts val="14000"/>
              <a:buNone/>
              <a:defRPr sz="14000">
                <a:solidFill>
                  <a:schemeClr val="lt1"/>
                </a:solidFill>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sp>
        <p:nvSpPr>
          <p:cNvPr id="20" name="Google Shape;20;p3"/>
          <p:cNvSpPr txBox="1">
            <a:spLocks noGrp="1"/>
          </p:cNvSpPr>
          <p:nvPr>
            <p:ph type="subTitle" idx="1"/>
          </p:nvPr>
        </p:nvSpPr>
        <p:spPr>
          <a:xfrm>
            <a:off x="902325" y="962025"/>
            <a:ext cx="2480400" cy="430800"/>
          </a:xfrm>
          <a:prstGeom prst="rect">
            <a:avLst/>
          </a:prstGeom>
        </p:spPr>
        <p:txBody>
          <a:bodyPr spcFirstLastPara="1" wrap="square" lIns="0" tIns="0" rIns="0" bIns="0" anchor="t" anchorCtr="0">
            <a:noAutofit/>
          </a:bodyPr>
          <a:lstStyle>
            <a:lvl1pPr lvl="0">
              <a:spcBef>
                <a:spcPts val="640"/>
              </a:spcBef>
              <a:spcAft>
                <a:spcPts val="0"/>
              </a:spcAft>
              <a:buClr>
                <a:schemeClr val="lt1"/>
              </a:buClr>
              <a:buSzPts val="2700"/>
              <a:buNone/>
              <a:defRPr sz="2700">
                <a:solidFill>
                  <a:schemeClr val="lt1"/>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
        <p:nvSpPr>
          <p:cNvPr id="21" name="Google Shape;21;p3"/>
          <p:cNvSpPr txBox="1">
            <a:spLocks noGrp="1"/>
          </p:cNvSpPr>
          <p:nvPr>
            <p:ph type="subTitle" idx="3"/>
          </p:nvPr>
        </p:nvSpPr>
        <p:spPr>
          <a:xfrm>
            <a:off x="14818175" y="986850"/>
            <a:ext cx="2480400" cy="430800"/>
          </a:xfrm>
          <a:prstGeom prst="rect">
            <a:avLst/>
          </a:prstGeom>
        </p:spPr>
        <p:txBody>
          <a:bodyPr spcFirstLastPara="1" wrap="square" lIns="0" tIns="0" rIns="0" bIns="0" anchor="t" anchorCtr="0">
            <a:noAutofit/>
          </a:bodyPr>
          <a:lstStyle>
            <a:lvl1pPr lvl="0" algn="r" rtl="0">
              <a:spcBef>
                <a:spcPts val="640"/>
              </a:spcBef>
              <a:spcAft>
                <a:spcPts val="0"/>
              </a:spcAft>
              <a:buClr>
                <a:schemeClr val="lt1"/>
              </a:buClr>
              <a:buSzPts val="2700"/>
              <a:buNone/>
              <a:defRPr sz="2700">
                <a:solidFill>
                  <a:schemeClr val="lt1"/>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1 1">
  <p:cSld name="CUSTOM_5">
    <p:spTree>
      <p:nvGrpSpPr>
        <p:cNvPr id="1" name="Shape 22"/>
        <p:cNvGrpSpPr/>
        <p:nvPr/>
      </p:nvGrpSpPr>
      <p:grpSpPr>
        <a:xfrm>
          <a:off x="0" y="0"/>
          <a:ext cx="0" cy="0"/>
          <a:chOff x="0" y="0"/>
          <a:chExt cx="0" cy="0"/>
        </a:xfrm>
      </p:grpSpPr>
      <p:sp>
        <p:nvSpPr>
          <p:cNvPr id="23" name="Google Shape;23;p4"/>
          <p:cNvSpPr/>
          <p:nvPr/>
        </p:nvSpPr>
        <p:spPr>
          <a:xfrm>
            <a:off x="-45150" y="0"/>
            <a:ext cx="18378300" cy="10287000"/>
          </a:xfrm>
          <a:prstGeom prst="rect">
            <a:avLst/>
          </a:prstGeom>
          <a:solidFill>
            <a:srgbClr val="7B53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4" name="Google Shape;24;p4"/>
          <p:cNvSpPr>
            <a:spLocks noGrp="1"/>
          </p:cNvSpPr>
          <p:nvPr>
            <p:ph type="pic" idx="2"/>
          </p:nvPr>
        </p:nvSpPr>
        <p:spPr>
          <a:xfrm>
            <a:off x="8346550" y="0"/>
            <a:ext cx="9941400" cy="10287000"/>
          </a:xfrm>
          <a:prstGeom prst="rect">
            <a:avLst/>
          </a:prstGeom>
          <a:noFill/>
          <a:ln>
            <a:noFill/>
          </a:ln>
        </p:spPr>
      </p:sp>
      <p:sp>
        <p:nvSpPr>
          <p:cNvPr id="25" name="Google Shape;25;p4"/>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26" name="Google Shape;26;p4"/>
          <p:cNvSpPr txBox="1">
            <a:spLocks noGrp="1"/>
          </p:cNvSpPr>
          <p:nvPr>
            <p:ph type="title"/>
          </p:nvPr>
        </p:nvSpPr>
        <p:spPr>
          <a:xfrm>
            <a:off x="1013100" y="600900"/>
            <a:ext cx="3337500" cy="2591400"/>
          </a:xfrm>
          <a:prstGeom prst="rect">
            <a:avLst/>
          </a:prstGeom>
        </p:spPr>
        <p:txBody>
          <a:bodyPr spcFirstLastPara="1" wrap="square" lIns="0" tIns="0" rIns="0" bIns="0" anchor="t" anchorCtr="0">
            <a:noAutofit/>
          </a:bodyPr>
          <a:lstStyle>
            <a:lvl1pPr lvl="0" algn="l" rtl="0">
              <a:spcBef>
                <a:spcPts val="0"/>
              </a:spcBef>
              <a:spcAft>
                <a:spcPts val="0"/>
              </a:spcAft>
              <a:buClr>
                <a:srgbClr val="DFC7AB"/>
              </a:buClr>
              <a:buSzPts val="14000"/>
              <a:buNone/>
              <a:defRPr sz="14000">
                <a:solidFill>
                  <a:srgbClr val="DFC7AB"/>
                </a:solidFill>
              </a:defRPr>
            </a:lvl1pPr>
            <a:lvl2pPr lvl="1" rtl="0">
              <a:spcBef>
                <a:spcPts val="0"/>
              </a:spcBef>
              <a:spcAft>
                <a:spcPts val="0"/>
              </a:spcAft>
              <a:buClr>
                <a:srgbClr val="DFC7AB"/>
              </a:buClr>
              <a:buSzPts val="14000"/>
              <a:buNone/>
              <a:defRPr sz="14000">
                <a:solidFill>
                  <a:srgbClr val="DFC7AB"/>
                </a:solidFill>
              </a:defRPr>
            </a:lvl2pPr>
            <a:lvl3pPr lvl="2" rtl="0">
              <a:spcBef>
                <a:spcPts val="0"/>
              </a:spcBef>
              <a:spcAft>
                <a:spcPts val="0"/>
              </a:spcAft>
              <a:buClr>
                <a:srgbClr val="DFC7AB"/>
              </a:buClr>
              <a:buSzPts val="14000"/>
              <a:buNone/>
              <a:defRPr sz="14000">
                <a:solidFill>
                  <a:srgbClr val="DFC7AB"/>
                </a:solidFill>
              </a:defRPr>
            </a:lvl3pPr>
            <a:lvl4pPr lvl="3" rtl="0">
              <a:spcBef>
                <a:spcPts val="0"/>
              </a:spcBef>
              <a:spcAft>
                <a:spcPts val="0"/>
              </a:spcAft>
              <a:buClr>
                <a:srgbClr val="DFC7AB"/>
              </a:buClr>
              <a:buSzPts val="14000"/>
              <a:buNone/>
              <a:defRPr sz="14000">
                <a:solidFill>
                  <a:srgbClr val="DFC7AB"/>
                </a:solidFill>
              </a:defRPr>
            </a:lvl4pPr>
            <a:lvl5pPr lvl="4" rtl="0">
              <a:spcBef>
                <a:spcPts val="0"/>
              </a:spcBef>
              <a:spcAft>
                <a:spcPts val="0"/>
              </a:spcAft>
              <a:buClr>
                <a:srgbClr val="DFC7AB"/>
              </a:buClr>
              <a:buSzPts val="14000"/>
              <a:buNone/>
              <a:defRPr sz="14000">
                <a:solidFill>
                  <a:srgbClr val="DFC7AB"/>
                </a:solidFill>
              </a:defRPr>
            </a:lvl5pPr>
            <a:lvl6pPr lvl="5" rtl="0">
              <a:spcBef>
                <a:spcPts val="0"/>
              </a:spcBef>
              <a:spcAft>
                <a:spcPts val="0"/>
              </a:spcAft>
              <a:buClr>
                <a:srgbClr val="DFC7AB"/>
              </a:buClr>
              <a:buSzPts val="14000"/>
              <a:buNone/>
              <a:defRPr sz="14000">
                <a:solidFill>
                  <a:srgbClr val="DFC7AB"/>
                </a:solidFill>
              </a:defRPr>
            </a:lvl6pPr>
            <a:lvl7pPr lvl="6" rtl="0">
              <a:spcBef>
                <a:spcPts val="0"/>
              </a:spcBef>
              <a:spcAft>
                <a:spcPts val="0"/>
              </a:spcAft>
              <a:buClr>
                <a:srgbClr val="DFC7AB"/>
              </a:buClr>
              <a:buSzPts val="14000"/>
              <a:buNone/>
              <a:defRPr sz="14000">
                <a:solidFill>
                  <a:srgbClr val="DFC7AB"/>
                </a:solidFill>
              </a:defRPr>
            </a:lvl7pPr>
            <a:lvl8pPr lvl="7" rtl="0">
              <a:spcBef>
                <a:spcPts val="0"/>
              </a:spcBef>
              <a:spcAft>
                <a:spcPts val="0"/>
              </a:spcAft>
              <a:buClr>
                <a:srgbClr val="DFC7AB"/>
              </a:buClr>
              <a:buSzPts val="14000"/>
              <a:buNone/>
              <a:defRPr sz="14000">
                <a:solidFill>
                  <a:srgbClr val="DFC7AB"/>
                </a:solidFill>
              </a:defRPr>
            </a:lvl8pPr>
            <a:lvl9pPr lvl="8" rtl="0">
              <a:spcBef>
                <a:spcPts val="0"/>
              </a:spcBef>
              <a:spcAft>
                <a:spcPts val="0"/>
              </a:spcAft>
              <a:buClr>
                <a:srgbClr val="DFC7AB"/>
              </a:buClr>
              <a:buSzPts val="14000"/>
              <a:buNone/>
              <a:defRPr sz="14000">
                <a:solidFill>
                  <a:srgbClr val="DFC7AB"/>
                </a:solidFill>
              </a:defRPr>
            </a:lvl9pPr>
          </a:lstStyle>
          <a:p>
            <a:endParaRPr/>
          </a:p>
        </p:txBody>
      </p:sp>
      <p:sp>
        <p:nvSpPr>
          <p:cNvPr id="27" name="Google Shape;27;p4"/>
          <p:cNvSpPr txBox="1">
            <a:spLocks noGrp="1"/>
          </p:cNvSpPr>
          <p:nvPr>
            <p:ph type="title" idx="3"/>
          </p:nvPr>
        </p:nvSpPr>
        <p:spPr>
          <a:xfrm>
            <a:off x="1013100" y="5414900"/>
            <a:ext cx="14510100" cy="1252500"/>
          </a:xfrm>
          <a:prstGeom prst="rect">
            <a:avLst/>
          </a:prstGeom>
        </p:spPr>
        <p:txBody>
          <a:bodyPr spcFirstLastPara="1" wrap="square" lIns="0" tIns="0" rIns="0" bIns="0" anchor="t" anchorCtr="0">
            <a:noAutofit/>
          </a:bodyPr>
          <a:lstStyle>
            <a:lvl1pPr lvl="0" algn="l" rtl="0">
              <a:spcBef>
                <a:spcPts val="0"/>
              </a:spcBef>
              <a:spcAft>
                <a:spcPts val="0"/>
              </a:spcAft>
              <a:buClr>
                <a:schemeClr val="lt1"/>
              </a:buClr>
              <a:buSzPts val="8700"/>
              <a:buNone/>
              <a:defRPr sz="8700">
                <a:solidFill>
                  <a:schemeClr val="lt1"/>
                </a:solidFill>
              </a:defRPr>
            </a:lvl1pPr>
            <a:lvl2pPr lvl="1" rtl="0">
              <a:spcBef>
                <a:spcPts val="0"/>
              </a:spcBef>
              <a:spcAft>
                <a:spcPts val="0"/>
              </a:spcAft>
              <a:buSzPts val="8700"/>
              <a:buNone/>
              <a:defRPr sz="8700"/>
            </a:lvl2pPr>
            <a:lvl3pPr lvl="2" rtl="0">
              <a:spcBef>
                <a:spcPts val="0"/>
              </a:spcBef>
              <a:spcAft>
                <a:spcPts val="0"/>
              </a:spcAft>
              <a:buSzPts val="8700"/>
              <a:buNone/>
              <a:defRPr sz="8700"/>
            </a:lvl3pPr>
            <a:lvl4pPr lvl="3" rtl="0">
              <a:spcBef>
                <a:spcPts val="0"/>
              </a:spcBef>
              <a:spcAft>
                <a:spcPts val="0"/>
              </a:spcAft>
              <a:buSzPts val="8700"/>
              <a:buNone/>
              <a:defRPr sz="8700"/>
            </a:lvl4pPr>
            <a:lvl5pPr lvl="4" rtl="0">
              <a:spcBef>
                <a:spcPts val="0"/>
              </a:spcBef>
              <a:spcAft>
                <a:spcPts val="0"/>
              </a:spcAft>
              <a:buSzPts val="8700"/>
              <a:buNone/>
              <a:defRPr sz="8700"/>
            </a:lvl5pPr>
            <a:lvl6pPr lvl="5" rtl="0">
              <a:spcBef>
                <a:spcPts val="0"/>
              </a:spcBef>
              <a:spcAft>
                <a:spcPts val="0"/>
              </a:spcAft>
              <a:buSzPts val="8700"/>
              <a:buNone/>
              <a:defRPr sz="8700"/>
            </a:lvl6pPr>
            <a:lvl7pPr lvl="6" rtl="0">
              <a:spcBef>
                <a:spcPts val="0"/>
              </a:spcBef>
              <a:spcAft>
                <a:spcPts val="0"/>
              </a:spcAft>
              <a:buSzPts val="8700"/>
              <a:buNone/>
              <a:defRPr sz="8700"/>
            </a:lvl7pPr>
            <a:lvl8pPr lvl="7" rtl="0">
              <a:spcBef>
                <a:spcPts val="0"/>
              </a:spcBef>
              <a:spcAft>
                <a:spcPts val="0"/>
              </a:spcAft>
              <a:buSzPts val="8700"/>
              <a:buNone/>
              <a:defRPr sz="8700"/>
            </a:lvl8pPr>
            <a:lvl9pPr lvl="8" rtl="0">
              <a:spcBef>
                <a:spcPts val="0"/>
              </a:spcBef>
              <a:spcAft>
                <a:spcPts val="0"/>
              </a:spcAft>
              <a:buSzPts val="8700"/>
              <a:buNone/>
              <a:defRPr sz="8700"/>
            </a:lvl9pPr>
          </a:lstStyle>
          <a:p>
            <a:endParaRPr/>
          </a:p>
        </p:txBody>
      </p:sp>
      <p:sp>
        <p:nvSpPr>
          <p:cNvPr id="28" name="Google Shape;28;p4"/>
          <p:cNvSpPr txBox="1">
            <a:spLocks noGrp="1"/>
          </p:cNvSpPr>
          <p:nvPr>
            <p:ph type="body" idx="1"/>
          </p:nvPr>
        </p:nvSpPr>
        <p:spPr>
          <a:xfrm>
            <a:off x="1013100" y="6994450"/>
            <a:ext cx="11704200" cy="2350200"/>
          </a:xfrm>
          <a:prstGeom prst="rect">
            <a:avLst/>
          </a:prstGeom>
        </p:spPr>
        <p:txBody>
          <a:bodyPr spcFirstLastPara="1" wrap="square" lIns="0" tIns="0" rIns="0" bIns="0" anchor="t" anchorCtr="0">
            <a:noAutofit/>
          </a:bodyPr>
          <a:lstStyle>
            <a:lvl1pPr marL="457200" lvl="0" indent="-400050" rtl="0">
              <a:spcBef>
                <a:spcPts val="640"/>
              </a:spcBef>
              <a:spcAft>
                <a:spcPts val="0"/>
              </a:spcAft>
              <a:buClr>
                <a:schemeClr val="lt1"/>
              </a:buClr>
              <a:buSzPts val="2700"/>
              <a:buChar char="•"/>
              <a:defRPr sz="2700">
                <a:solidFill>
                  <a:schemeClr val="lt1"/>
                </a:solidFill>
              </a:defRPr>
            </a:lvl1pPr>
            <a:lvl2pPr marL="914400" lvl="1" indent="-400050" rtl="0">
              <a:spcBef>
                <a:spcPts val="560"/>
              </a:spcBef>
              <a:spcAft>
                <a:spcPts val="0"/>
              </a:spcAft>
              <a:buClr>
                <a:schemeClr val="lt1"/>
              </a:buClr>
              <a:buSzPts val="2700"/>
              <a:buChar char="–"/>
              <a:defRPr sz="2700">
                <a:solidFill>
                  <a:schemeClr val="lt1"/>
                </a:solidFill>
              </a:defRPr>
            </a:lvl2pPr>
            <a:lvl3pPr marL="1371600" lvl="2" indent="-400050" rtl="0">
              <a:spcBef>
                <a:spcPts val="480"/>
              </a:spcBef>
              <a:spcAft>
                <a:spcPts val="0"/>
              </a:spcAft>
              <a:buClr>
                <a:schemeClr val="lt1"/>
              </a:buClr>
              <a:buSzPts val="2700"/>
              <a:buChar char="•"/>
              <a:defRPr sz="2700">
                <a:solidFill>
                  <a:schemeClr val="lt1"/>
                </a:solidFill>
              </a:defRPr>
            </a:lvl3pPr>
            <a:lvl4pPr marL="1828800" lvl="3" indent="-400050" rtl="0">
              <a:spcBef>
                <a:spcPts val="400"/>
              </a:spcBef>
              <a:spcAft>
                <a:spcPts val="0"/>
              </a:spcAft>
              <a:buClr>
                <a:schemeClr val="lt1"/>
              </a:buClr>
              <a:buSzPts val="2700"/>
              <a:buChar char="–"/>
              <a:defRPr sz="2700">
                <a:solidFill>
                  <a:schemeClr val="lt1"/>
                </a:solidFill>
              </a:defRPr>
            </a:lvl4pPr>
            <a:lvl5pPr marL="2286000" lvl="4" indent="-400050" rtl="0">
              <a:spcBef>
                <a:spcPts val="400"/>
              </a:spcBef>
              <a:spcAft>
                <a:spcPts val="0"/>
              </a:spcAft>
              <a:buClr>
                <a:schemeClr val="lt1"/>
              </a:buClr>
              <a:buSzPts val="2700"/>
              <a:buChar char="»"/>
              <a:defRPr sz="2700">
                <a:solidFill>
                  <a:schemeClr val="lt1"/>
                </a:solidFill>
              </a:defRPr>
            </a:lvl5pPr>
            <a:lvl6pPr marL="2743200" lvl="5" indent="-400050" rtl="0">
              <a:spcBef>
                <a:spcPts val="400"/>
              </a:spcBef>
              <a:spcAft>
                <a:spcPts val="0"/>
              </a:spcAft>
              <a:buClr>
                <a:schemeClr val="lt1"/>
              </a:buClr>
              <a:buSzPts val="2700"/>
              <a:buChar char="•"/>
              <a:defRPr sz="2700">
                <a:solidFill>
                  <a:schemeClr val="lt1"/>
                </a:solidFill>
              </a:defRPr>
            </a:lvl6pPr>
            <a:lvl7pPr marL="3200400" lvl="6" indent="-400050" rtl="0">
              <a:spcBef>
                <a:spcPts val="400"/>
              </a:spcBef>
              <a:spcAft>
                <a:spcPts val="0"/>
              </a:spcAft>
              <a:buClr>
                <a:schemeClr val="lt1"/>
              </a:buClr>
              <a:buSzPts val="2700"/>
              <a:buChar char="•"/>
              <a:defRPr sz="2700">
                <a:solidFill>
                  <a:schemeClr val="lt1"/>
                </a:solidFill>
              </a:defRPr>
            </a:lvl7pPr>
            <a:lvl8pPr marL="3657600" lvl="7" indent="-400050" rtl="0">
              <a:spcBef>
                <a:spcPts val="400"/>
              </a:spcBef>
              <a:spcAft>
                <a:spcPts val="0"/>
              </a:spcAft>
              <a:buClr>
                <a:schemeClr val="lt1"/>
              </a:buClr>
              <a:buSzPts val="2700"/>
              <a:buChar char="•"/>
              <a:defRPr sz="2700">
                <a:solidFill>
                  <a:schemeClr val="lt1"/>
                </a:solidFill>
              </a:defRPr>
            </a:lvl8pPr>
            <a:lvl9pPr marL="4114800" lvl="8" indent="-400050" rtl="0">
              <a:spcBef>
                <a:spcPts val="400"/>
              </a:spcBef>
              <a:spcAft>
                <a:spcPts val="0"/>
              </a:spcAft>
              <a:buClr>
                <a:schemeClr val="lt1"/>
              </a:buClr>
              <a:buSzPts val="2700"/>
              <a:buChar char="•"/>
              <a:defRPr sz="27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1 1 1">
  <p:cSld name="CUSTOM_5_1">
    <p:spTree>
      <p:nvGrpSpPr>
        <p:cNvPr id="1" name="Shape 29"/>
        <p:cNvGrpSpPr/>
        <p:nvPr/>
      </p:nvGrpSpPr>
      <p:grpSpPr>
        <a:xfrm>
          <a:off x="0" y="0"/>
          <a:ext cx="0" cy="0"/>
          <a:chOff x="0" y="0"/>
          <a:chExt cx="0" cy="0"/>
        </a:xfrm>
      </p:grpSpPr>
      <p:sp>
        <p:nvSpPr>
          <p:cNvPr id="30" name="Google Shape;30;p5"/>
          <p:cNvSpPr/>
          <p:nvPr/>
        </p:nvSpPr>
        <p:spPr>
          <a:xfrm>
            <a:off x="-45150" y="0"/>
            <a:ext cx="18378300" cy="10287000"/>
          </a:xfrm>
          <a:prstGeom prst="rect">
            <a:avLst/>
          </a:prstGeom>
          <a:solidFill>
            <a:srgbClr val="7B532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31" name="Google Shape;31;p5"/>
          <p:cNvSpPr>
            <a:spLocks noGrp="1"/>
          </p:cNvSpPr>
          <p:nvPr>
            <p:ph type="pic" idx="2"/>
          </p:nvPr>
        </p:nvSpPr>
        <p:spPr>
          <a:xfrm>
            <a:off x="0" y="0"/>
            <a:ext cx="8406900" cy="10287000"/>
          </a:xfrm>
          <a:prstGeom prst="rect">
            <a:avLst/>
          </a:prstGeom>
          <a:noFill/>
          <a:ln>
            <a:noFill/>
          </a:ln>
        </p:spPr>
      </p:sp>
      <p:sp>
        <p:nvSpPr>
          <p:cNvPr id="32" name="Google Shape;32;p5"/>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FFFDFC"/>
                </a:solidFill>
                <a:latin typeface="Roboto"/>
                <a:ea typeface="Roboto"/>
                <a:cs typeface="Roboto"/>
                <a:sym typeface="Roboto"/>
              </a:rPr>
              <a:t>CANVA CORPORATION</a:t>
            </a:r>
            <a:endParaRPr>
              <a:latin typeface="Roboto"/>
              <a:ea typeface="Roboto"/>
              <a:cs typeface="Roboto"/>
              <a:sym typeface="Roboto"/>
            </a:endParaRPr>
          </a:p>
        </p:txBody>
      </p:sp>
      <p:sp>
        <p:nvSpPr>
          <p:cNvPr id="33" name="Google Shape;33;p5"/>
          <p:cNvSpPr txBox="1">
            <a:spLocks noGrp="1"/>
          </p:cNvSpPr>
          <p:nvPr>
            <p:ph type="title"/>
          </p:nvPr>
        </p:nvSpPr>
        <p:spPr>
          <a:xfrm>
            <a:off x="9920600" y="3808825"/>
            <a:ext cx="5222100" cy="1523400"/>
          </a:xfrm>
          <a:prstGeom prst="rect">
            <a:avLst/>
          </a:prstGeom>
        </p:spPr>
        <p:txBody>
          <a:bodyPr spcFirstLastPara="1" wrap="square" lIns="0" tIns="0" rIns="0" bIns="0" anchor="t" anchorCtr="0">
            <a:noAutofit/>
          </a:bodyPr>
          <a:lstStyle>
            <a:lvl1pPr lvl="0" algn="l" rtl="0">
              <a:spcBef>
                <a:spcPts val="0"/>
              </a:spcBef>
              <a:spcAft>
                <a:spcPts val="0"/>
              </a:spcAft>
              <a:buClr>
                <a:schemeClr val="lt1"/>
              </a:buClr>
              <a:buSzPts val="7200"/>
              <a:buNone/>
              <a:defRPr>
                <a:solidFill>
                  <a:schemeClr val="lt1"/>
                </a:solidFill>
              </a:defRPr>
            </a:lvl1pPr>
            <a:lvl2pPr lvl="1" rtl="0">
              <a:spcBef>
                <a:spcPts val="0"/>
              </a:spcBef>
              <a:spcAft>
                <a:spcPts val="0"/>
              </a:spcAft>
              <a:buClr>
                <a:schemeClr val="lt1"/>
              </a:buClr>
              <a:buSzPts val="7200"/>
              <a:buNone/>
              <a:defRPr>
                <a:solidFill>
                  <a:schemeClr val="lt1"/>
                </a:solidFill>
              </a:defRPr>
            </a:lvl2pPr>
            <a:lvl3pPr lvl="2" rtl="0">
              <a:spcBef>
                <a:spcPts val="0"/>
              </a:spcBef>
              <a:spcAft>
                <a:spcPts val="0"/>
              </a:spcAft>
              <a:buClr>
                <a:schemeClr val="lt1"/>
              </a:buClr>
              <a:buSzPts val="7200"/>
              <a:buNone/>
              <a:defRPr>
                <a:solidFill>
                  <a:schemeClr val="lt1"/>
                </a:solidFill>
              </a:defRPr>
            </a:lvl3pPr>
            <a:lvl4pPr lvl="3" rtl="0">
              <a:spcBef>
                <a:spcPts val="0"/>
              </a:spcBef>
              <a:spcAft>
                <a:spcPts val="0"/>
              </a:spcAft>
              <a:buClr>
                <a:schemeClr val="lt1"/>
              </a:buClr>
              <a:buSzPts val="7200"/>
              <a:buNone/>
              <a:defRPr>
                <a:solidFill>
                  <a:schemeClr val="lt1"/>
                </a:solidFill>
              </a:defRPr>
            </a:lvl4pPr>
            <a:lvl5pPr lvl="4" rtl="0">
              <a:spcBef>
                <a:spcPts val="0"/>
              </a:spcBef>
              <a:spcAft>
                <a:spcPts val="0"/>
              </a:spcAft>
              <a:buClr>
                <a:schemeClr val="lt1"/>
              </a:buClr>
              <a:buSzPts val="7200"/>
              <a:buNone/>
              <a:defRPr>
                <a:solidFill>
                  <a:schemeClr val="lt1"/>
                </a:solidFill>
              </a:defRPr>
            </a:lvl5pPr>
            <a:lvl6pPr lvl="5" rtl="0">
              <a:spcBef>
                <a:spcPts val="0"/>
              </a:spcBef>
              <a:spcAft>
                <a:spcPts val="0"/>
              </a:spcAft>
              <a:buClr>
                <a:schemeClr val="lt1"/>
              </a:buClr>
              <a:buSzPts val="7200"/>
              <a:buNone/>
              <a:defRPr>
                <a:solidFill>
                  <a:schemeClr val="lt1"/>
                </a:solidFill>
              </a:defRPr>
            </a:lvl6pPr>
            <a:lvl7pPr lvl="6" rtl="0">
              <a:spcBef>
                <a:spcPts val="0"/>
              </a:spcBef>
              <a:spcAft>
                <a:spcPts val="0"/>
              </a:spcAft>
              <a:buClr>
                <a:schemeClr val="lt1"/>
              </a:buClr>
              <a:buSzPts val="7200"/>
              <a:buNone/>
              <a:defRPr>
                <a:solidFill>
                  <a:schemeClr val="lt1"/>
                </a:solidFill>
              </a:defRPr>
            </a:lvl7pPr>
            <a:lvl8pPr lvl="7" rtl="0">
              <a:spcBef>
                <a:spcPts val="0"/>
              </a:spcBef>
              <a:spcAft>
                <a:spcPts val="0"/>
              </a:spcAft>
              <a:buClr>
                <a:schemeClr val="lt1"/>
              </a:buClr>
              <a:buSzPts val="7200"/>
              <a:buNone/>
              <a:defRPr>
                <a:solidFill>
                  <a:schemeClr val="lt1"/>
                </a:solidFill>
              </a:defRPr>
            </a:lvl8pPr>
            <a:lvl9pPr lvl="8" rtl="0">
              <a:spcBef>
                <a:spcPts val="0"/>
              </a:spcBef>
              <a:spcAft>
                <a:spcPts val="0"/>
              </a:spcAft>
              <a:buClr>
                <a:schemeClr val="lt1"/>
              </a:buClr>
              <a:buSzPts val="7200"/>
              <a:buNone/>
              <a:defRPr>
                <a:solidFill>
                  <a:schemeClr val="lt1"/>
                </a:solidFill>
              </a:defRPr>
            </a:lvl9pPr>
          </a:lstStyle>
          <a:p>
            <a:endParaRPr/>
          </a:p>
        </p:txBody>
      </p:sp>
      <p:sp>
        <p:nvSpPr>
          <p:cNvPr id="34" name="Google Shape;34;p5"/>
          <p:cNvSpPr txBox="1">
            <a:spLocks noGrp="1"/>
          </p:cNvSpPr>
          <p:nvPr>
            <p:ph type="body" idx="1"/>
          </p:nvPr>
        </p:nvSpPr>
        <p:spPr>
          <a:xfrm>
            <a:off x="9920600" y="6018550"/>
            <a:ext cx="6066000" cy="2004000"/>
          </a:xfrm>
          <a:prstGeom prst="rect">
            <a:avLst/>
          </a:prstGeom>
        </p:spPr>
        <p:txBody>
          <a:bodyPr spcFirstLastPara="1" wrap="square" lIns="0" tIns="0" rIns="0" bIns="0" anchor="t" anchorCtr="0">
            <a:noAutofit/>
          </a:bodyPr>
          <a:lstStyle>
            <a:lvl1pPr marL="457200" lvl="0" indent="-361950" rtl="0">
              <a:spcBef>
                <a:spcPts val="640"/>
              </a:spcBef>
              <a:spcAft>
                <a:spcPts val="0"/>
              </a:spcAft>
              <a:buClr>
                <a:schemeClr val="lt1"/>
              </a:buClr>
              <a:buSzPts val="2100"/>
              <a:buChar char="•"/>
              <a:defRPr>
                <a:solidFill>
                  <a:schemeClr val="lt1"/>
                </a:solidFill>
              </a:defRPr>
            </a:lvl1pPr>
            <a:lvl2pPr marL="914400" lvl="1" indent="-361950" rtl="0">
              <a:spcBef>
                <a:spcPts val="560"/>
              </a:spcBef>
              <a:spcAft>
                <a:spcPts val="0"/>
              </a:spcAft>
              <a:buClr>
                <a:schemeClr val="lt1"/>
              </a:buClr>
              <a:buSzPts val="2100"/>
              <a:buChar char="–"/>
              <a:defRPr>
                <a:solidFill>
                  <a:schemeClr val="lt1"/>
                </a:solidFill>
              </a:defRPr>
            </a:lvl2pPr>
            <a:lvl3pPr marL="1371600" lvl="2" indent="-361950" rtl="0">
              <a:spcBef>
                <a:spcPts val="480"/>
              </a:spcBef>
              <a:spcAft>
                <a:spcPts val="0"/>
              </a:spcAft>
              <a:buClr>
                <a:schemeClr val="lt1"/>
              </a:buClr>
              <a:buSzPts val="2100"/>
              <a:buChar char="•"/>
              <a:defRPr>
                <a:solidFill>
                  <a:schemeClr val="lt1"/>
                </a:solidFill>
              </a:defRPr>
            </a:lvl3pPr>
            <a:lvl4pPr marL="1828800" lvl="3" indent="-361950" rtl="0">
              <a:spcBef>
                <a:spcPts val="400"/>
              </a:spcBef>
              <a:spcAft>
                <a:spcPts val="0"/>
              </a:spcAft>
              <a:buClr>
                <a:schemeClr val="lt1"/>
              </a:buClr>
              <a:buSzPts val="2100"/>
              <a:buChar char="–"/>
              <a:defRPr>
                <a:solidFill>
                  <a:schemeClr val="lt1"/>
                </a:solidFill>
              </a:defRPr>
            </a:lvl4pPr>
            <a:lvl5pPr marL="2286000" lvl="4" indent="-361950" rtl="0">
              <a:spcBef>
                <a:spcPts val="400"/>
              </a:spcBef>
              <a:spcAft>
                <a:spcPts val="0"/>
              </a:spcAft>
              <a:buClr>
                <a:schemeClr val="lt1"/>
              </a:buClr>
              <a:buSzPts val="2100"/>
              <a:buChar char="»"/>
              <a:defRPr>
                <a:solidFill>
                  <a:schemeClr val="lt1"/>
                </a:solidFill>
              </a:defRPr>
            </a:lvl5pPr>
            <a:lvl6pPr marL="2743200" lvl="5" indent="-361950" rtl="0">
              <a:spcBef>
                <a:spcPts val="400"/>
              </a:spcBef>
              <a:spcAft>
                <a:spcPts val="0"/>
              </a:spcAft>
              <a:buClr>
                <a:schemeClr val="lt1"/>
              </a:buClr>
              <a:buSzPts val="2100"/>
              <a:buChar char="•"/>
              <a:defRPr>
                <a:solidFill>
                  <a:schemeClr val="lt1"/>
                </a:solidFill>
              </a:defRPr>
            </a:lvl6pPr>
            <a:lvl7pPr marL="3200400" lvl="6" indent="-361950" rtl="0">
              <a:spcBef>
                <a:spcPts val="400"/>
              </a:spcBef>
              <a:spcAft>
                <a:spcPts val="0"/>
              </a:spcAft>
              <a:buClr>
                <a:schemeClr val="lt1"/>
              </a:buClr>
              <a:buSzPts val="2100"/>
              <a:buChar char="•"/>
              <a:defRPr>
                <a:solidFill>
                  <a:schemeClr val="lt1"/>
                </a:solidFill>
              </a:defRPr>
            </a:lvl7pPr>
            <a:lvl8pPr marL="3657600" lvl="7" indent="-361950" rtl="0">
              <a:spcBef>
                <a:spcPts val="400"/>
              </a:spcBef>
              <a:spcAft>
                <a:spcPts val="0"/>
              </a:spcAft>
              <a:buClr>
                <a:schemeClr val="lt1"/>
              </a:buClr>
              <a:buSzPts val="2100"/>
              <a:buChar char="•"/>
              <a:defRPr>
                <a:solidFill>
                  <a:schemeClr val="lt1"/>
                </a:solidFill>
              </a:defRPr>
            </a:lvl8pPr>
            <a:lvl9pPr marL="4114800" lvl="8" indent="-361950" rtl="0">
              <a:spcBef>
                <a:spcPts val="400"/>
              </a:spcBef>
              <a:spcAft>
                <a:spcPts val="0"/>
              </a:spcAft>
              <a:buClr>
                <a:schemeClr val="lt1"/>
              </a:buClr>
              <a:buSzPts val="21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2">
  <p:cSld name="CUSTOM_1">
    <p:spTree>
      <p:nvGrpSpPr>
        <p:cNvPr id="1" name="Shape 35"/>
        <p:cNvGrpSpPr/>
        <p:nvPr/>
      </p:nvGrpSpPr>
      <p:grpSpPr>
        <a:xfrm>
          <a:off x="0" y="0"/>
          <a:ext cx="0" cy="0"/>
          <a:chOff x="0" y="0"/>
          <a:chExt cx="0" cy="0"/>
        </a:xfrm>
      </p:grpSpPr>
      <p:grpSp>
        <p:nvGrpSpPr>
          <p:cNvPr id="36" name="Google Shape;36;p6"/>
          <p:cNvGrpSpPr/>
          <p:nvPr/>
        </p:nvGrpSpPr>
        <p:grpSpPr>
          <a:xfrm>
            <a:off x="0" y="5450843"/>
            <a:ext cx="18288118" cy="4836491"/>
            <a:chOff x="0" y="-38100"/>
            <a:chExt cx="4816592" cy="1273800"/>
          </a:xfrm>
        </p:grpSpPr>
        <p:sp>
          <p:nvSpPr>
            <p:cNvPr id="37" name="Google Shape;37;p6"/>
            <p:cNvSpPr/>
            <p:nvPr/>
          </p:nvSpPr>
          <p:spPr>
            <a:xfrm>
              <a:off x="0" y="0"/>
              <a:ext cx="4816592" cy="1235620"/>
            </a:xfrm>
            <a:custGeom>
              <a:avLst/>
              <a:gdLst/>
              <a:ahLst/>
              <a:cxnLst/>
              <a:rect l="l" t="t" r="r" b="b"/>
              <a:pathLst>
                <a:path w="4816592" h="1235620" extrusionOk="0">
                  <a:moveTo>
                    <a:pt x="0" y="0"/>
                  </a:moveTo>
                  <a:lnTo>
                    <a:pt x="4816592" y="0"/>
                  </a:lnTo>
                  <a:lnTo>
                    <a:pt x="4816592" y="1235620"/>
                  </a:lnTo>
                  <a:lnTo>
                    <a:pt x="0" y="1235620"/>
                  </a:lnTo>
                  <a:close/>
                </a:path>
              </a:pathLst>
            </a:custGeom>
            <a:solidFill>
              <a:srgbClr val="FFFDFC"/>
            </a:solidFill>
            <a:ln>
              <a:noFill/>
            </a:ln>
          </p:spPr>
        </p:sp>
        <p:sp>
          <p:nvSpPr>
            <p:cNvPr id="38" name="Google Shape;38;p6"/>
            <p:cNvSpPr txBox="1"/>
            <p:nvPr/>
          </p:nvSpPr>
          <p:spPr>
            <a:xfrm>
              <a:off x="0" y="-38100"/>
              <a:ext cx="4816500" cy="12738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9" name="Google Shape;39;p6"/>
          <p:cNvSpPr>
            <a:spLocks noGrp="1"/>
          </p:cNvSpPr>
          <p:nvPr>
            <p:ph type="pic" idx="2"/>
          </p:nvPr>
        </p:nvSpPr>
        <p:spPr>
          <a:xfrm>
            <a:off x="1028500" y="3612200"/>
            <a:ext cx="7061100" cy="5646000"/>
          </a:xfrm>
          <a:prstGeom prst="rect">
            <a:avLst/>
          </a:prstGeom>
          <a:noFill/>
          <a:ln>
            <a:noFill/>
          </a:ln>
        </p:spPr>
      </p:sp>
      <p:sp>
        <p:nvSpPr>
          <p:cNvPr id="40" name="Google Shape;40;p6"/>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41" name="Google Shape;41;p6"/>
          <p:cNvSpPr txBox="1">
            <a:spLocks noGrp="1"/>
          </p:cNvSpPr>
          <p:nvPr>
            <p:ph type="title"/>
          </p:nvPr>
        </p:nvSpPr>
        <p:spPr>
          <a:xfrm>
            <a:off x="945125" y="1169175"/>
            <a:ext cx="7144500" cy="11430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42" name="Google Shape;42;p6"/>
          <p:cNvSpPr txBox="1">
            <a:spLocks noGrp="1"/>
          </p:cNvSpPr>
          <p:nvPr>
            <p:ph type="body" idx="1"/>
          </p:nvPr>
        </p:nvSpPr>
        <p:spPr>
          <a:xfrm>
            <a:off x="9216075" y="7176500"/>
            <a:ext cx="8214900" cy="1807800"/>
          </a:xfrm>
          <a:prstGeom prst="rect">
            <a:avLst/>
          </a:prstGeom>
        </p:spPr>
        <p:txBody>
          <a:bodyPr spcFirstLastPara="1" wrap="square" lIns="0" tIns="0" rIns="0" bIns="0" anchor="t" anchorCtr="0">
            <a:noAutofit/>
          </a:bodyPr>
          <a:lstStyle>
            <a:lvl1pPr marL="457200" lvl="0" indent="-361950">
              <a:spcBef>
                <a:spcPts val="640"/>
              </a:spcBef>
              <a:spcAft>
                <a:spcPts val="0"/>
              </a:spcAft>
              <a:buSzPts val="2100"/>
              <a:buChar char="•"/>
              <a:defRPr/>
            </a:lvl1pPr>
            <a:lvl2pPr marL="914400" lvl="1" indent="-361950">
              <a:spcBef>
                <a:spcPts val="560"/>
              </a:spcBef>
              <a:spcAft>
                <a:spcPts val="0"/>
              </a:spcAft>
              <a:buSzPts val="2100"/>
              <a:buChar char="–"/>
              <a:defRPr/>
            </a:lvl2pPr>
            <a:lvl3pPr marL="1371600" lvl="2" indent="-361950">
              <a:spcBef>
                <a:spcPts val="480"/>
              </a:spcBef>
              <a:spcAft>
                <a:spcPts val="0"/>
              </a:spcAft>
              <a:buSzPts val="2100"/>
              <a:buChar char="•"/>
              <a:defRPr/>
            </a:lvl3pPr>
            <a:lvl4pPr marL="1828800" lvl="3" indent="-361950">
              <a:spcBef>
                <a:spcPts val="400"/>
              </a:spcBef>
              <a:spcAft>
                <a:spcPts val="0"/>
              </a:spcAft>
              <a:buSzPts val="2100"/>
              <a:buChar char="–"/>
              <a:defRPr/>
            </a:lvl4pPr>
            <a:lvl5pPr marL="2286000" lvl="4" indent="-361950">
              <a:spcBef>
                <a:spcPts val="400"/>
              </a:spcBef>
              <a:spcAft>
                <a:spcPts val="0"/>
              </a:spcAft>
              <a:buSzPts val="2100"/>
              <a:buChar char="»"/>
              <a:defRPr/>
            </a:lvl5pPr>
            <a:lvl6pPr marL="2743200" lvl="5" indent="-361950">
              <a:spcBef>
                <a:spcPts val="400"/>
              </a:spcBef>
              <a:spcAft>
                <a:spcPts val="0"/>
              </a:spcAft>
              <a:buSzPts val="2100"/>
              <a:buChar char="•"/>
              <a:defRPr/>
            </a:lvl6pPr>
            <a:lvl7pPr marL="3200400" lvl="6" indent="-361950">
              <a:spcBef>
                <a:spcPts val="400"/>
              </a:spcBef>
              <a:spcAft>
                <a:spcPts val="0"/>
              </a:spcAft>
              <a:buSzPts val="2100"/>
              <a:buChar char="•"/>
              <a:defRPr/>
            </a:lvl7pPr>
            <a:lvl8pPr marL="3657600" lvl="7" indent="-361950">
              <a:spcBef>
                <a:spcPts val="400"/>
              </a:spcBef>
              <a:spcAft>
                <a:spcPts val="0"/>
              </a:spcAft>
              <a:buSzPts val="2100"/>
              <a:buChar char="•"/>
              <a:defRPr/>
            </a:lvl8pPr>
            <a:lvl9pPr marL="4114800" lvl="8" indent="-361950">
              <a:spcBef>
                <a:spcPts val="400"/>
              </a:spcBef>
              <a:spcAft>
                <a:spcPts val="0"/>
              </a:spcAft>
              <a:buSzPts val="2100"/>
              <a:buChar char="•"/>
              <a:defRPr/>
            </a:lvl9pPr>
          </a:lstStyle>
          <a:p>
            <a:endParaRPr/>
          </a:p>
        </p:txBody>
      </p:sp>
      <p:sp>
        <p:nvSpPr>
          <p:cNvPr id="43" name="Google Shape;43;p6"/>
          <p:cNvSpPr txBox="1">
            <a:spLocks noGrp="1"/>
          </p:cNvSpPr>
          <p:nvPr>
            <p:ph type="body" idx="3"/>
          </p:nvPr>
        </p:nvSpPr>
        <p:spPr>
          <a:xfrm>
            <a:off x="13508545" y="1356675"/>
            <a:ext cx="3846300" cy="36594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44" name="Google Shape;44;p6"/>
          <p:cNvSpPr txBox="1">
            <a:spLocks noGrp="1"/>
          </p:cNvSpPr>
          <p:nvPr>
            <p:ph type="body" idx="4"/>
          </p:nvPr>
        </p:nvSpPr>
        <p:spPr>
          <a:xfrm>
            <a:off x="9216075" y="1356675"/>
            <a:ext cx="3846300" cy="36594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45" name="Google Shape;45;p6"/>
          <p:cNvSpPr txBox="1">
            <a:spLocks noGrp="1"/>
          </p:cNvSpPr>
          <p:nvPr>
            <p:ph type="subTitle" idx="5"/>
          </p:nvPr>
        </p:nvSpPr>
        <p:spPr>
          <a:xfrm>
            <a:off x="9216075" y="6332850"/>
            <a:ext cx="3295200" cy="540600"/>
          </a:xfrm>
          <a:prstGeom prst="rect">
            <a:avLst/>
          </a:prstGeom>
        </p:spPr>
        <p:txBody>
          <a:bodyPr spcFirstLastPara="1" wrap="square" lIns="0" tIns="0" rIns="0" bIns="0" anchor="t" anchorCtr="0">
            <a:noAutofit/>
          </a:bodyPr>
          <a:lstStyle>
            <a:lvl1pPr lvl="0">
              <a:spcBef>
                <a:spcPts val="640"/>
              </a:spcBef>
              <a:spcAft>
                <a:spcPts val="0"/>
              </a:spcAft>
              <a:buClr>
                <a:srgbClr val="7B5325"/>
              </a:buClr>
              <a:buSzPts val="3600"/>
              <a:buNone/>
              <a:defRPr sz="3600" b="1">
                <a:solidFill>
                  <a:srgbClr val="7B5325"/>
                </a:solidFill>
              </a:defRPr>
            </a:lvl1pPr>
            <a:lvl2pPr lvl="1">
              <a:spcBef>
                <a:spcPts val="560"/>
              </a:spcBef>
              <a:spcAft>
                <a:spcPts val="0"/>
              </a:spcAft>
              <a:buSzPts val="2100"/>
              <a:buNone/>
              <a:defRPr/>
            </a:lvl2pPr>
            <a:lvl3pPr lvl="2">
              <a:spcBef>
                <a:spcPts val="480"/>
              </a:spcBef>
              <a:spcAft>
                <a:spcPts val="0"/>
              </a:spcAft>
              <a:buSzPts val="2100"/>
              <a:buNone/>
              <a:defRPr/>
            </a:lvl3pPr>
            <a:lvl4pPr lvl="3">
              <a:spcBef>
                <a:spcPts val="400"/>
              </a:spcBef>
              <a:spcAft>
                <a:spcPts val="0"/>
              </a:spcAft>
              <a:buSzPts val="2100"/>
              <a:buNone/>
              <a:defRPr/>
            </a:lvl4pPr>
            <a:lvl5pPr lvl="4">
              <a:spcBef>
                <a:spcPts val="400"/>
              </a:spcBef>
              <a:spcAft>
                <a:spcPts val="0"/>
              </a:spcAft>
              <a:buSzPts val="2100"/>
              <a:buNone/>
              <a:defRPr/>
            </a:lvl5pPr>
            <a:lvl6pPr lvl="5">
              <a:spcBef>
                <a:spcPts val="400"/>
              </a:spcBef>
              <a:spcAft>
                <a:spcPts val="0"/>
              </a:spcAft>
              <a:buSzPts val="2100"/>
              <a:buNone/>
              <a:defRPr/>
            </a:lvl6pPr>
            <a:lvl7pPr lvl="6">
              <a:spcBef>
                <a:spcPts val="400"/>
              </a:spcBef>
              <a:spcAft>
                <a:spcPts val="0"/>
              </a:spcAft>
              <a:buSzPts val="2100"/>
              <a:buNone/>
              <a:defRPr/>
            </a:lvl7pPr>
            <a:lvl8pPr lvl="7">
              <a:spcBef>
                <a:spcPts val="400"/>
              </a:spcBef>
              <a:spcAft>
                <a:spcPts val="0"/>
              </a:spcAft>
              <a:buSzPts val="2100"/>
              <a:buNone/>
              <a:defRPr/>
            </a:lvl8pPr>
            <a:lvl9pPr lvl="8">
              <a:spcBef>
                <a:spcPts val="400"/>
              </a:spcBef>
              <a:spcAft>
                <a:spcPts val="0"/>
              </a:spcAft>
              <a:buSzPts val="2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3">
  <p:cSld name="CUSTOM_2">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2734800" y="1021200"/>
            <a:ext cx="12818400" cy="1143000"/>
          </a:xfrm>
          <a:prstGeom prst="rect">
            <a:avLst/>
          </a:prstGeom>
        </p:spPr>
        <p:txBody>
          <a:bodyPr spcFirstLastPara="1" wrap="square" lIns="0" tIns="0" rIns="0" bIns="0" anchor="t" anchorCtr="0">
            <a:noAutofit/>
          </a:bodyPr>
          <a:lstStyle>
            <a:lvl1pPr lvl="0">
              <a:spcBef>
                <a:spcPts val="0"/>
              </a:spcBef>
              <a:spcAft>
                <a:spcPts val="0"/>
              </a:spcAft>
              <a:buSzPts val="7200"/>
              <a:buNone/>
              <a:defRPr/>
            </a:lvl1pPr>
            <a:lvl2pPr lvl="1">
              <a:spcBef>
                <a:spcPts val="0"/>
              </a:spcBef>
              <a:spcAft>
                <a:spcPts val="0"/>
              </a:spcAft>
              <a:buSzPts val="7200"/>
              <a:buNone/>
              <a:defRPr/>
            </a:lvl2pPr>
            <a:lvl3pPr lvl="2">
              <a:spcBef>
                <a:spcPts val="0"/>
              </a:spcBef>
              <a:spcAft>
                <a:spcPts val="0"/>
              </a:spcAft>
              <a:buSzPts val="7200"/>
              <a:buNone/>
              <a:defRPr/>
            </a:lvl3pPr>
            <a:lvl4pPr lvl="3">
              <a:spcBef>
                <a:spcPts val="0"/>
              </a:spcBef>
              <a:spcAft>
                <a:spcPts val="0"/>
              </a:spcAft>
              <a:buSzPts val="7200"/>
              <a:buNone/>
              <a:defRPr/>
            </a:lvl4pPr>
            <a:lvl5pPr lvl="4">
              <a:spcBef>
                <a:spcPts val="0"/>
              </a:spcBef>
              <a:spcAft>
                <a:spcPts val="0"/>
              </a:spcAft>
              <a:buSzPts val="7200"/>
              <a:buNone/>
              <a:defRPr/>
            </a:lvl5pPr>
            <a:lvl6pPr lvl="5">
              <a:spcBef>
                <a:spcPts val="0"/>
              </a:spcBef>
              <a:spcAft>
                <a:spcPts val="0"/>
              </a:spcAft>
              <a:buSzPts val="7200"/>
              <a:buNone/>
              <a:defRPr/>
            </a:lvl6pPr>
            <a:lvl7pPr lvl="6">
              <a:spcBef>
                <a:spcPts val="0"/>
              </a:spcBef>
              <a:spcAft>
                <a:spcPts val="0"/>
              </a:spcAft>
              <a:buSzPts val="7200"/>
              <a:buNone/>
              <a:defRPr/>
            </a:lvl7pPr>
            <a:lvl8pPr lvl="7">
              <a:spcBef>
                <a:spcPts val="0"/>
              </a:spcBef>
              <a:spcAft>
                <a:spcPts val="0"/>
              </a:spcAft>
              <a:buSzPts val="7200"/>
              <a:buNone/>
              <a:defRPr/>
            </a:lvl8pPr>
            <a:lvl9pPr lvl="8">
              <a:spcBef>
                <a:spcPts val="0"/>
              </a:spcBef>
              <a:spcAft>
                <a:spcPts val="0"/>
              </a:spcAft>
              <a:buSzPts val="7200"/>
              <a:buNone/>
              <a:defRPr/>
            </a:lvl9pPr>
          </a:lstStyle>
          <a:p>
            <a:endParaRPr/>
          </a:p>
        </p:txBody>
      </p:sp>
      <p:grpSp>
        <p:nvGrpSpPr>
          <p:cNvPr id="48" name="Google Shape;48;p7"/>
          <p:cNvGrpSpPr/>
          <p:nvPr/>
        </p:nvGrpSpPr>
        <p:grpSpPr>
          <a:xfrm>
            <a:off x="1028700" y="2542254"/>
            <a:ext cx="3352822" cy="5768250"/>
            <a:chOff x="0" y="-38100"/>
            <a:chExt cx="883042" cy="1519200"/>
          </a:xfrm>
        </p:grpSpPr>
        <p:sp>
          <p:nvSpPr>
            <p:cNvPr id="49" name="Google Shape;49;p7"/>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50" name="Google Shape;50;p7"/>
            <p:cNvSpPr txBox="1"/>
            <p:nvPr/>
          </p:nvSpPr>
          <p:spPr>
            <a:xfrm>
              <a:off x="0" y="-38100"/>
              <a:ext cx="882900" cy="15192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1" name="Google Shape;51;p7"/>
          <p:cNvGrpSpPr/>
          <p:nvPr/>
        </p:nvGrpSpPr>
        <p:grpSpPr>
          <a:xfrm>
            <a:off x="5143401" y="2542254"/>
            <a:ext cx="3352822" cy="5768250"/>
            <a:chOff x="0" y="-38100"/>
            <a:chExt cx="883042" cy="1519200"/>
          </a:xfrm>
        </p:grpSpPr>
        <p:sp>
          <p:nvSpPr>
            <p:cNvPr id="52" name="Google Shape;52;p7"/>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53" name="Google Shape;53;p7"/>
            <p:cNvSpPr txBox="1"/>
            <p:nvPr/>
          </p:nvSpPr>
          <p:spPr>
            <a:xfrm>
              <a:off x="0" y="-38100"/>
              <a:ext cx="882900" cy="15192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4" name="Google Shape;54;p7"/>
          <p:cNvGrpSpPr/>
          <p:nvPr/>
        </p:nvGrpSpPr>
        <p:grpSpPr>
          <a:xfrm>
            <a:off x="9258102" y="2542254"/>
            <a:ext cx="3352822" cy="5768250"/>
            <a:chOff x="0" y="-38100"/>
            <a:chExt cx="883042" cy="1519200"/>
          </a:xfrm>
        </p:grpSpPr>
        <p:sp>
          <p:nvSpPr>
            <p:cNvPr id="55" name="Google Shape;55;p7"/>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56" name="Google Shape;56;p7"/>
            <p:cNvSpPr txBox="1"/>
            <p:nvPr/>
          </p:nvSpPr>
          <p:spPr>
            <a:xfrm>
              <a:off x="0" y="-38100"/>
              <a:ext cx="882900" cy="15192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7" name="Google Shape;57;p7"/>
          <p:cNvGrpSpPr/>
          <p:nvPr/>
        </p:nvGrpSpPr>
        <p:grpSpPr>
          <a:xfrm>
            <a:off x="13372802" y="2542254"/>
            <a:ext cx="3352822" cy="5768250"/>
            <a:chOff x="0" y="-38100"/>
            <a:chExt cx="883042" cy="1519200"/>
          </a:xfrm>
        </p:grpSpPr>
        <p:sp>
          <p:nvSpPr>
            <p:cNvPr id="58" name="Google Shape;58;p7"/>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59" name="Google Shape;59;p7"/>
            <p:cNvSpPr txBox="1"/>
            <p:nvPr/>
          </p:nvSpPr>
          <p:spPr>
            <a:xfrm>
              <a:off x="0" y="-38100"/>
              <a:ext cx="882900" cy="15192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0" name="Google Shape;60;p7"/>
          <p:cNvSpPr txBox="1">
            <a:spLocks noGrp="1"/>
          </p:cNvSpPr>
          <p:nvPr>
            <p:ph type="body" idx="1"/>
          </p:nvPr>
        </p:nvSpPr>
        <p:spPr>
          <a:xfrm>
            <a:off x="1338750" y="6352450"/>
            <a:ext cx="2730600" cy="18078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1" name="Google Shape;61;p7"/>
          <p:cNvSpPr txBox="1">
            <a:spLocks noGrp="1"/>
          </p:cNvSpPr>
          <p:nvPr>
            <p:ph type="subTitle" idx="2"/>
          </p:nvPr>
        </p:nvSpPr>
        <p:spPr>
          <a:xfrm>
            <a:off x="1338750" y="5702000"/>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62" name="Google Shape;62;p7"/>
          <p:cNvSpPr txBox="1">
            <a:spLocks noGrp="1"/>
          </p:cNvSpPr>
          <p:nvPr>
            <p:ph type="body" idx="3"/>
          </p:nvPr>
        </p:nvSpPr>
        <p:spPr>
          <a:xfrm>
            <a:off x="5454513" y="6352450"/>
            <a:ext cx="2730600" cy="18078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3" name="Google Shape;63;p7"/>
          <p:cNvSpPr txBox="1">
            <a:spLocks noGrp="1"/>
          </p:cNvSpPr>
          <p:nvPr>
            <p:ph type="subTitle" idx="4"/>
          </p:nvPr>
        </p:nvSpPr>
        <p:spPr>
          <a:xfrm>
            <a:off x="5454513" y="5702000"/>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64" name="Google Shape;64;p7"/>
          <p:cNvSpPr txBox="1">
            <a:spLocks noGrp="1"/>
          </p:cNvSpPr>
          <p:nvPr>
            <p:ph type="body" idx="5"/>
          </p:nvPr>
        </p:nvSpPr>
        <p:spPr>
          <a:xfrm>
            <a:off x="9569213" y="6352450"/>
            <a:ext cx="2730600" cy="18078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5" name="Google Shape;65;p7"/>
          <p:cNvSpPr txBox="1">
            <a:spLocks noGrp="1"/>
          </p:cNvSpPr>
          <p:nvPr>
            <p:ph type="subTitle" idx="6"/>
          </p:nvPr>
        </p:nvSpPr>
        <p:spPr>
          <a:xfrm>
            <a:off x="9569213" y="5702000"/>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66" name="Google Shape;66;p7"/>
          <p:cNvSpPr txBox="1">
            <a:spLocks noGrp="1"/>
          </p:cNvSpPr>
          <p:nvPr>
            <p:ph type="body" idx="7"/>
          </p:nvPr>
        </p:nvSpPr>
        <p:spPr>
          <a:xfrm>
            <a:off x="13683900" y="6352450"/>
            <a:ext cx="2730600" cy="18078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67" name="Google Shape;67;p7"/>
          <p:cNvSpPr txBox="1">
            <a:spLocks noGrp="1"/>
          </p:cNvSpPr>
          <p:nvPr>
            <p:ph type="subTitle" idx="8"/>
          </p:nvPr>
        </p:nvSpPr>
        <p:spPr>
          <a:xfrm>
            <a:off x="13683900" y="5702000"/>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ustom Layout 4">
  <p:cSld name="CUSTOM_3">
    <p:spTree>
      <p:nvGrpSpPr>
        <p:cNvPr id="1" name="Shape 68"/>
        <p:cNvGrpSpPr/>
        <p:nvPr/>
      </p:nvGrpSpPr>
      <p:grpSpPr>
        <a:xfrm>
          <a:off x="0" y="0"/>
          <a:ext cx="0" cy="0"/>
          <a:chOff x="0" y="0"/>
          <a:chExt cx="0" cy="0"/>
        </a:xfrm>
      </p:grpSpPr>
      <p:sp>
        <p:nvSpPr>
          <p:cNvPr id="69" name="Google Shape;69;p8"/>
          <p:cNvSpPr>
            <a:spLocks noGrp="1"/>
          </p:cNvSpPr>
          <p:nvPr>
            <p:ph type="pic" idx="2"/>
          </p:nvPr>
        </p:nvSpPr>
        <p:spPr>
          <a:xfrm>
            <a:off x="0" y="50"/>
            <a:ext cx="18288000" cy="5646000"/>
          </a:xfrm>
          <a:prstGeom prst="rect">
            <a:avLst/>
          </a:prstGeom>
          <a:noFill/>
          <a:ln>
            <a:noFill/>
          </a:ln>
        </p:spPr>
      </p:sp>
      <p:grpSp>
        <p:nvGrpSpPr>
          <p:cNvPr id="70" name="Google Shape;70;p8"/>
          <p:cNvGrpSpPr/>
          <p:nvPr/>
        </p:nvGrpSpPr>
        <p:grpSpPr>
          <a:xfrm>
            <a:off x="1028700" y="3490424"/>
            <a:ext cx="16230707" cy="5490819"/>
            <a:chOff x="0" y="-38100"/>
            <a:chExt cx="4274726" cy="1446132"/>
          </a:xfrm>
        </p:grpSpPr>
        <p:sp>
          <p:nvSpPr>
            <p:cNvPr id="71" name="Google Shape;71;p8"/>
            <p:cNvSpPr/>
            <p:nvPr/>
          </p:nvSpPr>
          <p:spPr>
            <a:xfrm>
              <a:off x="0" y="0"/>
              <a:ext cx="4274726" cy="1408032"/>
            </a:xfrm>
            <a:custGeom>
              <a:avLst/>
              <a:gdLst/>
              <a:ahLst/>
              <a:cxnLst/>
              <a:rect l="l" t="t" r="r" b="b"/>
              <a:pathLst>
                <a:path w="4274726" h="1408032" extrusionOk="0">
                  <a:moveTo>
                    <a:pt x="0" y="0"/>
                  </a:moveTo>
                  <a:lnTo>
                    <a:pt x="4274726" y="0"/>
                  </a:lnTo>
                  <a:lnTo>
                    <a:pt x="4274726" y="1408032"/>
                  </a:lnTo>
                  <a:lnTo>
                    <a:pt x="0" y="1408032"/>
                  </a:lnTo>
                  <a:close/>
                </a:path>
              </a:pathLst>
            </a:custGeom>
            <a:solidFill>
              <a:srgbClr val="FFFDFC"/>
            </a:solidFill>
            <a:ln>
              <a:noFill/>
            </a:ln>
          </p:spPr>
        </p:sp>
        <p:sp>
          <p:nvSpPr>
            <p:cNvPr id="72" name="Google Shape;72;p8"/>
            <p:cNvSpPr txBox="1"/>
            <p:nvPr/>
          </p:nvSpPr>
          <p:spPr>
            <a:xfrm>
              <a:off x="0" y="-38100"/>
              <a:ext cx="4274700" cy="14460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73" name="Google Shape;73;p8"/>
          <p:cNvSpPr txBox="1">
            <a:spLocks noGrp="1"/>
          </p:cNvSpPr>
          <p:nvPr>
            <p:ph type="title"/>
          </p:nvPr>
        </p:nvSpPr>
        <p:spPr>
          <a:xfrm>
            <a:off x="1665950" y="4572000"/>
            <a:ext cx="5825400" cy="11430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74" name="Google Shape;74;p8"/>
          <p:cNvSpPr txBox="1">
            <a:spLocks noGrp="1"/>
          </p:cNvSpPr>
          <p:nvPr>
            <p:ph type="body" idx="1"/>
          </p:nvPr>
        </p:nvSpPr>
        <p:spPr>
          <a:xfrm>
            <a:off x="8212100" y="4572000"/>
            <a:ext cx="3846300" cy="36594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75" name="Google Shape;75;p8"/>
          <p:cNvSpPr txBox="1">
            <a:spLocks noGrp="1"/>
          </p:cNvSpPr>
          <p:nvPr>
            <p:ph type="body" idx="3"/>
          </p:nvPr>
        </p:nvSpPr>
        <p:spPr>
          <a:xfrm>
            <a:off x="12779150" y="4572000"/>
            <a:ext cx="3846300" cy="36594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76" name="Google Shape;76;p8"/>
          <p:cNvSpPr txBox="1">
            <a:spLocks noGrp="1"/>
          </p:cNvSpPr>
          <p:nvPr>
            <p:ph type="body" idx="4"/>
          </p:nvPr>
        </p:nvSpPr>
        <p:spPr>
          <a:xfrm>
            <a:off x="1665950" y="6526400"/>
            <a:ext cx="4950000" cy="14025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5">
  <p:cSld name="CUSTOM_4">
    <p:spTree>
      <p:nvGrpSpPr>
        <p:cNvPr id="1" name="Shape 77"/>
        <p:cNvGrpSpPr/>
        <p:nvPr/>
      </p:nvGrpSpPr>
      <p:grpSpPr>
        <a:xfrm>
          <a:off x="0" y="0"/>
          <a:ext cx="0" cy="0"/>
          <a:chOff x="0" y="0"/>
          <a:chExt cx="0" cy="0"/>
        </a:xfrm>
      </p:grpSpPr>
      <p:grpSp>
        <p:nvGrpSpPr>
          <p:cNvPr id="78" name="Google Shape;78;p9"/>
          <p:cNvGrpSpPr/>
          <p:nvPr/>
        </p:nvGrpSpPr>
        <p:grpSpPr>
          <a:xfrm>
            <a:off x="0" y="5727471"/>
            <a:ext cx="12353381" cy="3780573"/>
            <a:chOff x="0" y="-38100"/>
            <a:chExt cx="3253544" cy="995700"/>
          </a:xfrm>
        </p:grpSpPr>
        <p:sp>
          <p:nvSpPr>
            <p:cNvPr id="79" name="Google Shape;79;p9"/>
            <p:cNvSpPr/>
            <p:nvPr/>
          </p:nvSpPr>
          <p:spPr>
            <a:xfrm>
              <a:off x="0" y="0"/>
              <a:ext cx="3253544" cy="957511"/>
            </a:xfrm>
            <a:custGeom>
              <a:avLst/>
              <a:gdLst/>
              <a:ahLst/>
              <a:cxnLst/>
              <a:rect l="l" t="t" r="r" b="b"/>
              <a:pathLst>
                <a:path w="3253544" h="957511" extrusionOk="0">
                  <a:moveTo>
                    <a:pt x="0" y="0"/>
                  </a:moveTo>
                  <a:lnTo>
                    <a:pt x="3253544" y="0"/>
                  </a:lnTo>
                  <a:lnTo>
                    <a:pt x="3253544" y="957511"/>
                  </a:lnTo>
                  <a:lnTo>
                    <a:pt x="0" y="957511"/>
                  </a:lnTo>
                  <a:close/>
                </a:path>
              </a:pathLst>
            </a:custGeom>
            <a:solidFill>
              <a:srgbClr val="FFFDFC"/>
            </a:solidFill>
            <a:ln>
              <a:noFill/>
            </a:ln>
          </p:spPr>
        </p:sp>
        <p:sp>
          <p:nvSpPr>
            <p:cNvPr id="80" name="Google Shape;80;p9"/>
            <p:cNvSpPr txBox="1"/>
            <p:nvPr/>
          </p:nvSpPr>
          <p:spPr>
            <a:xfrm>
              <a:off x="0" y="-38100"/>
              <a:ext cx="3253500" cy="9957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1" name="Google Shape;81;p9"/>
          <p:cNvSpPr txBox="1">
            <a:spLocks noGrp="1"/>
          </p:cNvSpPr>
          <p:nvPr>
            <p:ph type="subTitle" idx="1"/>
          </p:nvPr>
        </p:nvSpPr>
        <p:spPr>
          <a:xfrm>
            <a:off x="1700650" y="141572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82" name="Google Shape;82;p9"/>
          <p:cNvSpPr txBox="1">
            <a:spLocks noGrp="1"/>
          </p:cNvSpPr>
          <p:nvPr>
            <p:ph type="body" idx="2"/>
          </p:nvPr>
        </p:nvSpPr>
        <p:spPr>
          <a:xfrm>
            <a:off x="1724800" y="2600075"/>
            <a:ext cx="3999900" cy="2681700"/>
          </a:xfrm>
          <a:prstGeom prst="rect">
            <a:avLst/>
          </a:prstGeom>
        </p:spPr>
        <p:txBody>
          <a:bodyPr spcFirstLastPara="1" wrap="square" lIns="0" tIns="0" rIns="0" bIns="0" anchor="t" anchorCtr="0">
            <a:noAutofit/>
          </a:bodyPr>
          <a:lstStyle>
            <a:lvl1pPr marL="457200" lvl="0" indent="-361950">
              <a:spcBef>
                <a:spcPts val="640"/>
              </a:spcBef>
              <a:spcAft>
                <a:spcPts val="0"/>
              </a:spcAft>
              <a:buSzPts val="2100"/>
              <a:buChar char="•"/>
              <a:defRPr/>
            </a:lvl1pPr>
            <a:lvl2pPr marL="914400" lvl="1" indent="-361950">
              <a:spcBef>
                <a:spcPts val="560"/>
              </a:spcBef>
              <a:spcAft>
                <a:spcPts val="0"/>
              </a:spcAft>
              <a:buSzPts val="2100"/>
              <a:buChar char="–"/>
              <a:defRPr/>
            </a:lvl2pPr>
            <a:lvl3pPr marL="1371600" lvl="2" indent="-361950">
              <a:spcBef>
                <a:spcPts val="480"/>
              </a:spcBef>
              <a:spcAft>
                <a:spcPts val="0"/>
              </a:spcAft>
              <a:buSzPts val="2100"/>
              <a:buChar char="•"/>
              <a:defRPr/>
            </a:lvl3pPr>
            <a:lvl4pPr marL="1828800" lvl="3" indent="-361950">
              <a:spcBef>
                <a:spcPts val="400"/>
              </a:spcBef>
              <a:spcAft>
                <a:spcPts val="0"/>
              </a:spcAft>
              <a:buSzPts val="2100"/>
              <a:buChar char="–"/>
              <a:defRPr/>
            </a:lvl4pPr>
            <a:lvl5pPr marL="2286000" lvl="4" indent="-361950">
              <a:spcBef>
                <a:spcPts val="400"/>
              </a:spcBef>
              <a:spcAft>
                <a:spcPts val="0"/>
              </a:spcAft>
              <a:buSzPts val="2100"/>
              <a:buChar char="»"/>
              <a:defRPr/>
            </a:lvl5pPr>
            <a:lvl6pPr marL="2743200" lvl="5" indent="-361950">
              <a:spcBef>
                <a:spcPts val="400"/>
              </a:spcBef>
              <a:spcAft>
                <a:spcPts val="0"/>
              </a:spcAft>
              <a:buSzPts val="2100"/>
              <a:buChar char="•"/>
              <a:defRPr/>
            </a:lvl6pPr>
            <a:lvl7pPr marL="3200400" lvl="6" indent="-361950">
              <a:spcBef>
                <a:spcPts val="400"/>
              </a:spcBef>
              <a:spcAft>
                <a:spcPts val="0"/>
              </a:spcAft>
              <a:buSzPts val="2100"/>
              <a:buChar char="•"/>
              <a:defRPr/>
            </a:lvl7pPr>
            <a:lvl8pPr marL="3657600" lvl="7" indent="-361950">
              <a:spcBef>
                <a:spcPts val="400"/>
              </a:spcBef>
              <a:spcAft>
                <a:spcPts val="0"/>
              </a:spcAft>
              <a:buSzPts val="2100"/>
              <a:buChar char="•"/>
              <a:defRPr/>
            </a:lvl8pPr>
            <a:lvl9pPr marL="4114800" lvl="8" indent="-361950">
              <a:spcBef>
                <a:spcPts val="400"/>
              </a:spcBef>
              <a:spcAft>
                <a:spcPts val="0"/>
              </a:spcAft>
              <a:buSzPts val="2100"/>
              <a:buChar char="•"/>
              <a:defRPr/>
            </a:lvl9pPr>
          </a:lstStyle>
          <a:p>
            <a:endParaRPr/>
          </a:p>
        </p:txBody>
      </p:sp>
      <p:sp>
        <p:nvSpPr>
          <p:cNvPr id="83" name="Google Shape;83;p9"/>
          <p:cNvSpPr txBox="1">
            <a:spLocks noGrp="1"/>
          </p:cNvSpPr>
          <p:nvPr>
            <p:ph type="subTitle" idx="3"/>
          </p:nvPr>
        </p:nvSpPr>
        <p:spPr>
          <a:xfrm>
            <a:off x="7084775" y="141572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84" name="Google Shape;84;p9"/>
          <p:cNvSpPr txBox="1">
            <a:spLocks noGrp="1"/>
          </p:cNvSpPr>
          <p:nvPr>
            <p:ph type="body" idx="4"/>
          </p:nvPr>
        </p:nvSpPr>
        <p:spPr>
          <a:xfrm>
            <a:off x="7108925" y="2600075"/>
            <a:ext cx="3999900" cy="26817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85" name="Google Shape;85;p9"/>
          <p:cNvSpPr txBox="1">
            <a:spLocks noGrp="1"/>
          </p:cNvSpPr>
          <p:nvPr>
            <p:ph type="subTitle" idx="5"/>
          </p:nvPr>
        </p:nvSpPr>
        <p:spPr>
          <a:xfrm>
            <a:off x="12493050" y="141572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86" name="Google Shape;86;p9"/>
          <p:cNvSpPr txBox="1">
            <a:spLocks noGrp="1"/>
          </p:cNvSpPr>
          <p:nvPr>
            <p:ph type="body" idx="6"/>
          </p:nvPr>
        </p:nvSpPr>
        <p:spPr>
          <a:xfrm>
            <a:off x="12517200" y="2600075"/>
            <a:ext cx="3999900" cy="26817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87" name="Google Shape;87;p9"/>
          <p:cNvSpPr txBox="1">
            <a:spLocks noGrp="1"/>
          </p:cNvSpPr>
          <p:nvPr>
            <p:ph type="title"/>
          </p:nvPr>
        </p:nvSpPr>
        <p:spPr>
          <a:xfrm>
            <a:off x="1724800" y="6296800"/>
            <a:ext cx="9113100" cy="11430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88" name="Google Shape;88;p9"/>
          <p:cNvSpPr txBox="1">
            <a:spLocks noGrp="1"/>
          </p:cNvSpPr>
          <p:nvPr>
            <p:ph type="body" idx="7"/>
          </p:nvPr>
        </p:nvSpPr>
        <p:spPr>
          <a:xfrm>
            <a:off x="1724800" y="7710600"/>
            <a:ext cx="9113100" cy="14025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6">
  <p:cSld name="CUSTOM_6">
    <p:spTree>
      <p:nvGrpSpPr>
        <p:cNvPr id="1" name="Shape 89"/>
        <p:cNvGrpSpPr/>
        <p:nvPr/>
      </p:nvGrpSpPr>
      <p:grpSpPr>
        <a:xfrm>
          <a:off x="0" y="0"/>
          <a:ext cx="0" cy="0"/>
          <a:chOff x="0" y="0"/>
          <a:chExt cx="0" cy="0"/>
        </a:xfrm>
      </p:grpSpPr>
      <p:cxnSp>
        <p:nvCxnSpPr>
          <p:cNvPr id="90" name="Google Shape;90;p10"/>
          <p:cNvCxnSpPr/>
          <p:nvPr/>
        </p:nvCxnSpPr>
        <p:spPr>
          <a:xfrm>
            <a:off x="0" y="5459615"/>
            <a:ext cx="18288000" cy="0"/>
          </a:xfrm>
          <a:prstGeom prst="straightConnector1">
            <a:avLst/>
          </a:prstGeom>
          <a:noFill/>
          <a:ln w="95250" cap="flat" cmpd="sng">
            <a:solidFill>
              <a:srgbClr val="7B5325"/>
            </a:solidFill>
            <a:prstDash val="solid"/>
            <a:round/>
            <a:headEnd type="none" w="sm" len="sm"/>
            <a:tailEnd type="none" w="sm" len="sm"/>
          </a:ln>
        </p:spPr>
      </p:cxnSp>
      <p:grpSp>
        <p:nvGrpSpPr>
          <p:cNvPr id="91" name="Google Shape;91;p10"/>
          <p:cNvGrpSpPr/>
          <p:nvPr/>
        </p:nvGrpSpPr>
        <p:grpSpPr>
          <a:xfrm>
            <a:off x="0" y="-744227"/>
            <a:ext cx="18288118" cy="3480258"/>
            <a:chOff x="0" y="-38100"/>
            <a:chExt cx="4816592" cy="916605"/>
          </a:xfrm>
        </p:grpSpPr>
        <p:sp>
          <p:nvSpPr>
            <p:cNvPr id="92" name="Google Shape;92;p10"/>
            <p:cNvSpPr/>
            <p:nvPr/>
          </p:nvSpPr>
          <p:spPr>
            <a:xfrm>
              <a:off x="0" y="0"/>
              <a:ext cx="4816592" cy="878505"/>
            </a:xfrm>
            <a:custGeom>
              <a:avLst/>
              <a:gdLst/>
              <a:ahLst/>
              <a:cxnLst/>
              <a:rect l="l" t="t" r="r" b="b"/>
              <a:pathLst>
                <a:path w="4816592" h="878505" extrusionOk="0">
                  <a:moveTo>
                    <a:pt x="0" y="0"/>
                  </a:moveTo>
                  <a:lnTo>
                    <a:pt x="4816592" y="0"/>
                  </a:lnTo>
                  <a:lnTo>
                    <a:pt x="4816592" y="878505"/>
                  </a:lnTo>
                  <a:lnTo>
                    <a:pt x="0" y="878505"/>
                  </a:lnTo>
                  <a:close/>
                </a:path>
              </a:pathLst>
            </a:custGeom>
            <a:solidFill>
              <a:srgbClr val="FFFDFC"/>
            </a:solidFill>
            <a:ln>
              <a:noFill/>
            </a:ln>
          </p:spPr>
        </p:sp>
        <p:sp>
          <p:nvSpPr>
            <p:cNvPr id="93" name="Google Shape;93;p10"/>
            <p:cNvSpPr txBox="1"/>
            <p:nvPr/>
          </p:nvSpPr>
          <p:spPr>
            <a:xfrm>
              <a:off x="0" y="-38100"/>
              <a:ext cx="4816500" cy="91650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0"/>
          <p:cNvSpPr txBox="1">
            <a:spLocks noGrp="1"/>
          </p:cNvSpPr>
          <p:nvPr>
            <p:ph type="subTitle" idx="1"/>
          </p:nvPr>
        </p:nvSpPr>
        <p:spPr>
          <a:xfrm>
            <a:off x="748150" y="590267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95" name="Google Shape;95;p10"/>
          <p:cNvSpPr txBox="1">
            <a:spLocks noGrp="1"/>
          </p:cNvSpPr>
          <p:nvPr>
            <p:ph type="body" idx="2"/>
          </p:nvPr>
        </p:nvSpPr>
        <p:spPr>
          <a:xfrm>
            <a:off x="772300" y="6623550"/>
            <a:ext cx="2952600" cy="24243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96" name="Google Shape;96;p10"/>
          <p:cNvSpPr txBox="1">
            <a:spLocks noGrp="1"/>
          </p:cNvSpPr>
          <p:nvPr>
            <p:ph type="subTitle" idx="3"/>
          </p:nvPr>
        </p:nvSpPr>
        <p:spPr>
          <a:xfrm>
            <a:off x="4956500" y="590267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97" name="Google Shape;97;p10"/>
          <p:cNvSpPr txBox="1">
            <a:spLocks noGrp="1"/>
          </p:cNvSpPr>
          <p:nvPr>
            <p:ph type="body" idx="4"/>
          </p:nvPr>
        </p:nvSpPr>
        <p:spPr>
          <a:xfrm>
            <a:off x="4980650" y="6623550"/>
            <a:ext cx="2952600" cy="24243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98" name="Google Shape;98;p10"/>
          <p:cNvSpPr txBox="1">
            <a:spLocks noGrp="1"/>
          </p:cNvSpPr>
          <p:nvPr>
            <p:ph type="subTitle" idx="5"/>
          </p:nvPr>
        </p:nvSpPr>
        <p:spPr>
          <a:xfrm>
            <a:off x="8906700" y="590267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99" name="Google Shape;99;p10"/>
          <p:cNvSpPr txBox="1">
            <a:spLocks noGrp="1"/>
          </p:cNvSpPr>
          <p:nvPr>
            <p:ph type="body" idx="6"/>
          </p:nvPr>
        </p:nvSpPr>
        <p:spPr>
          <a:xfrm>
            <a:off x="8930850" y="6623550"/>
            <a:ext cx="2952600" cy="24243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100" name="Google Shape;100;p10"/>
          <p:cNvSpPr txBox="1">
            <a:spLocks noGrp="1"/>
          </p:cNvSpPr>
          <p:nvPr>
            <p:ph type="subTitle" idx="7"/>
          </p:nvPr>
        </p:nvSpPr>
        <p:spPr>
          <a:xfrm>
            <a:off x="13115050" y="5902675"/>
            <a:ext cx="2730600" cy="540600"/>
          </a:xfrm>
          <a:prstGeom prst="rect">
            <a:avLst/>
          </a:prstGeom>
        </p:spPr>
        <p:txBody>
          <a:bodyPr spcFirstLastPara="1" wrap="square" lIns="0" tIns="0" rIns="0" bIns="0" anchor="t" anchorCtr="0">
            <a:noAutofit/>
          </a:bodyPr>
          <a:lstStyle>
            <a:lvl1pPr lvl="0" rtl="0">
              <a:spcBef>
                <a:spcPts val="640"/>
              </a:spcBef>
              <a:spcAft>
                <a:spcPts val="0"/>
              </a:spcAft>
              <a:buClr>
                <a:srgbClr val="7B5325"/>
              </a:buClr>
              <a:buSzPts val="3600"/>
              <a:buNone/>
              <a:defRPr sz="3600" b="1">
                <a:solidFill>
                  <a:srgbClr val="7B5325"/>
                </a:solidFill>
              </a:defRPr>
            </a:lvl1pPr>
            <a:lvl2pPr lvl="1" rtl="0">
              <a:spcBef>
                <a:spcPts val="560"/>
              </a:spcBef>
              <a:spcAft>
                <a:spcPts val="0"/>
              </a:spcAft>
              <a:buSzPts val="2100"/>
              <a:buNone/>
              <a:defRPr/>
            </a:lvl2pPr>
            <a:lvl3pPr lvl="2" rtl="0">
              <a:spcBef>
                <a:spcPts val="480"/>
              </a:spcBef>
              <a:spcAft>
                <a:spcPts val="0"/>
              </a:spcAft>
              <a:buSzPts val="2100"/>
              <a:buNone/>
              <a:defRPr/>
            </a:lvl3pPr>
            <a:lvl4pPr lvl="3" rtl="0">
              <a:spcBef>
                <a:spcPts val="400"/>
              </a:spcBef>
              <a:spcAft>
                <a:spcPts val="0"/>
              </a:spcAft>
              <a:buSzPts val="2100"/>
              <a:buNone/>
              <a:defRPr/>
            </a:lvl4pPr>
            <a:lvl5pPr lvl="4" rtl="0">
              <a:spcBef>
                <a:spcPts val="400"/>
              </a:spcBef>
              <a:spcAft>
                <a:spcPts val="0"/>
              </a:spcAft>
              <a:buSzPts val="2100"/>
              <a:buNone/>
              <a:defRPr/>
            </a:lvl5pPr>
            <a:lvl6pPr lvl="5" rtl="0">
              <a:spcBef>
                <a:spcPts val="400"/>
              </a:spcBef>
              <a:spcAft>
                <a:spcPts val="0"/>
              </a:spcAft>
              <a:buSzPts val="2100"/>
              <a:buNone/>
              <a:defRPr/>
            </a:lvl6pPr>
            <a:lvl7pPr lvl="6" rtl="0">
              <a:spcBef>
                <a:spcPts val="400"/>
              </a:spcBef>
              <a:spcAft>
                <a:spcPts val="0"/>
              </a:spcAft>
              <a:buSzPts val="2100"/>
              <a:buNone/>
              <a:defRPr/>
            </a:lvl7pPr>
            <a:lvl8pPr lvl="7" rtl="0">
              <a:spcBef>
                <a:spcPts val="400"/>
              </a:spcBef>
              <a:spcAft>
                <a:spcPts val="0"/>
              </a:spcAft>
              <a:buSzPts val="2100"/>
              <a:buNone/>
              <a:defRPr/>
            </a:lvl8pPr>
            <a:lvl9pPr lvl="8" rtl="0">
              <a:spcBef>
                <a:spcPts val="400"/>
              </a:spcBef>
              <a:spcAft>
                <a:spcPts val="0"/>
              </a:spcAft>
              <a:buSzPts val="2100"/>
              <a:buNone/>
              <a:defRPr/>
            </a:lvl9pPr>
          </a:lstStyle>
          <a:p>
            <a:endParaRPr/>
          </a:p>
        </p:txBody>
      </p:sp>
      <p:sp>
        <p:nvSpPr>
          <p:cNvPr id="101" name="Google Shape;101;p10"/>
          <p:cNvSpPr txBox="1">
            <a:spLocks noGrp="1"/>
          </p:cNvSpPr>
          <p:nvPr>
            <p:ph type="body" idx="8"/>
          </p:nvPr>
        </p:nvSpPr>
        <p:spPr>
          <a:xfrm>
            <a:off x="13139200" y="6623550"/>
            <a:ext cx="2952600" cy="24243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
        <p:nvSpPr>
          <p:cNvPr id="102" name="Google Shape;102;p10"/>
          <p:cNvSpPr txBox="1">
            <a:spLocks noGrp="1"/>
          </p:cNvSpPr>
          <p:nvPr>
            <p:ph type="title"/>
          </p:nvPr>
        </p:nvSpPr>
        <p:spPr>
          <a:xfrm>
            <a:off x="875275" y="710500"/>
            <a:ext cx="6204000" cy="1402500"/>
          </a:xfrm>
          <a:prstGeom prst="rect">
            <a:avLst/>
          </a:prstGeom>
        </p:spPr>
        <p:txBody>
          <a:bodyPr spcFirstLastPara="1" wrap="square" lIns="0" tIns="0" rIns="0" bIns="0" anchor="t" anchorCtr="0">
            <a:noAutofit/>
          </a:bodyPr>
          <a:lstStyle>
            <a:lvl1pPr lvl="0" algn="l" rtl="0">
              <a:spcBef>
                <a:spcPts val="0"/>
              </a:spcBef>
              <a:spcAft>
                <a:spcPts val="0"/>
              </a:spcAft>
              <a:buSzPts val="7200"/>
              <a:buNone/>
              <a:defRPr/>
            </a:lvl1pPr>
            <a:lvl2pPr lvl="1" rtl="0">
              <a:spcBef>
                <a:spcPts val="0"/>
              </a:spcBef>
              <a:spcAft>
                <a:spcPts val="0"/>
              </a:spcAft>
              <a:buSzPts val="7200"/>
              <a:buNone/>
              <a:defRPr/>
            </a:lvl2pPr>
            <a:lvl3pPr lvl="2" rtl="0">
              <a:spcBef>
                <a:spcPts val="0"/>
              </a:spcBef>
              <a:spcAft>
                <a:spcPts val="0"/>
              </a:spcAft>
              <a:buSzPts val="7200"/>
              <a:buNone/>
              <a:defRPr/>
            </a:lvl3pPr>
            <a:lvl4pPr lvl="3" rtl="0">
              <a:spcBef>
                <a:spcPts val="0"/>
              </a:spcBef>
              <a:spcAft>
                <a:spcPts val="0"/>
              </a:spcAft>
              <a:buSzPts val="7200"/>
              <a:buNone/>
              <a:defRPr/>
            </a:lvl4pPr>
            <a:lvl5pPr lvl="4" rtl="0">
              <a:spcBef>
                <a:spcPts val="0"/>
              </a:spcBef>
              <a:spcAft>
                <a:spcPts val="0"/>
              </a:spcAft>
              <a:buSzPts val="7200"/>
              <a:buNone/>
              <a:defRPr/>
            </a:lvl5pPr>
            <a:lvl6pPr lvl="5" rtl="0">
              <a:spcBef>
                <a:spcPts val="0"/>
              </a:spcBef>
              <a:spcAft>
                <a:spcPts val="0"/>
              </a:spcAft>
              <a:buSzPts val="7200"/>
              <a:buNone/>
              <a:defRPr/>
            </a:lvl6pPr>
            <a:lvl7pPr lvl="6" rtl="0">
              <a:spcBef>
                <a:spcPts val="0"/>
              </a:spcBef>
              <a:spcAft>
                <a:spcPts val="0"/>
              </a:spcAft>
              <a:buSzPts val="7200"/>
              <a:buNone/>
              <a:defRPr/>
            </a:lvl7pPr>
            <a:lvl8pPr lvl="7" rtl="0">
              <a:spcBef>
                <a:spcPts val="0"/>
              </a:spcBef>
              <a:spcAft>
                <a:spcPts val="0"/>
              </a:spcAft>
              <a:buSzPts val="7200"/>
              <a:buNone/>
              <a:defRPr/>
            </a:lvl8pPr>
            <a:lvl9pPr lvl="8" rtl="0">
              <a:spcBef>
                <a:spcPts val="0"/>
              </a:spcBef>
              <a:spcAft>
                <a:spcPts val="0"/>
              </a:spcAft>
              <a:buSzPts val="7200"/>
              <a:buNone/>
              <a:defRPr/>
            </a:lvl9pPr>
          </a:lstStyle>
          <a:p>
            <a:endParaRPr/>
          </a:p>
        </p:txBody>
      </p:sp>
      <p:sp>
        <p:nvSpPr>
          <p:cNvPr id="103" name="Google Shape;103;p10"/>
          <p:cNvSpPr txBox="1">
            <a:spLocks noGrp="1"/>
          </p:cNvSpPr>
          <p:nvPr>
            <p:ph type="body" idx="9"/>
          </p:nvPr>
        </p:nvSpPr>
        <p:spPr>
          <a:xfrm>
            <a:off x="7687100" y="710500"/>
            <a:ext cx="9113100" cy="1402500"/>
          </a:xfrm>
          <a:prstGeom prst="rect">
            <a:avLst/>
          </a:prstGeom>
        </p:spPr>
        <p:txBody>
          <a:bodyPr spcFirstLastPara="1" wrap="square" lIns="0" tIns="0" rIns="0" bIns="0" anchor="t" anchorCtr="0">
            <a:noAutofit/>
          </a:bodyPr>
          <a:lstStyle>
            <a:lvl1pPr marL="457200" lvl="0" indent="-361950" rtl="0">
              <a:spcBef>
                <a:spcPts val="640"/>
              </a:spcBef>
              <a:spcAft>
                <a:spcPts val="0"/>
              </a:spcAft>
              <a:buSzPts val="2100"/>
              <a:buChar char="•"/>
              <a:defRPr/>
            </a:lvl1pPr>
            <a:lvl2pPr marL="914400" lvl="1" indent="-361950" rtl="0">
              <a:spcBef>
                <a:spcPts val="560"/>
              </a:spcBef>
              <a:spcAft>
                <a:spcPts val="0"/>
              </a:spcAft>
              <a:buSzPts val="2100"/>
              <a:buChar char="–"/>
              <a:defRPr/>
            </a:lvl2pPr>
            <a:lvl3pPr marL="1371600" lvl="2" indent="-361950" rtl="0">
              <a:spcBef>
                <a:spcPts val="480"/>
              </a:spcBef>
              <a:spcAft>
                <a:spcPts val="0"/>
              </a:spcAft>
              <a:buSzPts val="2100"/>
              <a:buChar char="•"/>
              <a:defRPr/>
            </a:lvl3pPr>
            <a:lvl4pPr marL="1828800" lvl="3" indent="-361950" rtl="0">
              <a:spcBef>
                <a:spcPts val="400"/>
              </a:spcBef>
              <a:spcAft>
                <a:spcPts val="0"/>
              </a:spcAft>
              <a:buSzPts val="2100"/>
              <a:buChar char="–"/>
              <a:defRPr/>
            </a:lvl4pPr>
            <a:lvl5pPr marL="2286000" lvl="4" indent="-361950" rtl="0">
              <a:spcBef>
                <a:spcPts val="400"/>
              </a:spcBef>
              <a:spcAft>
                <a:spcPts val="0"/>
              </a:spcAft>
              <a:buSzPts val="2100"/>
              <a:buChar char="»"/>
              <a:defRPr/>
            </a:lvl5pPr>
            <a:lvl6pPr marL="2743200" lvl="5" indent="-361950" rtl="0">
              <a:spcBef>
                <a:spcPts val="400"/>
              </a:spcBef>
              <a:spcAft>
                <a:spcPts val="0"/>
              </a:spcAft>
              <a:buSzPts val="2100"/>
              <a:buChar char="•"/>
              <a:defRPr/>
            </a:lvl6pPr>
            <a:lvl7pPr marL="3200400" lvl="6" indent="-361950" rtl="0">
              <a:spcBef>
                <a:spcPts val="400"/>
              </a:spcBef>
              <a:spcAft>
                <a:spcPts val="0"/>
              </a:spcAft>
              <a:buSzPts val="2100"/>
              <a:buChar char="•"/>
              <a:defRPr/>
            </a:lvl7pPr>
            <a:lvl8pPr marL="3657600" lvl="7" indent="-361950" rtl="0">
              <a:spcBef>
                <a:spcPts val="400"/>
              </a:spcBef>
              <a:spcAft>
                <a:spcPts val="0"/>
              </a:spcAft>
              <a:buSzPts val="2100"/>
              <a:buChar char="•"/>
              <a:defRPr/>
            </a:lvl8pPr>
            <a:lvl9pPr marL="4114800" lvl="8" indent="-361950" rtl="0">
              <a:spcBef>
                <a:spcPts val="400"/>
              </a:spcBef>
              <a:spcAft>
                <a:spcPts val="0"/>
              </a:spcAft>
              <a:buSzPts val="21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FC7A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50"/>
            <a:ext cx="12818400" cy="1143000"/>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Clr>
                <a:srgbClr val="7B5325"/>
              </a:buClr>
              <a:buSzPts val="7200"/>
              <a:buFont typeface="Roboto Black"/>
              <a:buNone/>
              <a:defRPr sz="7200" i="0" u="none" strike="noStrike" cap="none">
                <a:solidFill>
                  <a:srgbClr val="7B5325"/>
                </a:solidFill>
                <a:latin typeface="Roboto Black"/>
                <a:ea typeface="Roboto Black"/>
                <a:cs typeface="Roboto Black"/>
                <a:sym typeface="Roboto Black"/>
              </a:defRPr>
            </a:lvl1pPr>
            <a:lvl2pPr lvl="1">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2pPr>
            <a:lvl3pPr lvl="2">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3pPr>
            <a:lvl4pPr lvl="3">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4pPr>
            <a:lvl5pPr lvl="4">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5pPr>
            <a:lvl6pPr lvl="5">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6pPr>
            <a:lvl7pPr lvl="6">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7pPr>
            <a:lvl8pPr lvl="7">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8pPr>
            <a:lvl9pPr lvl="8">
              <a:spcBef>
                <a:spcPts val="0"/>
              </a:spcBef>
              <a:spcAft>
                <a:spcPts val="0"/>
              </a:spcAft>
              <a:buClr>
                <a:srgbClr val="7B5325"/>
              </a:buClr>
              <a:buSzPts val="7200"/>
              <a:buFont typeface="Roboto Black"/>
              <a:buNone/>
              <a:defRPr sz="7200">
                <a:solidFill>
                  <a:srgbClr val="7B5325"/>
                </a:solidFill>
                <a:latin typeface="Roboto Black"/>
                <a:ea typeface="Roboto Black"/>
                <a:cs typeface="Roboto Black"/>
                <a:sym typeface="Roboto Black"/>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1950" algn="l" rtl="0">
              <a:spcBef>
                <a:spcPts val="64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1pPr>
            <a:lvl2pPr marL="914400" marR="0" lvl="1" indent="-361950" algn="l" rtl="0">
              <a:spcBef>
                <a:spcPts val="56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2pPr>
            <a:lvl3pPr marL="1371600" marR="0" lvl="2" indent="-361950" algn="l" rtl="0">
              <a:spcBef>
                <a:spcPts val="48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3pPr>
            <a:lvl4pPr marL="1828800" marR="0" lvl="3" indent="-361950" algn="l" rtl="0">
              <a:spcBef>
                <a:spcPts val="40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4pPr>
            <a:lvl5pPr marL="2286000" marR="0" lvl="4" indent="-361950" algn="l" rtl="0">
              <a:spcBef>
                <a:spcPts val="40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5pPr>
            <a:lvl6pPr marL="2743200" marR="0" lvl="5" indent="-361950" algn="l" rtl="0">
              <a:spcBef>
                <a:spcPts val="40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6pPr>
            <a:lvl7pPr marL="3200400" marR="0" lvl="6" indent="-361950" algn="l" rtl="0">
              <a:spcBef>
                <a:spcPts val="40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7pPr>
            <a:lvl8pPr marL="3657600" marR="0" lvl="7" indent="-361950" algn="l" rtl="0">
              <a:spcBef>
                <a:spcPts val="40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8pPr>
            <a:lvl9pPr marL="4114800" marR="0" lvl="8" indent="-361950" algn="l" rtl="0">
              <a:spcBef>
                <a:spcPts val="400"/>
              </a:spcBef>
              <a:spcAft>
                <a:spcPts val="0"/>
              </a:spcAft>
              <a:buClr>
                <a:schemeClr val="dk1"/>
              </a:buClr>
              <a:buSzPts val="2100"/>
              <a:buFont typeface="Roboto"/>
              <a:buChar char="•"/>
              <a:defRPr sz="2100" i="0" u="none" strike="noStrike" cap="none">
                <a:solidFill>
                  <a:schemeClr val="dk1"/>
                </a:solidFill>
                <a:latin typeface="Roboto"/>
                <a:ea typeface="Roboto"/>
                <a:cs typeface="Roboto"/>
                <a:sym typeface="Roboto"/>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1"/>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2B1C09"/>
                </a:solidFill>
                <a:latin typeface="Roboto"/>
                <a:ea typeface="Roboto"/>
                <a:cs typeface="Roboto"/>
                <a:sym typeface="Roboto"/>
              </a:rPr>
              <a:t>CANVA CORPORATION</a:t>
            </a:r>
            <a:endParaRPr>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8"/>
          <p:cNvSpPr/>
          <p:nvPr/>
        </p:nvSpPr>
        <p:spPr>
          <a:xfrm>
            <a:off x="2249875" y="2553575"/>
            <a:ext cx="12981900" cy="3507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4800" b="1">
                <a:solidFill>
                  <a:srgbClr val="082343"/>
                </a:solidFill>
                <a:highlight>
                  <a:srgbClr val="FFFFFF"/>
                </a:highlight>
              </a:rPr>
              <a:t>Python - Capstone Project</a:t>
            </a:r>
            <a:endParaRPr sz="4800" b="1">
              <a:solidFill>
                <a:srgbClr val="082343"/>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US" sz="4800" b="1">
                <a:solidFill>
                  <a:srgbClr val="0D0D0D"/>
                </a:solidFill>
                <a:highlight>
                  <a:srgbClr val="FFFFFF"/>
                </a:highlight>
                <a:latin typeface="Roboto"/>
                <a:ea typeface="Roboto"/>
                <a:cs typeface="Roboto"/>
                <a:sym typeface="Roboto"/>
              </a:rPr>
              <a:t>Project Title: OTP Verification System-(One- Time Password)</a:t>
            </a:r>
            <a:endParaRPr sz="4800" b="1">
              <a:solidFill>
                <a:srgbClr val="082343"/>
              </a:solidFill>
              <a:highlight>
                <a:srgbClr val="FFFFFF"/>
              </a:highlight>
            </a:endParaRPr>
          </a:p>
        </p:txBody>
      </p:sp>
      <p:sp>
        <p:nvSpPr>
          <p:cNvPr id="184" name="Google Shape;184;p18"/>
          <p:cNvSpPr/>
          <p:nvPr/>
        </p:nvSpPr>
        <p:spPr>
          <a:xfrm>
            <a:off x="13114325" y="7258650"/>
            <a:ext cx="4769100" cy="1796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a:latin typeface="Roboto"/>
                <a:ea typeface="Roboto"/>
                <a:cs typeface="Roboto"/>
                <a:sym typeface="Roboto"/>
              </a:rPr>
              <a:t>Presented by- Ashwini Pagare-S7878</a:t>
            </a:r>
            <a:endParaRPr sz="36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B5325"/>
        </a:solidFill>
        <a:effectLst/>
      </p:bgPr>
    </p:bg>
    <p:spTree>
      <p:nvGrpSpPr>
        <p:cNvPr id="1" name="Shape 315"/>
        <p:cNvGrpSpPr/>
        <p:nvPr/>
      </p:nvGrpSpPr>
      <p:grpSpPr>
        <a:xfrm>
          <a:off x="0" y="0"/>
          <a:ext cx="0" cy="0"/>
          <a:chOff x="0" y="0"/>
          <a:chExt cx="0" cy="0"/>
        </a:xfrm>
      </p:grpSpPr>
      <p:pic>
        <p:nvPicPr>
          <p:cNvPr id="316" name="Google Shape;316;p27"/>
          <p:cNvPicPr preferRelativeResize="0"/>
          <p:nvPr/>
        </p:nvPicPr>
        <p:blipFill rotWithShape="1">
          <a:blip r:embed="rId3">
            <a:alphaModFix/>
          </a:blip>
          <a:srcRect l="11831" r="6445"/>
          <a:stretch/>
        </p:blipFill>
        <p:spPr>
          <a:xfrm>
            <a:off x="0" y="0"/>
            <a:ext cx="8406762" cy="10287000"/>
          </a:xfrm>
          <a:prstGeom prst="rect">
            <a:avLst/>
          </a:prstGeom>
          <a:noFill/>
          <a:ln>
            <a:noFill/>
          </a:ln>
        </p:spPr>
      </p:pic>
      <p:sp>
        <p:nvSpPr>
          <p:cNvPr id="317" name="Google Shape;317;p27"/>
          <p:cNvSpPr txBox="1"/>
          <p:nvPr/>
        </p:nvSpPr>
        <p:spPr>
          <a:xfrm>
            <a:off x="9278091" y="3310394"/>
            <a:ext cx="6876300" cy="1108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a:solidFill>
                  <a:srgbClr val="FFFDFC"/>
                </a:solidFill>
                <a:latin typeface="Roboto Black"/>
                <a:ea typeface="Roboto Black"/>
                <a:cs typeface="Roboto Black"/>
                <a:sym typeface="Roboto Black"/>
              </a:rPr>
              <a:t>Thank You</a:t>
            </a:r>
            <a:endParaRPr>
              <a:latin typeface="Roboto Black"/>
              <a:ea typeface="Roboto Black"/>
              <a:cs typeface="Roboto Black"/>
              <a:sym typeface="Roboto Black"/>
            </a:endParaRPr>
          </a:p>
        </p:txBody>
      </p:sp>
      <p:sp>
        <p:nvSpPr>
          <p:cNvPr id="318" name="Google Shape;318;p27"/>
          <p:cNvSpPr txBox="1"/>
          <p:nvPr/>
        </p:nvSpPr>
        <p:spPr>
          <a:xfrm>
            <a:off x="9418613" y="5030066"/>
            <a:ext cx="2539500" cy="215400"/>
          </a:xfrm>
          <a:prstGeom prst="rect">
            <a:avLst/>
          </a:prstGeom>
          <a:noFill/>
          <a:ln>
            <a:noFill/>
          </a:ln>
        </p:spPr>
        <p:txBody>
          <a:bodyPr spcFirstLastPara="1" wrap="square" lIns="0" tIns="0" rIns="0" bIns="0" anchor="t" anchorCtr="0">
            <a:spAutoFit/>
          </a:bodyPr>
          <a:lstStyle/>
          <a:p>
            <a:pPr marL="0" marR="0" lvl="0" indent="0" algn="l" rtl="0">
              <a:lnSpc>
                <a:spcPct val="150017"/>
              </a:lnSpc>
              <a:spcBef>
                <a:spcPts val="0"/>
              </a:spcBef>
              <a:spcAft>
                <a:spcPts val="0"/>
              </a:spcAft>
              <a:buNone/>
            </a:pPr>
            <a:endParaRPr>
              <a:latin typeface="Roboto"/>
              <a:ea typeface="Roboto"/>
              <a:cs typeface="Roboto"/>
              <a:sym typeface="Roboto"/>
            </a:endParaRPr>
          </a:p>
        </p:txBody>
      </p:sp>
      <p:sp>
        <p:nvSpPr>
          <p:cNvPr id="319" name="Google Shape;319;p27"/>
          <p:cNvSpPr txBox="1"/>
          <p:nvPr/>
        </p:nvSpPr>
        <p:spPr>
          <a:xfrm>
            <a:off x="9418613" y="7634060"/>
            <a:ext cx="6595200" cy="215400"/>
          </a:xfrm>
          <a:prstGeom prst="rect">
            <a:avLst/>
          </a:prstGeom>
          <a:noFill/>
          <a:ln>
            <a:noFill/>
          </a:ln>
        </p:spPr>
        <p:txBody>
          <a:bodyPr spcFirstLastPara="1" wrap="square" lIns="0" tIns="0" rIns="0" bIns="0" anchor="t" anchorCtr="0">
            <a:spAutoFit/>
          </a:bodyPr>
          <a:lstStyle/>
          <a:p>
            <a:pPr marL="0" marR="0" lvl="0" indent="0" algn="l" rtl="0">
              <a:lnSpc>
                <a:spcPct val="150017"/>
              </a:lnSpc>
              <a:spcBef>
                <a:spcPts val="0"/>
              </a:spcBef>
              <a:spcAft>
                <a:spcPts val="0"/>
              </a:spcAft>
              <a:buNone/>
            </a:pPr>
            <a:endParaRPr>
              <a:latin typeface="Roboto"/>
              <a:ea typeface="Roboto"/>
              <a:cs typeface="Roboto"/>
              <a:sym typeface="Roboto"/>
            </a:endParaRPr>
          </a:p>
        </p:txBody>
      </p:sp>
      <p:sp>
        <p:nvSpPr>
          <p:cNvPr id="320" name="Google Shape;320;p27"/>
          <p:cNvSpPr txBox="1"/>
          <p:nvPr/>
        </p:nvSpPr>
        <p:spPr>
          <a:xfrm>
            <a:off x="9418613" y="5961611"/>
            <a:ext cx="4873500" cy="215400"/>
          </a:xfrm>
          <a:prstGeom prst="rect">
            <a:avLst/>
          </a:prstGeom>
          <a:noFill/>
          <a:ln>
            <a:noFill/>
          </a:ln>
        </p:spPr>
        <p:txBody>
          <a:bodyPr spcFirstLastPara="1" wrap="square" lIns="0" tIns="0" rIns="0" bIns="0" anchor="t" anchorCtr="0">
            <a:spAutoFit/>
          </a:bodyPr>
          <a:lstStyle/>
          <a:p>
            <a:pPr marL="0" marR="0" lvl="0" indent="0" algn="l" rtl="0">
              <a:lnSpc>
                <a:spcPct val="150017"/>
              </a:lnSpc>
              <a:spcBef>
                <a:spcPts val="0"/>
              </a:spcBef>
              <a:spcAft>
                <a:spcPts val="0"/>
              </a:spcAft>
              <a:buNone/>
            </a:pPr>
            <a:endParaRPr>
              <a:latin typeface="Roboto"/>
              <a:ea typeface="Roboto"/>
              <a:cs typeface="Roboto"/>
              <a:sym typeface="Roboto"/>
            </a:endParaRPr>
          </a:p>
        </p:txBody>
      </p:sp>
      <p:sp>
        <p:nvSpPr>
          <p:cNvPr id="321" name="Google Shape;321;p27"/>
          <p:cNvSpPr txBox="1"/>
          <p:nvPr/>
        </p:nvSpPr>
        <p:spPr>
          <a:xfrm>
            <a:off x="9418613" y="6797835"/>
            <a:ext cx="6148200" cy="215400"/>
          </a:xfrm>
          <a:prstGeom prst="rect">
            <a:avLst/>
          </a:prstGeom>
          <a:noFill/>
          <a:ln>
            <a:noFill/>
          </a:ln>
        </p:spPr>
        <p:txBody>
          <a:bodyPr spcFirstLastPara="1" wrap="square" lIns="0" tIns="0" rIns="0" bIns="0" anchor="t" anchorCtr="0">
            <a:spAutoFit/>
          </a:bodyPr>
          <a:lstStyle/>
          <a:p>
            <a:pPr marL="0" marR="0" lvl="0" indent="0" algn="l" rtl="0">
              <a:lnSpc>
                <a:spcPct val="150017"/>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FC7AB"/>
        </a:solidFill>
        <a:effectLst/>
      </p:bgPr>
    </p:bg>
    <p:spTree>
      <p:nvGrpSpPr>
        <p:cNvPr id="1" name="Shape 188"/>
        <p:cNvGrpSpPr/>
        <p:nvPr/>
      </p:nvGrpSpPr>
      <p:grpSpPr>
        <a:xfrm>
          <a:off x="0" y="0"/>
          <a:ext cx="0" cy="0"/>
          <a:chOff x="0" y="0"/>
          <a:chExt cx="0" cy="0"/>
        </a:xfrm>
      </p:grpSpPr>
      <p:grpSp>
        <p:nvGrpSpPr>
          <p:cNvPr id="189" name="Google Shape;189;p19"/>
          <p:cNvGrpSpPr/>
          <p:nvPr/>
        </p:nvGrpSpPr>
        <p:grpSpPr>
          <a:xfrm>
            <a:off x="0" y="5450844"/>
            <a:ext cx="18288000" cy="4836156"/>
            <a:chOff x="0" y="-38100"/>
            <a:chExt cx="4816593" cy="1273720"/>
          </a:xfrm>
        </p:grpSpPr>
        <p:sp>
          <p:nvSpPr>
            <p:cNvPr id="190" name="Google Shape;190;p19"/>
            <p:cNvSpPr/>
            <p:nvPr/>
          </p:nvSpPr>
          <p:spPr>
            <a:xfrm>
              <a:off x="0" y="0"/>
              <a:ext cx="4816592" cy="1235620"/>
            </a:xfrm>
            <a:custGeom>
              <a:avLst/>
              <a:gdLst/>
              <a:ahLst/>
              <a:cxnLst/>
              <a:rect l="l" t="t" r="r" b="b"/>
              <a:pathLst>
                <a:path w="4816592" h="1235620" extrusionOk="0">
                  <a:moveTo>
                    <a:pt x="0" y="0"/>
                  </a:moveTo>
                  <a:lnTo>
                    <a:pt x="4816592" y="0"/>
                  </a:lnTo>
                  <a:lnTo>
                    <a:pt x="4816592" y="1235620"/>
                  </a:lnTo>
                  <a:lnTo>
                    <a:pt x="0" y="1235620"/>
                  </a:lnTo>
                  <a:close/>
                </a:path>
              </a:pathLst>
            </a:custGeom>
            <a:solidFill>
              <a:srgbClr val="FFFDFC"/>
            </a:solidFill>
            <a:ln>
              <a:noFill/>
            </a:ln>
          </p:spPr>
        </p:sp>
        <p:sp>
          <p:nvSpPr>
            <p:cNvPr id="191" name="Google Shape;191;p19"/>
            <p:cNvSpPr txBox="1"/>
            <p:nvPr/>
          </p:nvSpPr>
          <p:spPr>
            <a:xfrm>
              <a:off x="0" y="-38100"/>
              <a:ext cx="4816593" cy="1273720"/>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92" name="Google Shape;192;p19"/>
          <p:cNvPicPr preferRelativeResize="0"/>
          <p:nvPr/>
        </p:nvPicPr>
        <p:blipFill rotWithShape="1">
          <a:blip r:embed="rId3">
            <a:alphaModFix/>
          </a:blip>
          <a:srcRect l="4387" r="12239"/>
          <a:stretch/>
        </p:blipFill>
        <p:spPr>
          <a:xfrm>
            <a:off x="1028700" y="3612202"/>
            <a:ext cx="7061002" cy="5646098"/>
          </a:xfrm>
          <a:prstGeom prst="rect">
            <a:avLst/>
          </a:prstGeom>
          <a:noFill/>
          <a:ln>
            <a:noFill/>
          </a:ln>
        </p:spPr>
      </p:pic>
      <p:sp>
        <p:nvSpPr>
          <p:cNvPr id="193" name="Google Shape;193;p19"/>
          <p:cNvSpPr txBox="1"/>
          <p:nvPr/>
        </p:nvSpPr>
        <p:spPr>
          <a:xfrm>
            <a:off x="1028700" y="1612809"/>
            <a:ext cx="7061100" cy="7389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4800">
                <a:solidFill>
                  <a:srgbClr val="7B5325"/>
                </a:solidFill>
                <a:latin typeface="Roboto Black"/>
                <a:ea typeface="Roboto Black"/>
                <a:cs typeface="Roboto Black"/>
                <a:sym typeface="Roboto Black"/>
              </a:rPr>
              <a:t>Project Objective</a:t>
            </a:r>
            <a:endParaRPr sz="4800">
              <a:latin typeface="Roboto Black"/>
              <a:ea typeface="Roboto Black"/>
              <a:cs typeface="Roboto Black"/>
              <a:sym typeface="Roboto Black"/>
            </a:endParaRPr>
          </a:p>
        </p:txBody>
      </p:sp>
      <p:sp>
        <p:nvSpPr>
          <p:cNvPr id="194" name="Google Shape;194;p19"/>
          <p:cNvSpPr txBox="1"/>
          <p:nvPr/>
        </p:nvSpPr>
        <p:spPr>
          <a:xfrm>
            <a:off x="15049202" y="9469582"/>
            <a:ext cx="2210100" cy="2154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endParaRPr>
              <a:latin typeface="Roboto"/>
              <a:ea typeface="Roboto"/>
              <a:cs typeface="Roboto"/>
              <a:sym typeface="Roboto"/>
            </a:endParaRPr>
          </a:p>
        </p:txBody>
      </p:sp>
      <p:sp>
        <p:nvSpPr>
          <p:cNvPr id="195" name="Google Shape;195;p19"/>
          <p:cNvSpPr txBox="1"/>
          <p:nvPr/>
        </p:nvSpPr>
        <p:spPr>
          <a:xfrm>
            <a:off x="8089800" y="1612800"/>
            <a:ext cx="5274900" cy="2292000"/>
          </a:xfrm>
          <a:prstGeom prst="rect">
            <a:avLst/>
          </a:prstGeom>
          <a:noFill/>
          <a:ln>
            <a:noFill/>
          </a:ln>
        </p:spPr>
        <p:txBody>
          <a:bodyPr spcFirstLastPara="1" wrap="square" lIns="0" tIns="0" rIns="0" bIns="0" anchor="t" anchorCtr="0">
            <a:spAutoFit/>
          </a:bodyPr>
          <a:lstStyle/>
          <a:p>
            <a:pPr marL="457200" lvl="0" indent="-381000" algn="l" rtl="0">
              <a:lnSpc>
                <a:spcPct val="115000"/>
              </a:lnSpc>
              <a:spcBef>
                <a:spcPts val="2100"/>
              </a:spcBef>
              <a:spcAft>
                <a:spcPts val="0"/>
              </a:spcAft>
              <a:buClr>
                <a:srgbClr val="0D0D0D"/>
              </a:buClr>
              <a:buSzPts val="2400"/>
              <a:buFont typeface="Roboto"/>
              <a:buAutoNum type="arabicPeriod"/>
            </a:pPr>
            <a:r>
              <a:rPr lang="en-US" sz="2400">
                <a:solidFill>
                  <a:srgbClr val="0D0D0D"/>
                </a:solidFill>
                <a:highlight>
                  <a:srgbClr val="FFFFFF"/>
                </a:highlight>
                <a:latin typeface="Roboto"/>
                <a:ea typeface="Roboto"/>
                <a:cs typeface="Roboto"/>
                <a:sym typeface="Roboto"/>
              </a:rPr>
              <a:t>OTP Generation: The system needs to generate a 6-digit OTP randomly. This ensures that each OTP is unique and not predictable.</a:t>
            </a:r>
            <a:endParaRPr sz="2400">
              <a:solidFill>
                <a:srgbClr val="0D0D0D"/>
              </a:solidFill>
              <a:highlight>
                <a:srgbClr val="FFFFFF"/>
              </a:highlight>
              <a:latin typeface="Roboto"/>
              <a:ea typeface="Roboto"/>
              <a:cs typeface="Roboto"/>
              <a:sym typeface="Roboto"/>
            </a:endParaRPr>
          </a:p>
          <a:p>
            <a:pPr marL="0" marR="0" lvl="0" indent="0" algn="l" rtl="0">
              <a:lnSpc>
                <a:spcPct val="130000"/>
              </a:lnSpc>
              <a:spcBef>
                <a:spcPts val="2100"/>
              </a:spcBef>
              <a:spcAft>
                <a:spcPts val="0"/>
              </a:spcAft>
              <a:buNone/>
            </a:pPr>
            <a:endParaRPr sz="2100">
              <a:solidFill>
                <a:srgbClr val="2B1C09"/>
              </a:solidFill>
              <a:latin typeface="Roboto"/>
              <a:ea typeface="Roboto"/>
              <a:cs typeface="Roboto"/>
              <a:sym typeface="Roboto"/>
            </a:endParaRPr>
          </a:p>
        </p:txBody>
      </p:sp>
      <p:sp>
        <p:nvSpPr>
          <p:cNvPr id="196" name="Google Shape;196;p19"/>
          <p:cNvSpPr txBox="1"/>
          <p:nvPr/>
        </p:nvSpPr>
        <p:spPr>
          <a:xfrm>
            <a:off x="13422475" y="1505503"/>
            <a:ext cx="3836700" cy="4192800"/>
          </a:xfrm>
          <a:prstGeom prst="rect">
            <a:avLst/>
          </a:prstGeom>
          <a:noFill/>
          <a:ln>
            <a:noFill/>
          </a:ln>
        </p:spPr>
        <p:txBody>
          <a:bodyPr spcFirstLastPara="1" wrap="square" lIns="0" tIns="0" rIns="0" bIns="0" anchor="t" anchorCtr="0">
            <a:spAutoFit/>
          </a:bodyPr>
          <a:lstStyle/>
          <a:p>
            <a:pPr marL="457200" lvl="0" indent="0" algn="l" rtl="0">
              <a:lnSpc>
                <a:spcPct val="115000"/>
              </a:lnSpc>
              <a:spcBef>
                <a:spcPts val="2100"/>
              </a:spcBef>
              <a:spcAft>
                <a:spcPts val="2100"/>
              </a:spcAft>
              <a:buNone/>
            </a:pPr>
            <a:r>
              <a:rPr lang="en-US" sz="2400">
                <a:solidFill>
                  <a:srgbClr val="0D0D0D"/>
                </a:solidFill>
                <a:highlight>
                  <a:srgbClr val="FFFFFF"/>
                </a:highlight>
                <a:latin typeface="Roboto"/>
                <a:ea typeface="Roboto"/>
                <a:cs typeface="Roboto"/>
                <a:sym typeface="Roboto"/>
              </a:rPr>
              <a:t>2.Sending OTP to User's Email: After generating the OTP, the system should simulate sending it to the user's email address. This step mimics the real-world scenario where OTPs are often sent via email for verification.</a:t>
            </a:r>
            <a:endParaRPr sz="2400">
              <a:solidFill>
                <a:srgbClr val="0D0D0D"/>
              </a:solidFill>
              <a:highlight>
                <a:srgbClr val="FFFFFF"/>
              </a:highlight>
              <a:latin typeface="Roboto"/>
              <a:ea typeface="Roboto"/>
              <a:cs typeface="Roboto"/>
              <a:sym typeface="Roboto"/>
            </a:endParaRPr>
          </a:p>
        </p:txBody>
      </p:sp>
      <p:sp>
        <p:nvSpPr>
          <p:cNvPr id="197" name="Google Shape;197;p19"/>
          <p:cNvSpPr txBox="1"/>
          <p:nvPr/>
        </p:nvSpPr>
        <p:spPr>
          <a:xfrm>
            <a:off x="9282825" y="6167925"/>
            <a:ext cx="7300500" cy="84444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2100"/>
              </a:spcBef>
              <a:spcAft>
                <a:spcPts val="0"/>
              </a:spcAft>
              <a:buNone/>
            </a:pPr>
            <a:r>
              <a:rPr lang="en-US" sz="2400">
                <a:solidFill>
                  <a:srgbClr val="0D0D0D"/>
                </a:solidFill>
                <a:highlight>
                  <a:srgbClr val="FFFFFF"/>
                </a:highlight>
                <a:latin typeface="Roboto"/>
                <a:ea typeface="Roboto"/>
                <a:cs typeface="Roboto"/>
                <a:sym typeface="Roboto"/>
              </a:rPr>
              <a:t>  3. Prompting User for OTP: The system prompts the user to enter the OTP they received in their email. This interaction ensures that only users with access to the email associated with their account can proceed.</a:t>
            </a:r>
            <a:endParaRPr sz="2400">
              <a:solidFill>
                <a:srgbClr val="0D0D0D"/>
              </a:solidFill>
              <a:highlight>
                <a:srgbClr val="FFFFFF"/>
              </a:highlight>
              <a:latin typeface="Roboto"/>
              <a:ea typeface="Roboto"/>
              <a:cs typeface="Roboto"/>
              <a:sym typeface="Roboto"/>
            </a:endParaRPr>
          </a:p>
          <a:p>
            <a:pPr marL="0" lvl="0" indent="0" algn="l" rtl="0">
              <a:lnSpc>
                <a:spcPct val="115000"/>
              </a:lnSpc>
              <a:spcBef>
                <a:spcPts val="2100"/>
              </a:spcBef>
              <a:spcAft>
                <a:spcPts val="0"/>
              </a:spcAft>
              <a:buNone/>
            </a:pPr>
            <a:r>
              <a:rPr lang="en-US" sz="2400">
                <a:solidFill>
                  <a:srgbClr val="0D0D0D"/>
                </a:solidFill>
                <a:highlight>
                  <a:srgbClr val="FFFFFF"/>
                </a:highlight>
                <a:latin typeface="Roboto"/>
                <a:ea typeface="Roboto"/>
                <a:cs typeface="Roboto"/>
                <a:sym typeface="Roboto"/>
              </a:rPr>
              <a:t>4. OTP Verification: Upon receiving the OTP from the user, the system verifies if the entered OTP matches the one generated and sent earlier. If they match, access is granted; otherwise, access is denied.</a:t>
            </a:r>
            <a:endParaRPr sz="2400">
              <a:solidFill>
                <a:srgbClr val="0D0D0D"/>
              </a:solidFill>
              <a:highlight>
                <a:srgbClr val="FFFFFF"/>
              </a:highlight>
              <a:latin typeface="Roboto"/>
              <a:ea typeface="Roboto"/>
              <a:cs typeface="Roboto"/>
              <a:sym typeface="Roboto"/>
            </a:endParaRPr>
          </a:p>
          <a:p>
            <a:pPr marL="0" lvl="0" indent="0" algn="l" rtl="0">
              <a:lnSpc>
                <a:spcPct val="115000"/>
              </a:lnSpc>
              <a:spcBef>
                <a:spcPts val="2100"/>
              </a:spcBef>
              <a:spcAft>
                <a:spcPts val="0"/>
              </a:spcAft>
              <a:buNone/>
            </a:pPr>
            <a:endParaRPr sz="2400">
              <a:solidFill>
                <a:srgbClr val="0D0D0D"/>
              </a:solidFill>
              <a:highlight>
                <a:srgbClr val="FFFFFF"/>
              </a:highlight>
              <a:latin typeface="Roboto"/>
              <a:ea typeface="Roboto"/>
              <a:cs typeface="Roboto"/>
              <a:sym typeface="Roboto"/>
            </a:endParaRPr>
          </a:p>
          <a:p>
            <a:pPr marL="0" lvl="0" indent="0" algn="l" rtl="0">
              <a:lnSpc>
                <a:spcPct val="115000"/>
              </a:lnSpc>
              <a:spcBef>
                <a:spcPts val="2100"/>
              </a:spcBef>
              <a:spcAft>
                <a:spcPts val="0"/>
              </a:spcAft>
              <a:buNone/>
            </a:pPr>
            <a:r>
              <a:rPr lang="en-US" sz="2400">
                <a:solidFill>
                  <a:srgbClr val="0D0D0D"/>
                </a:solidFill>
                <a:highlight>
                  <a:srgbClr val="FFFFFF"/>
                </a:highlight>
                <a:latin typeface="Roboto"/>
                <a:ea typeface="Roboto"/>
                <a:cs typeface="Roboto"/>
                <a:sym typeface="Roboto"/>
              </a:rPr>
              <a:t>.</a:t>
            </a:r>
            <a:endParaRPr sz="2400">
              <a:solidFill>
                <a:srgbClr val="0D0D0D"/>
              </a:solidFill>
              <a:highlight>
                <a:srgbClr val="FFFFFF"/>
              </a:highlight>
              <a:latin typeface="Roboto"/>
              <a:ea typeface="Roboto"/>
              <a:cs typeface="Roboto"/>
              <a:sym typeface="Roboto"/>
            </a:endParaRPr>
          </a:p>
          <a:p>
            <a:pPr marL="457200" lvl="0" indent="0" algn="l" rtl="0">
              <a:lnSpc>
                <a:spcPct val="115000"/>
              </a:lnSpc>
              <a:spcBef>
                <a:spcPts val="2100"/>
              </a:spcBef>
              <a:spcAft>
                <a:spcPts val="0"/>
              </a:spcAft>
              <a:buNone/>
            </a:pPr>
            <a:endParaRPr sz="2400">
              <a:solidFill>
                <a:srgbClr val="0D0D0D"/>
              </a:solidFill>
              <a:highlight>
                <a:srgbClr val="FFFFFF"/>
              </a:highlight>
              <a:latin typeface="Roboto"/>
              <a:ea typeface="Roboto"/>
              <a:cs typeface="Roboto"/>
              <a:sym typeface="Roboto"/>
            </a:endParaRPr>
          </a:p>
          <a:p>
            <a:pPr marL="0" marR="0" lvl="0" indent="0" algn="l" rtl="0">
              <a:lnSpc>
                <a:spcPct val="130000"/>
              </a:lnSpc>
              <a:spcBef>
                <a:spcPts val="2100"/>
              </a:spcBef>
              <a:spcAft>
                <a:spcPts val="0"/>
              </a:spcAft>
              <a:buNone/>
            </a:pPr>
            <a:endParaRPr sz="2100">
              <a:solidFill>
                <a:srgbClr val="2B1C09"/>
              </a:solidFill>
              <a:latin typeface="Roboto"/>
              <a:ea typeface="Roboto"/>
              <a:cs typeface="Roboto"/>
              <a:sym typeface="Roboto"/>
            </a:endParaRPr>
          </a:p>
          <a:p>
            <a:pPr marL="0" marR="0" lvl="0" indent="0" algn="l" rtl="0">
              <a:lnSpc>
                <a:spcPct val="130000"/>
              </a:lnSpc>
              <a:spcBef>
                <a:spcPts val="0"/>
              </a:spcBef>
              <a:spcAft>
                <a:spcPts val="0"/>
              </a:spcAft>
              <a:buNone/>
            </a:pPr>
            <a:endParaRPr sz="2100">
              <a:solidFill>
                <a:srgbClr val="2B1C09"/>
              </a:solidFill>
              <a:latin typeface="Roboto"/>
              <a:ea typeface="Roboto"/>
              <a:cs typeface="Roboto"/>
              <a:sym typeface="Roboto"/>
            </a:endParaRPr>
          </a:p>
          <a:p>
            <a:pPr marL="0" marR="0" lvl="0" indent="0" algn="l" rtl="0">
              <a:lnSpc>
                <a:spcPct val="130000"/>
              </a:lnSpc>
              <a:spcBef>
                <a:spcPts val="0"/>
              </a:spcBef>
              <a:spcAft>
                <a:spcPts val="0"/>
              </a:spcAft>
              <a:buNone/>
            </a:pPr>
            <a:endParaRPr sz="2100">
              <a:solidFill>
                <a:srgbClr val="2B1C09"/>
              </a:solidFill>
              <a:latin typeface="Roboto"/>
              <a:ea typeface="Roboto"/>
              <a:cs typeface="Roboto"/>
              <a:sym typeface="Roboto"/>
            </a:endParaRPr>
          </a:p>
          <a:p>
            <a:pPr marL="0" marR="0" lvl="0" indent="0" algn="l" rtl="0">
              <a:lnSpc>
                <a:spcPct val="130000"/>
              </a:lnSpc>
              <a:spcBef>
                <a:spcPts val="0"/>
              </a:spcBef>
              <a:spcAft>
                <a:spcPts val="0"/>
              </a:spcAft>
              <a:buNone/>
            </a:pPr>
            <a:endParaRPr sz="2100">
              <a:solidFill>
                <a:srgbClr val="2B1C09"/>
              </a:solidFill>
              <a:latin typeface="Roboto"/>
              <a:ea typeface="Roboto"/>
              <a:cs typeface="Roboto"/>
              <a:sym typeface="Roboto"/>
            </a:endParaRPr>
          </a:p>
          <a:p>
            <a:pPr marL="0" marR="0" lvl="0" indent="0" algn="l" rtl="0">
              <a:lnSpc>
                <a:spcPct val="130000"/>
              </a:lnSpc>
              <a:spcBef>
                <a:spcPts val="0"/>
              </a:spcBef>
              <a:spcAft>
                <a:spcPts val="0"/>
              </a:spcAft>
              <a:buNone/>
            </a:pPr>
            <a:endParaRPr sz="2100">
              <a:solidFill>
                <a:srgbClr val="2B1C09"/>
              </a:solidFill>
              <a:latin typeface="Roboto"/>
              <a:ea typeface="Roboto"/>
              <a:cs typeface="Roboto"/>
              <a:sym typeface="Roboto"/>
            </a:endParaRPr>
          </a:p>
          <a:p>
            <a:pPr marL="0" marR="0" lvl="0" indent="0" algn="l" rtl="0">
              <a:lnSpc>
                <a:spcPct val="130000"/>
              </a:lnSpc>
              <a:spcBef>
                <a:spcPts val="0"/>
              </a:spcBef>
              <a:spcAft>
                <a:spcPts val="0"/>
              </a:spcAft>
              <a:buNone/>
            </a:pPr>
            <a:endParaRPr sz="2100">
              <a:solidFill>
                <a:srgbClr val="2B1C0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FC7AB"/>
        </a:solidFill>
        <a:effectLst/>
      </p:bgPr>
    </p:bg>
    <p:spTree>
      <p:nvGrpSpPr>
        <p:cNvPr id="1" name="Shape 201"/>
        <p:cNvGrpSpPr/>
        <p:nvPr/>
      </p:nvGrpSpPr>
      <p:grpSpPr>
        <a:xfrm>
          <a:off x="0" y="0"/>
          <a:ext cx="0" cy="0"/>
          <a:chOff x="0" y="0"/>
          <a:chExt cx="0" cy="0"/>
        </a:xfrm>
      </p:grpSpPr>
      <p:grpSp>
        <p:nvGrpSpPr>
          <p:cNvPr id="202" name="Google Shape;202;p20"/>
          <p:cNvGrpSpPr/>
          <p:nvPr/>
        </p:nvGrpSpPr>
        <p:grpSpPr>
          <a:xfrm>
            <a:off x="937850" y="2724675"/>
            <a:ext cx="3352822" cy="5453608"/>
            <a:chOff x="0" y="-38100"/>
            <a:chExt cx="883042" cy="1519111"/>
          </a:xfrm>
        </p:grpSpPr>
        <p:sp>
          <p:nvSpPr>
            <p:cNvPr id="203" name="Google Shape;203;p20"/>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204" name="Google Shape;204;p20"/>
            <p:cNvSpPr txBox="1"/>
            <p:nvPr/>
          </p:nvSpPr>
          <p:spPr>
            <a:xfrm>
              <a:off x="0" y="-38100"/>
              <a:ext cx="883042" cy="151911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5" name="Google Shape;205;p20"/>
          <p:cNvGrpSpPr/>
          <p:nvPr/>
        </p:nvGrpSpPr>
        <p:grpSpPr>
          <a:xfrm>
            <a:off x="5143401" y="2542255"/>
            <a:ext cx="3352800" cy="5767875"/>
            <a:chOff x="0" y="-38100"/>
            <a:chExt cx="883042" cy="1519111"/>
          </a:xfrm>
        </p:grpSpPr>
        <p:sp>
          <p:nvSpPr>
            <p:cNvPr id="206" name="Google Shape;206;p20"/>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207" name="Google Shape;207;p20"/>
            <p:cNvSpPr txBox="1"/>
            <p:nvPr/>
          </p:nvSpPr>
          <p:spPr>
            <a:xfrm>
              <a:off x="0" y="-38100"/>
              <a:ext cx="883042" cy="151911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8" name="Google Shape;208;p20"/>
          <p:cNvGrpSpPr/>
          <p:nvPr/>
        </p:nvGrpSpPr>
        <p:grpSpPr>
          <a:xfrm>
            <a:off x="9258102" y="2542255"/>
            <a:ext cx="3352800" cy="5767875"/>
            <a:chOff x="0" y="-38100"/>
            <a:chExt cx="883042" cy="1519111"/>
          </a:xfrm>
        </p:grpSpPr>
        <p:sp>
          <p:nvSpPr>
            <p:cNvPr id="209" name="Google Shape;209;p20"/>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210" name="Google Shape;210;p20"/>
            <p:cNvSpPr txBox="1"/>
            <p:nvPr/>
          </p:nvSpPr>
          <p:spPr>
            <a:xfrm>
              <a:off x="0" y="-38100"/>
              <a:ext cx="883042" cy="151911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1" name="Google Shape;211;p20"/>
          <p:cNvGrpSpPr/>
          <p:nvPr/>
        </p:nvGrpSpPr>
        <p:grpSpPr>
          <a:xfrm>
            <a:off x="13372802" y="2542255"/>
            <a:ext cx="3352800" cy="5767875"/>
            <a:chOff x="0" y="-38100"/>
            <a:chExt cx="883042" cy="1519111"/>
          </a:xfrm>
        </p:grpSpPr>
        <p:sp>
          <p:nvSpPr>
            <p:cNvPr id="212" name="Google Shape;212;p20"/>
            <p:cNvSpPr/>
            <p:nvPr/>
          </p:nvSpPr>
          <p:spPr>
            <a:xfrm>
              <a:off x="0" y="0"/>
              <a:ext cx="883042" cy="1481011"/>
            </a:xfrm>
            <a:custGeom>
              <a:avLst/>
              <a:gdLst/>
              <a:ahLst/>
              <a:cxnLst/>
              <a:rect l="l" t="t" r="r" b="b"/>
              <a:pathLst>
                <a:path w="883042" h="1481011" extrusionOk="0">
                  <a:moveTo>
                    <a:pt x="0" y="0"/>
                  </a:moveTo>
                  <a:lnTo>
                    <a:pt x="883042" y="0"/>
                  </a:lnTo>
                  <a:lnTo>
                    <a:pt x="883042" y="1481011"/>
                  </a:lnTo>
                  <a:lnTo>
                    <a:pt x="0" y="1481011"/>
                  </a:lnTo>
                  <a:close/>
                </a:path>
              </a:pathLst>
            </a:custGeom>
            <a:solidFill>
              <a:srgbClr val="FFFDFC"/>
            </a:solidFill>
            <a:ln>
              <a:noFill/>
            </a:ln>
          </p:spPr>
        </p:sp>
        <p:sp>
          <p:nvSpPr>
            <p:cNvPr id="213" name="Google Shape;213;p20"/>
            <p:cNvSpPr txBox="1"/>
            <p:nvPr/>
          </p:nvSpPr>
          <p:spPr>
            <a:xfrm>
              <a:off x="0" y="-38100"/>
              <a:ext cx="883042" cy="1519111"/>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4" name="Google Shape;214;p20"/>
          <p:cNvSpPr/>
          <p:nvPr/>
        </p:nvSpPr>
        <p:spPr>
          <a:xfrm>
            <a:off x="9885322" y="3376710"/>
            <a:ext cx="1379761" cy="1332096"/>
          </a:xfrm>
          <a:custGeom>
            <a:avLst/>
            <a:gdLst/>
            <a:ahLst/>
            <a:cxnLst/>
            <a:rect l="l" t="t" r="r" b="b"/>
            <a:pathLst>
              <a:path w="1379761" h="1332096" extrusionOk="0">
                <a:moveTo>
                  <a:pt x="0" y="0"/>
                </a:moveTo>
                <a:lnTo>
                  <a:pt x="1379761" y="0"/>
                </a:lnTo>
                <a:lnTo>
                  <a:pt x="1379761" y="1332096"/>
                </a:lnTo>
                <a:lnTo>
                  <a:pt x="0" y="1332096"/>
                </a:lnTo>
                <a:lnTo>
                  <a:pt x="0" y="0"/>
                </a:lnTo>
                <a:close/>
              </a:path>
            </a:pathLst>
          </a:custGeom>
          <a:blipFill rotWithShape="1">
            <a:blip r:embed="rId3">
              <a:alphaModFix/>
            </a:blip>
            <a:stretch>
              <a:fillRect/>
            </a:stretch>
          </a:blipFill>
          <a:ln>
            <a:noFill/>
          </a:ln>
        </p:spPr>
      </p:sp>
      <p:sp>
        <p:nvSpPr>
          <p:cNvPr id="215" name="Google Shape;215;p20"/>
          <p:cNvSpPr/>
          <p:nvPr/>
        </p:nvSpPr>
        <p:spPr>
          <a:xfrm>
            <a:off x="13868202" y="3376710"/>
            <a:ext cx="1332096" cy="1332096"/>
          </a:xfrm>
          <a:custGeom>
            <a:avLst/>
            <a:gdLst/>
            <a:ahLst/>
            <a:cxnLst/>
            <a:rect l="l" t="t" r="r" b="b"/>
            <a:pathLst>
              <a:path w="1332096" h="1332096" extrusionOk="0">
                <a:moveTo>
                  <a:pt x="0" y="0"/>
                </a:moveTo>
                <a:lnTo>
                  <a:pt x="1332096" y="0"/>
                </a:lnTo>
                <a:lnTo>
                  <a:pt x="1332096" y="1332096"/>
                </a:lnTo>
                <a:lnTo>
                  <a:pt x="0" y="1332096"/>
                </a:lnTo>
                <a:lnTo>
                  <a:pt x="0" y="0"/>
                </a:lnTo>
                <a:close/>
              </a:path>
            </a:pathLst>
          </a:custGeom>
          <a:blipFill rotWithShape="1">
            <a:blip r:embed="rId4">
              <a:alphaModFix/>
            </a:blip>
            <a:stretch>
              <a:fillRect/>
            </a:stretch>
          </a:blipFill>
          <a:ln>
            <a:noFill/>
          </a:ln>
        </p:spPr>
      </p:sp>
      <p:sp>
        <p:nvSpPr>
          <p:cNvPr id="216" name="Google Shape;216;p20"/>
          <p:cNvSpPr txBox="1"/>
          <p:nvPr/>
        </p:nvSpPr>
        <p:spPr>
          <a:xfrm>
            <a:off x="15049202" y="9469582"/>
            <a:ext cx="2210100" cy="246000"/>
          </a:xfrm>
          <a:prstGeom prst="rect">
            <a:avLst/>
          </a:prstGeom>
          <a:noFill/>
          <a:ln>
            <a:noFill/>
          </a:ln>
        </p:spPr>
        <p:txBody>
          <a:bodyPr spcFirstLastPara="1" wrap="square" lIns="0" tIns="0" rIns="0" bIns="0" anchor="t" anchorCtr="0">
            <a:spAutoFit/>
          </a:bodyPr>
          <a:lstStyle/>
          <a:p>
            <a:pPr marL="0" marR="0" lvl="0" indent="0" algn="r" rtl="0">
              <a:lnSpc>
                <a:spcPct val="140025"/>
              </a:lnSpc>
              <a:spcBef>
                <a:spcPts val="0"/>
              </a:spcBef>
              <a:spcAft>
                <a:spcPts val="0"/>
              </a:spcAft>
              <a:buNone/>
            </a:pPr>
            <a:r>
              <a:rPr lang="en-US" sz="1599" i="0" u="none" strike="noStrike" cap="none">
                <a:solidFill>
                  <a:srgbClr val="2B1C09"/>
                </a:solidFill>
                <a:latin typeface="Roboto"/>
                <a:ea typeface="Roboto"/>
                <a:cs typeface="Roboto"/>
                <a:sym typeface="Roboto"/>
              </a:rPr>
              <a:t>CANVA CORPORATION</a:t>
            </a:r>
            <a:endParaRPr>
              <a:latin typeface="Roboto"/>
              <a:ea typeface="Roboto"/>
              <a:cs typeface="Roboto"/>
              <a:sym typeface="Roboto"/>
            </a:endParaRPr>
          </a:p>
        </p:txBody>
      </p:sp>
      <p:sp>
        <p:nvSpPr>
          <p:cNvPr id="217" name="Google Shape;217;p20"/>
          <p:cNvSpPr txBox="1"/>
          <p:nvPr/>
        </p:nvSpPr>
        <p:spPr>
          <a:xfrm>
            <a:off x="6543725" y="916750"/>
            <a:ext cx="6067200" cy="738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US" sz="4800">
                <a:solidFill>
                  <a:srgbClr val="7B5325"/>
                </a:solidFill>
                <a:latin typeface="Roboto Black"/>
                <a:ea typeface="Roboto Black"/>
                <a:cs typeface="Roboto Black"/>
                <a:sym typeface="Roboto Black"/>
              </a:rPr>
              <a:t>Technical Stacks</a:t>
            </a:r>
            <a:endParaRPr sz="4800">
              <a:latin typeface="Roboto Black"/>
              <a:ea typeface="Roboto Black"/>
              <a:cs typeface="Roboto Black"/>
              <a:sym typeface="Roboto Black"/>
            </a:endParaRPr>
          </a:p>
        </p:txBody>
      </p:sp>
      <p:sp>
        <p:nvSpPr>
          <p:cNvPr id="218" name="Google Shape;218;p20"/>
          <p:cNvSpPr txBox="1"/>
          <p:nvPr/>
        </p:nvSpPr>
        <p:spPr>
          <a:xfrm>
            <a:off x="5677247" y="6464358"/>
            <a:ext cx="25068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a:latin typeface="Roboto"/>
              <a:ea typeface="Roboto"/>
              <a:cs typeface="Roboto"/>
              <a:sym typeface="Roboto"/>
            </a:endParaRPr>
          </a:p>
        </p:txBody>
      </p:sp>
      <p:sp>
        <p:nvSpPr>
          <p:cNvPr id="219" name="Google Shape;219;p20"/>
          <p:cNvSpPr txBox="1"/>
          <p:nvPr/>
        </p:nvSpPr>
        <p:spPr>
          <a:xfrm>
            <a:off x="4963675" y="6126650"/>
            <a:ext cx="2506800" cy="4617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400" b="1">
                <a:latin typeface="Roboto"/>
                <a:ea typeface="Roboto"/>
                <a:cs typeface="Roboto"/>
                <a:sym typeface="Roboto"/>
              </a:rPr>
              <a:t>        </a:t>
            </a:r>
            <a:r>
              <a:rPr lang="en-US" sz="2400" b="1">
                <a:solidFill>
                  <a:srgbClr val="85200C"/>
                </a:solidFill>
                <a:latin typeface="Roboto"/>
                <a:ea typeface="Roboto"/>
                <a:cs typeface="Roboto"/>
                <a:sym typeface="Roboto"/>
              </a:rPr>
              <a:t>   </a:t>
            </a:r>
            <a:r>
              <a:rPr lang="en-US" sz="3000" b="1">
                <a:solidFill>
                  <a:srgbClr val="85200C"/>
                </a:solidFill>
                <a:latin typeface="Roboto"/>
                <a:ea typeface="Roboto"/>
                <a:cs typeface="Roboto"/>
                <a:sym typeface="Roboto"/>
              </a:rPr>
              <a:t>Python</a:t>
            </a:r>
            <a:endParaRPr sz="3000" b="1">
              <a:solidFill>
                <a:srgbClr val="85200C"/>
              </a:solidFill>
              <a:latin typeface="Roboto"/>
              <a:ea typeface="Roboto"/>
              <a:cs typeface="Roboto"/>
              <a:sym typeface="Roboto"/>
            </a:endParaRPr>
          </a:p>
        </p:txBody>
      </p:sp>
      <p:sp>
        <p:nvSpPr>
          <p:cNvPr id="220" name="Google Shape;220;p20"/>
          <p:cNvSpPr txBox="1"/>
          <p:nvPr/>
        </p:nvSpPr>
        <p:spPr>
          <a:xfrm>
            <a:off x="9791948" y="6464358"/>
            <a:ext cx="25068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a:latin typeface="Roboto"/>
              <a:ea typeface="Roboto"/>
              <a:cs typeface="Roboto"/>
              <a:sym typeface="Roboto"/>
            </a:endParaRPr>
          </a:p>
        </p:txBody>
      </p:sp>
      <p:sp>
        <p:nvSpPr>
          <p:cNvPr id="221" name="Google Shape;221;p20"/>
          <p:cNvSpPr txBox="1"/>
          <p:nvPr/>
        </p:nvSpPr>
        <p:spPr>
          <a:xfrm>
            <a:off x="9791963" y="6161053"/>
            <a:ext cx="2285100" cy="3693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400" b="1">
                <a:latin typeface="Roboto"/>
                <a:ea typeface="Roboto"/>
                <a:cs typeface="Roboto"/>
                <a:sym typeface="Roboto"/>
              </a:rPr>
              <a:t>     </a:t>
            </a:r>
            <a:r>
              <a:rPr lang="en-US" sz="2400" b="1">
                <a:solidFill>
                  <a:srgbClr val="85200C"/>
                </a:solidFill>
                <a:latin typeface="Roboto"/>
                <a:ea typeface="Roboto"/>
                <a:cs typeface="Roboto"/>
                <a:sym typeface="Roboto"/>
              </a:rPr>
              <a:t>SMTP</a:t>
            </a:r>
            <a:endParaRPr sz="2400" b="1">
              <a:solidFill>
                <a:srgbClr val="85200C"/>
              </a:solidFill>
              <a:latin typeface="Roboto"/>
              <a:ea typeface="Roboto"/>
              <a:cs typeface="Roboto"/>
              <a:sym typeface="Roboto"/>
            </a:endParaRPr>
          </a:p>
        </p:txBody>
      </p:sp>
      <p:sp>
        <p:nvSpPr>
          <p:cNvPr id="222" name="Google Shape;222;p20"/>
          <p:cNvSpPr txBox="1"/>
          <p:nvPr/>
        </p:nvSpPr>
        <p:spPr>
          <a:xfrm>
            <a:off x="13906649" y="6464358"/>
            <a:ext cx="25068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a:latin typeface="Roboto"/>
              <a:ea typeface="Roboto"/>
              <a:cs typeface="Roboto"/>
              <a:sym typeface="Roboto"/>
            </a:endParaRPr>
          </a:p>
        </p:txBody>
      </p:sp>
      <p:pic>
        <p:nvPicPr>
          <p:cNvPr id="223" name="Google Shape;223;p20"/>
          <p:cNvPicPr preferRelativeResize="0"/>
          <p:nvPr/>
        </p:nvPicPr>
        <p:blipFill>
          <a:blip r:embed="rId5">
            <a:alphaModFix/>
          </a:blip>
          <a:stretch>
            <a:fillRect/>
          </a:stretch>
        </p:blipFill>
        <p:spPr>
          <a:xfrm>
            <a:off x="5677775" y="3495676"/>
            <a:ext cx="1332100" cy="1304915"/>
          </a:xfrm>
          <a:prstGeom prst="rect">
            <a:avLst/>
          </a:prstGeom>
          <a:noFill/>
          <a:ln>
            <a:noFill/>
          </a:ln>
        </p:spPr>
      </p:pic>
      <p:pic>
        <p:nvPicPr>
          <p:cNvPr id="224" name="Google Shape;224;p20"/>
          <p:cNvPicPr preferRelativeResize="0"/>
          <p:nvPr/>
        </p:nvPicPr>
        <p:blipFill>
          <a:blip r:embed="rId6">
            <a:alphaModFix/>
          </a:blip>
          <a:stretch>
            <a:fillRect/>
          </a:stretch>
        </p:blipFill>
        <p:spPr>
          <a:xfrm>
            <a:off x="1658863" y="3376696"/>
            <a:ext cx="1910775" cy="1910775"/>
          </a:xfrm>
          <a:prstGeom prst="rect">
            <a:avLst/>
          </a:prstGeom>
          <a:noFill/>
          <a:ln>
            <a:noFill/>
          </a:ln>
        </p:spPr>
      </p:pic>
      <p:sp>
        <p:nvSpPr>
          <p:cNvPr id="225" name="Google Shape;225;p20"/>
          <p:cNvSpPr txBox="1"/>
          <p:nvPr/>
        </p:nvSpPr>
        <p:spPr>
          <a:xfrm>
            <a:off x="-8555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6" name="Google Shape;226;p20"/>
          <p:cNvSpPr txBox="1"/>
          <p:nvPr/>
        </p:nvSpPr>
        <p:spPr>
          <a:xfrm>
            <a:off x="1114275" y="5945500"/>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b="1">
                <a:solidFill>
                  <a:srgbClr val="5B0F00"/>
                </a:solidFill>
              </a:rPr>
              <a:t>      Jupyter</a:t>
            </a:r>
            <a:endParaRPr sz="3000" b="1">
              <a:solidFill>
                <a:srgbClr val="5B0F00"/>
              </a:solidFill>
            </a:endParaRPr>
          </a:p>
        </p:txBody>
      </p:sp>
      <p:sp>
        <p:nvSpPr>
          <p:cNvPr id="227" name="Google Shape;227;p20"/>
          <p:cNvSpPr txBox="1"/>
          <p:nvPr/>
        </p:nvSpPr>
        <p:spPr>
          <a:xfrm>
            <a:off x="152400" y="15240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228" name="Google Shape;228;p20"/>
          <p:cNvPicPr preferRelativeResize="0"/>
          <p:nvPr/>
        </p:nvPicPr>
        <p:blipFill>
          <a:blip r:embed="rId7">
            <a:alphaModFix/>
          </a:blip>
          <a:stretch>
            <a:fillRect/>
          </a:stretch>
        </p:blipFill>
        <p:spPr>
          <a:xfrm>
            <a:off x="5608762" y="3242800"/>
            <a:ext cx="2237454" cy="2237454"/>
          </a:xfrm>
          <a:prstGeom prst="rect">
            <a:avLst/>
          </a:prstGeom>
          <a:noFill/>
          <a:ln>
            <a:noFill/>
          </a:ln>
        </p:spPr>
      </p:pic>
      <p:pic>
        <p:nvPicPr>
          <p:cNvPr id="229" name="Google Shape;229;p20"/>
          <p:cNvPicPr preferRelativeResize="0"/>
          <p:nvPr/>
        </p:nvPicPr>
        <p:blipFill>
          <a:blip r:embed="rId8">
            <a:alphaModFix/>
          </a:blip>
          <a:stretch>
            <a:fillRect/>
          </a:stretch>
        </p:blipFill>
        <p:spPr>
          <a:xfrm>
            <a:off x="9890375" y="3443275"/>
            <a:ext cx="1616100" cy="1584000"/>
          </a:xfrm>
          <a:prstGeom prst="rect">
            <a:avLst/>
          </a:prstGeom>
          <a:noFill/>
          <a:ln>
            <a:noFill/>
          </a:ln>
        </p:spPr>
      </p:pic>
      <p:pic>
        <p:nvPicPr>
          <p:cNvPr id="230" name="Google Shape;230;p20"/>
          <p:cNvPicPr preferRelativeResize="0"/>
          <p:nvPr/>
        </p:nvPicPr>
        <p:blipFill>
          <a:blip r:embed="rId9">
            <a:alphaModFix/>
          </a:blip>
          <a:stretch>
            <a:fillRect/>
          </a:stretch>
        </p:blipFill>
        <p:spPr>
          <a:xfrm>
            <a:off x="13768500" y="3163713"/>
            <a:ext cx="2143125" cy="2143125"/>
          </a:xfrm>
          <a:prstGeom prst="rect">
            <a:avLst/>
          </a:prstGeom>
          <a:noFill/>
          <a:ln>
            <a:noFill/>
          </a:ln>
        </p:spPr>
      </p:pic>
      <p:pic>
        <p:nvPicPr>
          <p:cNvPr id="231" name="Google Shape;231;p20"/>
          <p:cNvPicPr preferRelativeResize="0"/>
          <p:nvPr/>
        </p:nvPicPr>
        <p:blipFill>
          <a:blip r:embed="rId10">
            <a:alphaModFix/>
          </a:blip>
          <a:stretch>
            <a:fillRect/>
          </a:stretch>
        </p:blipFill>
        <p:spPr>
          <a:xfrm>
            <a:off x="13550625" y="3435167"/>
            <a:ext cx="2857500" cy="160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B5325"/>
        </a:solidFill>
        <a:effectLst/>
      </p:bgPr>
    </p:bg>
    <p:spTree>
      <p:nvGrpSpPr>
        <p:cNvPr id="1" name="Shape 235"/>
        <p:cNvGrpSpPr/>
        <p:nvPr/>
      </p:nvGrpSpPr>
      <p:grpSpPr>
        <a:xfrm>
          <a:off x="0" y="0"/>
          <a:ext cx="0" cy="0"/>
          <a:chOff x="0" y="0"/>
          <a:chExt cx="0" cy="0"/>
        </a:xfrm>
      </p:grpSpPr>
      <p:pic>
        <p:nvPicPr>
          <p:cNvPr id="236" name="Google Shape;236;p21"/>
          <p:cNvPicPr preferRelativeResize="0"/>
          <p:nvPr/>
        </p:nvPicPr>
        <p:blipFill rotWithShape="1">
          <a:blip r:embed="rId3">
            <a:alphaModFix amt="30000"/>
          </a:blip>
          <a:srcRect l="13789" r="13788"/>
          <a:stretch/>
        </p:blipFill>
        <p:spPr>
          <a:xfrm>
            <a:off x="8346545" y="0"/>
            <a:ext cx="9941455" cy="10287000"/>
          </a:xfrm>
          <a:prstGeom prst="rect">
            <a:avLst/>
          </a:prstGeom>
          <a:noFill/>
          <a:ln>
            <a:noFill/>
          </a:ln>
        </p:spPr>
      </p:pic>
      <p:sp>
        <p:nvSpPr>
          <p:cNvPr id="237" name="Google Shape;237;p21"/>
          <p:cNvSpPr txBox="1"/>
          <p:nvPr/>
        </p:nvSpPr>
        <p:spPr>
          <a:xfrm>
            <a:off x="1028700" y="5226937"/>
            <a:ext cx="11266200" cy="1108200"/>
          </a:xfrm>
          <a:prstGeom prst="rect">
            <a:avLst/>
          </a:prstGeom>
          <a:noFill/>
          <a:ln>
            <a:noFill/>
          </a:ln>
        </p:spPr>
        <p:txBody>
          <a:bodyPr spcFirstLastPara="1" wrap="square" lIns="0" tIns="0" rIns="0" bIns="0" anchor="t" anchorCtr="0">
            <a:spAutoFit/>
          </a:bodyPr>
          <a:lstStyle/>
          <a:p>
            <a:pPr marL="0" marR="0" lvl="0" indent="0" algn="l" rtl="0">
              <a:lnSpc>
                <a:spcPct val="140004"/>
              </a:lnSpc>
              <a:spcBef>
                <a:spcPts val="0"/>
              </a:spcBef>
              <a:spcAft>
                <a:spcPts val="0"/>
              </a:spcAft>
              <a:buNone/>
            </a:pPr>
            <a:r>
              <a:rPr lang="en-US" sz="7200">
                <a:solidFill>
                  <a:srgbClr val="FFFDFC"/>
                </a:solidFill>
                <a:latin typeface="Roboto Black"/>
                <a:ea typeface="Roboto Black"/>
                <a:cs typeface="Roboto Black"/>
                <a:sym typeface="Roboto Black"/>
              </a:rPr>
              <a:t>What Is OTP</a:t>
            </a:r>
            <a:endParaRPr sz="7200">
              <a:latin typeface="Roboto Black"/>
              <a:ea typeface="Roboto Black"/>
              <a:cs typeface="Roboto Black"/>
              <a:sym typeface="Roboto Black"/>
            </a:endParaRPr>
          </a:p>
        </p:txBody>
      </p:sp>
      <p:sp>
        <p:nvSpPr>
          <p:cNvPr id="238" name="Google Shape;238;p21"/>
          <p:cNvSpPr txBox="1"/>
          <p:nvPr/>
        </p:nvSpPr>
        <p:spPr>
          <a:xfrm>
            <a:off x="1028700" y="7269625"/>
            <a:ext cx="10269300" cy="3204600"/>
          </a:xfrm>
          <a:prstGeom prst="rect">
            <a:avLst/>
          </a:prstGeom>
          <a:noFill/>
          <a:ln>
            <a:noFill/>
          </a:ln>
        </p:spPr>
        <p:txBody>
          <a:bodyPr spcFirstLastPara="1" wrap="square" lIns="0" tIns="0" rIns="0" bIns="0" anchor="t" anchorCtr="0">
            <a:spAutoFit/>
          </a:bodyPr>
          <a:lstStyle/>
          <a:p>
            <a:pPr marL="457200" marR="0" lvl="0" indent="-381000" algn="l" rtl="0">
              <a:lnSpc>
                <a:spcPct val="130010"/>
              </a:lnSpc>
              <a:spcBef>
                <a:spcPts val="0"/>
              </a:spcBef>
              <a:spcAft>
                <a:spcPts val="0"/>
              </a:spcAft>
              <a:buClr>
                <a:srgbClr val="0D0D0D"/>
              </a:buClr>
              <a:buSzPts val="2400"/>
              <a:buFont typeface="Roboto"/>
              <a:buAutoNum type="arabicPeriod"/>
            </a:pPr>
            <a:r>
              <a:rPr lang="en-US" sz="2400" b="1">
                <a:solidFill>
                  <a:srgbClr val="0D0D0D"/>
                </a:solidFill>
                <a:highlight>
                  <a:srgbClr val="FFFFFF"/>
                </a:highlight>
                <a:latin typeface="Roboto"/>
                <a:ea typeface="Roboto"/>
                <a:cs typeface="Roboto"/>
                <a:sym typeface="Roboto"/>
              </a:rPr>
              <a:t>Single Use</a:t>
            </a:r>
            <a:r>
              <a:rPr lang="en-US" sz="2400">
                <a:solidFill>
                  <a:srgbClr val="0D0D0D"/>
                </a:solidFill>
                <a:highlight>
                  <a:srgbClr val="FFFFFF"/>
                </a:highlight>
                <a:latin typeface="Roboto"/>
                <a:ea typeface="Roboto"/>
                <a:cs typeface="Roboto"/>
                <a:sym typeface="Roboto"/>
              </a:rPr>
              <a:t>:     Each OTP can only be used once. After it has been use </a:t>
            </a:r>
            <a:endParaRPr sz="2400">
              <a:solidFill>
                <a:srgbClr val="0D0D0D"/>
              </a:solidFill>
              <a:highlight>
                <a:srgbClr val="FFFFFF"/>
              </a:highlight>
              <a:latin typeface="Roboto"/>
              <a:ea typeface="Roboto"/>
              <a:cs typeface="Roboto"/>
              <a:sym typeface="Roboto"/>
            </a:endParaRPr>
          </a:p>
          <a:p>
            <a:pPr marL="0" marR="0" lvl="0" indent="0" algn="l" rtl="0">
              <a:lnSpc>
                <a:spcPct val="130010"/>
              </a:lnSpc>
              <a:spcBef>
                <a:spcPts val="0"/>
              </a:spcBef>
              <a:spcAft>
                <a:spcPts val="0"/>
              </a:spcAft>
              <a:buNone/>
            </a:pPr>
            <a:r>
              <a:rPr lang="en-US" sz="2400">
                <a:solidFill>
                  <a:srgbClr val="0D0D0D"/>
                </a:solidFill>
                <a:highlight>
                  <a:srgbClr val="FFFFFF"/>
                </a:highlight>
                <a:latin typeface="Roboto"/>
                <a:ea typeface="Roboto"/>
                <a:cs typeface="Roboto"/>
                <a:sym typeface="Roboto"/>
              </a:rPr>
              <a:t>for authentication or validation, it becomes invalid.</a:t>
            </a:r>
            <a:endParaRPr sz="2400">
              <a:solidFill>
                <a:srgbClr val="0D0D0D"/>
              </a:solidFill>
              <a:highlight>
                <a:srgbClr val="FFFFFF"/>
              </a:highlight>
              <a:latin typeface="Roboto"/>
              <a:ea typeface="Roboto"/>
              <a:cs typeface="Roboto"/>
              <a:sym typeface="Roboto"/>
            </a:endParaRPr>
          </a:p>
          <a:p>
            <a:pPr marL="0" lvl="0" indent="0" algn="l" rtl="0">
              <a:lnSpc>
                <a:spcPct val="115000"/>
              </a:lnSpc>
              <a:spcBef>
                <a:spcPts val="2100"/>
              </a:spcBef>
              <a:spcAft>
                <a:spcPts val="0"/>
              </a:spcAft>
              <a:buNone/>
            </a:pPr>
            <a:r>
              <a:rPr lang="en-US" sz="2400">
                <a:solidFill>
                  <a:srgbClr val="0D0D0D"/>
                </a:solidFill>
                <a:highlight>
                  <a:srgbClr val="FFFFFF"/>
                </a:highlight>
                <a:latin typeface="Roboto"/>
                <a:ea typeface="Roboto"/>
                <a:cs typeface="Roboto"/>
                <a:sym typeface="Roboto"/>
              </a:rPr>
              <a:t>2. </a:t>
            </a:r>
            <a:r>
              <a:rPr lang="en-US" sz="2400" b="1">
                <a:solidFill>
                  <a:srgbClr val="0D0D0D"/>
                </a:solidFill>
                <a:highlight>
                  <a:srgbClr val="FFFFFF"/>
                </a:highlight>
                <a:latin typeface="Roboto"/>
                <a:ea typeface="Roboto"/>
                <a:cs typeface="Roboto"/>
                <a:sym typeface="Roboto"/>
              </a:rPr>
              <a:t>Time-Sensitive:    </a:t>
            </a:r>
            <a:r>
              <a:rPr lang="en-US" sz="2400">
                <a:solidFill>
                  <a:srgbClr val="0D0D0D"/>
                </a:solidFill>
                <a:highlight>
                  <a:srgbClr val="FFFFFF"/>
                </a:highlight>
                <a:latin typeface="Roboto"/>
                <a:ea typeface="Roboto"/>
                <a:cs typeface="Roboto"/>
                <a:sym typeface="Roboto"/>
              </a:rPr>
              <a:t>OTPs often have a limited validity period, typically ranging from a few seconds to several minutes. They expire if not used within this timeframe.</a:t>
            </a:r>
            <a:endParaRPr sz="2400">
              <a:solidFill>
                <a:srgbClr val="0D0D0D"/>
              </a:solidFill>
              <a:highlight>
                <a:srgbClr val="FFFFFF"/>
              </a:highlight>
              <a:latin typeface="Roboto"/>
              <a:ea typeface="Roboto"/>
              <a:cs typeface="Roboto"/>
              <a:sym typeface="Roboto"/>
            </a:endParaRPr>
          </a:p>
          <a:p>
            <a:pPr marL="0" marR="0" lvl="0" indent="0" algn="l" rtl="0">
              <a:lnSpc>
                <a:spcPct val="130010"/>
              </a:lnSpc>
              <a:spcBef>
                <a:spcPts val="2100"/>
              </a:spcBef>
              <a:spcAft>
                <a:spcPts val="0"/>
              </a:spcAft>
              <a:buNone/>
            </a:pPr>
            <a:endParaRPr sz="2799">
              <a:solidFill>
                <a:srgbClr val="FFFDFC"/>
              </a:solidFill>
              <a:latin typeface="Roboto"/>
              <a:ea typeface="Roboto"/>
              <a:cs typeface="Roboto"/>
              <a:sym typeface="Roboto"/>
            </a:endParaRPr>
          </a:p>
        </p:txBody>
      </p:sp>
      <p:sp>
        <p:nvSpPr>
          <p:cNvPr id="239" name="Google Shape;239;p21"/>
          <p:cNvSpPr txBox="1"/>
          <p:nvPr/>
        </p:nvSpPr>
        <p:spPr>
          <a:xfrm>
            <a:off x="1028700" y="742950"/>
            <a:ext cx="2642100" cy="2192700"/>
          </a:xfrm>
          <a:prstGeom prst="rect">
            <a:avLst/>
          </a:prstGeom>
          <a:noFill/>
          <a:ln>
            <a:noFill/>
          </a:ln>
        </p:spPr>
        <p:txBody>
          <a:bodyPr spcFirstLastPara="1" wrap="square" lIns="0" tIns="0" rIns="0" bIns="0" anchor="t" anchorCtr="0">
            <a:spAutoFit/>
          </a:bodyPr>
          <a:lstStyle/>
          <a:p>
            <a:pPr marL="0" marR="0" lvl="0" indent="0" algn="l" rtl="0">
              <a:lnSpc>
                <a:spcPct val="140004"/>
              </a:lnSpc>
              <a:spcBef>
                <a:spcPts val="0"/>
              </a:spcBef>
              <a:spcAft>
                <a:spcPts val="0"/>
              </a:spcAft>
              <a:buNone/>
            </a:pPr>
            <a:r>
              <a:rPr lang="en-US" sz="14246" i="0" u="none" strike="noStrike" cap="none">
                <a:solidFill>
                  <a:srgbClr val="DFC7AB"/>
                </a:solidFill>
                <a:latin typeface="Roboto Black"/>
                <a:ea typeface="Roboto Black"/>
                <a:cs typeface="Roboto Black"/>
                <a:sym typeface="Roboto Black"/>
              </a:rPr>
              <a:t>01</a:t>
            </a:r>
            <a:endParaRPr>
              <a:latin typeface="Roboto Black"/>
              <a:ea typeface="Roboto Black"/>
              <a:cs typeface="Roboto Black"/>
              <a:sym typeface="Roboto Black"/>
            </a:endParaRPr>
          </a:p>
        </p:txBody>
      </p:sp>
      <p:pic>
        <p:nvPicPr>
          <p:cNvPr id="240" name="Google Shape;240;p21"/>
          <p:cNvPicPr preferRelativeResize="0"/>
          <p:nvPr/>
        </p:nvPicPr>
        <p:blipFill>
          <a:blip r:embed="rId4">
            <a:alphaModFix/>
          </a:blip>
          <a:stretch>
            <a:fillRect/>
          </a:stretch>
        </p:blipFill>
        <p:spPr>
          <a:xfrm>
            <a:off x="11298000" y="0"/>
            <a:ext cx="6990000" cy="1028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p:nvPr/>
        </p:nvSpPr>
        <p:spPr>
          <a:xfrm>
            <a:off x="1608275" y="1355925"/>
            <a:ext cx="2053200" cy="13686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Generate OTP</a:t>
            </a:r>
            <a:endParaRPr sz="2400">
              <a:latin typeface="Roboto"/>
              <a:ea typeface="Roboto"/>
              <a:cs typeface="Roboto"/>
              <a:sym typeface="Roboto"/>
            </a:endParaRPr>
          </a:p>
        </p:txBody>
      </p:sp>
      <p:sp>
        <p:nvSpPr>
          <p:cNvPr id="246" name="Google Shape;246;p22"/>
          <p:cNvSpPr/>
          <p:nvPr/>
        </p:nvSpPr>
        <p:spPr>
          <a:xfrm>
            <a:off x="3661475" y="1874475"/>
            <a:ext cx="1411500" cy="331500"/>
          </a:xfrm>
          <a:prstGeom prst="rightArrow">
            <a:avLst>
              <a:gd name="adj1" fmla="val 50000"/>
              <a:gd name="adj2"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47" name="Google Shape;247;p22"/>
          <p:cNvSpPr/>
          <p:nvPr/>
        </p:nvSpPr>
        <p:spPr>
          <a:xfrm>
            <a:off x="5072975" y="1355900"/>
            <a:ext cx="1775100" cy="1967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Send generated OTP to user email address</a:t>
            </a:r>
            <a:endParaRPr sz="2400">
              <a:latin typeface="Roboto"/>
              <a:ea typeface="Roboto"/>
              <a:cs typeface="Roboto"/>
              <a:sym typeface="Roboto"/>
            </a:endParaRPr>
          </a:p>
        </p:txBody>
      </p:sp>
      <p:sp>
        <p:nvSpPr>
          <p:cNvPr id="248" name="Google Shape;248;p22"/>
          <p:cNvSpPr/>
          <p:nvPr/>
        </p:nvSpPr>
        <p:spPr>
          <a:xfrm>
            <a:off x="6848075" y="1997525"/>
            <a:ext cx="1646700" cy="331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49" name="Google Shape;249;p22"/>
          <p:cNvSpPr/>
          <p:nvPr/>
        </p:nvSpPr>
        <p:spPr>
          <a:xfrm>
            <a:off x="8494775" y="1564475"/>
            <a:ext cx="2202900" cy="1537200"/>
          </a:xfrm>
          <a:prstGeom prst="round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Ask the user to enter a  valid email address</a:t>
            </a:r>
            <a:endParaRPr sz="2400">
              <a:latin typeface="Roboto"/>
              <a:ea typeface="Roboto"/>
              <a:cs typeface="Roboto"/>
              <a:sym typeface="Roboto"/>
            </a:endParaRPr>
          </a:p>
        </p:txBody>
      </p:sp>
      <p:sp>
        <p:nvSpPr>
          <p:cNvPr id="250" name="Google Shape;250;p22"/>
          <p:cNvSpPr/>
          <p:nvPr/>
        </p:nvSpPr>
        <p:spPr>
          <a:xfrm>
            <a:off x="10697675" y="1997525"/>
            <a:ext cx="1775100" cy="331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51" name="Google Shape;251;p22"/>
          <p:cNvSpPr/>
          <p:nvPr/>
        </p:nvSpPr>
        <p:spPr>
          <a:xfrm>
            <a:off x="12472775" y="1698100"/>
            <a:ext cx="2416500" cy="1197600"/>
          </a:xfrm>
          <a:prstGeom prst="wedgeRoundRectCallout">
            <a:avLst>
              <a:gd name="adj1" fmla="val -20833"/>
              <a:gd name="adj2" fmla="val 62500"/>
              <a:gd name="adj3" fmla="val 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enter the OTP received in the email</a:t>
            </a:r>
            <a:endParaRPr sz="2400">
              <a:latin typeface="Roboto"/>
              <a:ea typeface="Roboto"/>
              <a:cs typeface="Roboto"/>
              <a:sym typeface="Roboto"/>
            </a:endParaRPr>
          </a:p>
        </p:txBody>
      </p:sp>
      <p:sp>
        <p:nvSpPr>
          <p:cNvPr id="252" name="Google Shape;252;p22"/>
          <p:cNvSpPr/>
          <p:nvPr/>
        </p:nvSpPr>
        <p:spPr>
          <a:xfrm>
            <a:off x="3533075" y="179650"/>
            <a:ext cx="9260400" cy="577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4800">
                <a:latin typeface="Roboto"/>
                <a:ea typeface="Roboto"/>
                <a:cs typeface="Roboto"/>
                <a:sym typeface="Roboto"/>
              </a:rPr>
              <a:t>Project Architecture</a:t>
            </a:r>
            <a:endParaRPr sz="4800">
              <a:latin typeface="Roboto"/>
              <a:ea typeface="Roboto"/>
              <a:cs typeface="Roboto"/>
              <a:sym typeface="Roboto"/>
            </a:endParaRPr>
          </a:p>
        </p:txBody>
      </p:sp>
      <p:sp>
        <p:nvSpPr>
          <p:cNvPr id="253" name="Google Shape;253;p22"/>
          <p:cNvSpPr/>
          <p:nvPr/>
        </p:nvSpPr>
        <p:spPr>
          <a:xfrm>
            <a:off x="13542050" y="3152400"/>
            <a:ext cx="42900" cy="171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54" name="Google Shape;254;p22"/>
          <p:cNvSpPr/>
          <p:nvPr/>
        </p:nvSpPr>
        <p:spPr>
          <a:xfrm>
            <a:off x="13520675" y="2981300"/>
            <a:ext cx="470400" cy="962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55" name="Google Shape;255;p22"/>
          <p:cNvSpPr/>
          <p:nvPr/>
        </p:nvSpPr>
        <p:spPr>
          <a:xfrm>
            <a:off x="12879075" y="3879550"/>
            <a:ext cx="1775100" cy="175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Verifying the OTP</a:t>
            </a:r>
            <a:endParaRPr sz="2400">
              <a:latin typeface="Roboto"/>
              <a:ea typeface="Roboto"/>
              <a:cs typeface="Roboto"/>
              <a:sym typeface="Roboto"/>
            </a:endParaRPr>
          </a:p>
        </p:txBody>
      </p:sp>
      <p:sp>
        <p:nvSpPr>
          <p:cNvPr id="256" name="Google Shape;256;p22"/>
          <p:cNvSpPr/>
          <p:nvPr/>
        </p:nvSpPr>
        <p:spPr>
          <a:xfrm>
            <a:off x="9457200" y="3943700"/>
            <a:ext cx="2053200" cy="1689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Invalid OTP</a:t>
            </a:r>
            <a:endParaRPr sz="2400">
              <a:latin typeface="Roboto"/>
              <a:ea typeface="Roboto"/>
              <a:cs typeface="Roboto"/>
              <a:sym typeface="Roboto"/>
            </a:endParaRPr>
          </a:p>
        </p:txBody>
      </p:sp>
      <p:sp>
        <p:nvSpPr>
          <p:cNvPr id="257" name="Google Shape;257;p22"/>
          <p:cNvSpPr/>
          <p:nvPr/>
        </p:nvSpPr>
        <p:spPr>
          <a:xfrm>
            <a:off x="6206425" y="4136325"/>
            <a:ext cx="2202900" cy="175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Ask the user to re-enter OTP</a:t>
            </a:r>
            <a:endParaRPr sz="2400">
              <a:latin typeface="Roboto"/>
              <a:ea typeface="Roboto"/>
              <a:cs typeface="Roboto"/>
              <a:sym typeface="Roboto"/>
            </a:endParaRPr>
          </a:p>
        </p:txBody>
      </p:sp>
      <p:sp>
        <p:nvSpPr>
          <p:cNvPr id="258" name="Google Shape;258;p22"/>
          <p:cNvSpPr/>
          <p:nvPr/>
        </p:nvSpPr>
        <p:spPr>
          <a:xfrm>
            <a:off x="2142950" y="4243125"/>
            <a:ext cx="2673300" cy="164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Set the re- enter attempts to 3</a:t>
            </a:r>
            <a:endParaRPr sz="2400">
              <a:latin typeface="Roboto"/>
              <a:ea typeface="Roboto"/>
              <a:cs typeface="Roboto"/>
              <a:sym typeface="Roboto"/>
            </a:endParaRPr>
          </a:p>
        </p:txBody>
      </p:sp>
      <p:sp>
        <p:nvSpPr>
          <p:cNvPr id="259" name="Google Shape;259;p22"/>
          <p:cNvSpPr/>
          <p:nvPr/>
        </p:nvSpPr>
        <p:spPr>
          <a:xfrm>
            <a:off x="2420975" y="6681200"/>
            <a:ext cx="2416500" cy="175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Above 3 attempts limits exceed</a:t>
            </a:r>
            <a:endParaRPr sz="2400">
              <a:latin typeface="Roboto"/>
              <a:ea typeface="Roboto"/>
              <a:cs typeface="Roboto"/>
              <a:sym typeface="Roboto"/>
            </a:endParaRPr>
          </a:p>
        </p:txBody>
      </p:sp>
      <p:sp>
        <p:nvSpPr>
          <p:cNvPr id="260" name="Google Shape;260;p22"/>
          <p:cNvSpPr/>
          <p:nvPr/>
        </p:nvSpPr>
        <p:spPr>
          <a:xfrm>
            <a:off x="6805250" y="6895075"/>
            <a:ext cx="2202900" cy="175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Resend the OTP</a:t>
            </a:r>
            <a:endParaRPr sz="2400">
              <a:latin typeface="Roboto"/>
              <a:ea typeface="Roboto"/>
              <a:cs typeface="Roboto"/>
              <a:sym typeface="Roboto"/>
            </a:endParaRPr>
          </a:p>
        </p:txBody>
      </p:sp>
      <p:sp>
        <p:nvSpPr>
          <p:cNvPr id="261" name="Google Shape;261;p22"/>
          <p:cNvSpPr/>
          <p:nvPr/>
        </p:nvSpPr>
        <p:spPr>
          <a:xfrm>
            <a:off x="13392350" y="6852300"/>
            <a:ext cx="2202900" cy="1646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a:latin typeface="Roboto"/>
                <a:ea typeface="Roboto"/>
                <a:cs typeface="Roboto"/>
                <a:sym typeface="Roboto"/>
              </a:rPr>
              <a:t>OTP Verified successfully</a:t>
            </a:r>
            <a:endParaRPr sz="2400">
              <a:latin typeface="Roboto"/>
              <a:ea typeface="Roboto"/>
              <a:cs typeface="Roboto"/>
              <a:sym typeface="Roboto"/>
            </a:endParaRPr>
          </a:p>
        </p:txBody>
      </p:sp>
      <p:sp>
        <p:nvSpPr>
          <p:cNvPr id="262" name="Google Shape;262;p22"/>
          <p:cNvSpPr/>
          <p:nvPr/>
        </p:nvSpPr>
        <p:spPr>
          <a:xfrm>
            <a:off x="11510400" y="4777775"/>
            <a:ext cx="1368600" cy="331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3" name="Google Shape;263;p22"/>
          <p:cNvSpPr/>
          <p:nvPr/>
        </p:nvSpPr>
        <p:spPr>
          <a:xfrm>
            <a:off x="8409325" y="4863325"/>
            <a:ext cx="1047900" cy="331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4" name="Google Shape;264;p22"/>
          <p:cNvSpPr/>
          <p:nvPr/>
        </p:nvSpPr>
        <p:spPr>
          <a:xfrm>
            <a:off x="4795000" y="5013050"/>
            <a:ext cx="1411500" cy="3315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5" name="Google Shape;265;p22"/>
          <p:cNvSpPr/>
          <p:nvPr/>
        </p:nvSpPr>
        <p:spPr>
          <a:xfrm>
            <a:off x="3725550" y="5932675"/>
            <a:ext cx="342300" cy="748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6" name="Google Shape;266;p22"/>
          <p:cNvSpPr/>
          <p:nvPr/>
        </p:nvSpPr>
        <p:spPr>
          <a:xfrm>
            <a:off x="4944600" y="7622225"/>
            <a:ext cx="1860600" cy="449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7" name="Google Shape;267;p22"/>
          <p:cNvSpPr/>
          <p:nvPr/>
        </p:nvSpPr>
        <p:spPr>
          <a:xfrm>
            <a:off x="14055325" y="5718800"/>
            <a:ext cx="342300" cy="119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FC7AB"/>
        </a:solidFill>
        <a:effectLst/>
      </p:bgPr>
    </p:bg>
    <p:spTree>
      <p:nvGrpSpPr>
        <p:cNvPr id="1" name="Shape 271"/>
        <p:cNvGrpSpPr/>
        <p:nvPr/>
      </p:nvGrpSpPr>
      <p:grpSpPr>
        <a:xfrm>
          <a:off x="0" y="0"/>
          <a:ext cx="0" cy="0"/>
          <a:chOff x="0" y="0"/>
          <a:chExt cx="0" cy="0"/>
        </a:xfrm>
      </p:grpSpPr>
      <p:sp>
        <p:nvSpPr>
          <p:cNvPr id="272" name="Google Shape;272;p23"/>
          <p:cNvSpPr/>
          <p:nvPr/>
        </p:nvSpPr>
        <p:spPr>
          <a:xfrm>
            <a:off x="0" y="2532175"/>
            <a:ext cx="17260051" cy="7183726"/>
          </a:xfrm>
          <a:custGeom>
            <a:avLst/>
            <a:gdLst/>
            <a:ahLst/>
            <a:cxnLst/>
            <a:rect l="l" t="t" r="r" b="b"/>
            <a:pathLst>
              <a:path w="3253544" h="957511" extrusionOk="0">
                <a:moveTo>
                  <a:pt x="0" y="0"/>
                </a:moveTo>
                <a:lnTo>
                  <a:pt x="3253544" y="0"/>
                </a:lnTo>
                <a:lnTo>
                  <a:pt x="3253544" y="957511"/>
                </a:lnTo>
                <a:lnTo>
                  <a:pt x="0" y="957511"/>
                </a:lnTo>
                <a:close/>
              </a:path>
            </a:pathLst>
          </a:custGeom>
          <a:solidFill>
            <a:srgbClr val="FFFDFC"/>
          </a:solidFill>
          <a:ln>
            <a:noFill/>
          </a:ln>
        </p:spPr>
      </p:sp>
      <p:sp>
        <p:nvSpPr>
          <p:cNvPr id="273" name="Google Shape;273;p23"/>
          <p:cNvSpPr txBox="1"/>
          <p:nvPr/>
        </p:nvSpPr>
        <p:spPr>
          <a:xfrm>
            <a:off x="1700643" y="6379518"/>
            <a:ext cx="8952000" cy="2154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endParaRPr>
              <a:latin typeface="Roboto Black"/>
              <a:ea typeface="Roboto Black"/>
              <a:cs typeface="Roboto Black"/>
              <a:sym typeface="Roboto Black"/>
            </a:endParaRPr>
          </a:p>
        </p:txBody>
      </p:sp>
      <p:sp>
        <p:nvSpPr>
          <p:cNvPr id="274" name="Google Shape;274;p23"/>
          <p:cNvSpPr txBox="1"/>
          <p:nvPr/>
        </p:nvSpPr>
        <p:spPr>
          <a:xfrm>
            <a:off x="875100" y="1352400"/>
            <a:ext cx="13197000" cy="7389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4800" b="1">
                <a:latin typeface="Roboto"/>
                <a:ea typeface="Roboto"/>
                <a:cs typeface="Roboto"/>
                <a:sym typeface="Roboto"/>
              </a:rPr>
              <a:t>Features looking  for in system generate OTP</a:t>
            </a:r>
            <a:endParaRPr sz="4800" b="1">
              <a:latin typeface="Roboto"/>
              <a:ea typeface="Roboto"/>
              <a:cs typeface="Roboto"/>
              <a:sym typeface="Roboto"/>
            </a:endParaRPr>
          </a:p>
        </p:txBody>
      </p:sp>
      <p:sp>
        <p:nvSpPr>
          <p:cNvPr id="275" name="Google Shape;275;p23"/>
          <p:cNvSpPr txBox="1"/>
          <p:nvPr/>
        </p:nvSpPr>
        <p:spPr>
          <a:xfrm>
            <a:off x="7178428" y="1352411"/>
            <a:ext cx="22851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b="1">
              <a:latin typeface="Roboto"/>
              <a:ea typeface="Roboto"/>
              <a:cs typeface="Roboto"/>
              <a:sym typeface="Roboto"/>
            </a:endParaRPr>
          </a:p>
        </p:txBody>
      </p:sp>
      <p:sp>
        <p:nvSpPr>
          <p:cNvPr id="276" name="Google Shape;276;p23"/>
          <p:cNvSpPr txBox="1"/>
          <p:nvPr/>
        </p:nvSpPr>
        <p:spPr>
          <a:xfrm>
            <a:off x="12504756" y="1352411"/>
            <a:ext cx="22851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b="1">
              <a:latin typeface="Roboto"/>
              <a:ea typeface="Roboto"/>
              <a:cs typeface="Roboto"/>
              <a:sym typeface="Roboto"/>
            </a:endParaRPr>
          </a:p>
        </p:txBody>
      </p:sp>
      <p:sp>
        <p:nvSpPr>
          <p:cNvPr id="277" name="Google Shape;277;p23"/>
          <p:cNvSpPr txBox="1"/>
          <p:nvPr/>
        </p:nvSpPr>
        <p:spPr>
          <a:xfrm>
            <a:off x="1852100" y="2437098"/>
            <a:ext cx="155610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a:latin typeface="Roboto"/>
              <a:ea typeface="Roboto"/>
              <a:cs typeface="Roboto"/>
              <a:sym typeface="Roboto"/>
            </a:endParaRPr>
          </a:p>
        </p:txBody>
      </p:sp>
      <p:sp>
        <p:nvSpPr>
          <p:cNvPr id="278" name="Google Shape;278;p23"/>
          <p:cNvSpPr txBox="1"/>
          <p:nvPr/>
        </p:nvSpPr>
        <p:spPr>
          <a:xfrm>
            <a:off x="132600" y="3109625"/>
            <a:ext cx="15312900" cy="46638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000">
                <a:latin typeface="Roboto"/>
                <a:ea typeface="Roboto"/>
                <a:cs typeface="Roboto"/>
                <a:sym typeface="Roboto"/>
              </a:rPr>
              <a:t>11. The system should generate a 6 digit OTP and send it to a users address for verification.</a:t>
            </a:r>
            <a:endParaRPr sz="3000">
              <a:latin typeface="Roboto"/>
              <a:ea typeface="Roboto"/>
              <a:cs typeface="Roboto"/>
              <a:sym typeface="Roboto"/>
            </a:endParaRPr>
          </a:p>
          <a:p>
            <a:pPr marL="0" marR="0" lvl="0" indent="0" algn="l" rtl="0">
              <a:lnSpc>
                <a:spcPct val="130000"/>
              </a:lnSpc>
              <a:spcBef>
                <a:spcPts val="0"/>
              </a:spcBef>
              <a:spcAft>
                <a:spcPts val="0"/>
              </a:spcAft>
              <a:buNone/>
            </a:pPr>
            <a:r>
              <a:rPr lang="en-US" sz="3000">
                <a:latin typeface="Roboto"/>
                <a:ea typeface="Roboto"/>
                <a:cs typeface="Roboto"/>
                <a:sym typeface="Roboto"/>
              </a:rPr>
              <a:t>2. Verify the users email ID is accurate.If not give them a chance to enter a valid email ID to receive the OTP.</a:t>
            </a:r>
            <a:endParaRPr sz="3000">
              <a:latin typeface="Roboto"/>
              <a:ea typeface="Roboto"/>
              <a:cs typeface="Roboto"/>
              <a:sym typeface="Roboto"/>
            </a:endParaRPr>
          </a:p>
          <a:p>
            <a:pPr marL="0" marR="0" lvl="0" indent="0" algn="l" rtl="0">
              <a:lnSpc>
                <a:spcPct val="130000"/>
              </a:lnSpc>
              <a:spcBef>
                <a:spcPts val="0"/>
              </a:spcBef>
              <a:spcAft>
                <a:spcPts val="0"/>
              </a:spcAft>
              <a:buNone/>
            </a:pPr>
            <a:r>
              <a:rPr lang="en-US" sz="3000">
                <a:latin typeface="Roboto"/>
                <a:ea typeface="Roboto"/>
                <a:cs typeface="Roboto"/>
                <a:sym typeface="Roboto"/>
              </a:rPr>
              <a:t>3. Once email id is verified and OTP is send to that email that user should enter it in to the system for validation.</a:t>
            </a:r>
            <a:endParaRPr sz="3000">
              <a:latin typeface="Roboto"/>
              <a:ea typeface="Roboto"/>
              <a:cs typeface="Roboto"/>
              <a:sym typeface="Roboto"/>
            </a:endParaRPr>
          </a:p>
          <a:p>
            <a:pPr marL="0" marR="0" lvl="0" indent="0" algn="l" rtl="0">
              <a:lnSpc>
                <a:spcPct val="130000"/>
              </a:lnSpc>
              <a:spcBef>
                <a:spcPts val="0"/>
              </a:spcBef>
              <a:spcAft>
                <a:spcPts val="0"/>
              </a:spcAft>
              <a:buNone/>
            </a:pPr>
            <a:r>
              <a:rPr lang="en-US" sz="3000">
                <a:latin typeface="Roboto"/>
                <a:ea typeface="Roboto"/>
                <a:cs typeface="Roboto"/>
                <a:sym typeface="Roboto"/>
              </a:rPr>
              <a:t>4. If the entered OTP matches the generated OTP access should be granted; otherwise, Access should be denied.</a:t>
            </a:r>
            <a:endParaRPr sz="3000">
              <a:latin typeface="Roboto"/>
              <a:ea typeface="Roboto"/>
              <a:cs typeface="Roboto"/>
              <a:sym typeface="Roboto"/>
            </a:endParaRPr>
          </a:p>
        </p:txBody>
      </p:sp>
      <p:sp>
        <p:nvSpPr>
          <p:cNvPr id="279" name="Google Shape;279;p23"/>
          <p:cNvSpPr txBox="1"/>
          <p:nvPr/>
        </p:nvSpPr>
        <p:spPr>
          <a:xfrm>
            <a:off x="12468893" y="2437193"/>
            <a:ext cx="38367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FC7AB"/>
        </a:solidFill>
        <a:effectLst/>
      </p:bgPr>
    </p:bg>
    <p:spTree>
      <p:nvGrpSpPr>
        <p:cNvPr id="1" name="Shape 283"/>
        <p:cNvGrpSpPr/>
        <p:nvPr/>
      </p:nvGrpSpPr>
      <p:grpSpPr>
        <a:xfrm>
          <a:off x="0" y="0"/>
          <a:ext cx="0" cy="0"/>
          <a:chOff x="0" y="0"/>
          <a:chExt cx="0" cy="0"/>
        </a:xfrm>
      </p:grpSpPr>
      <p:cxnSp>
        <p:nvCxnSpPr>
          <p:cNvPr id="284" name="Google Shape;284;p24"/>
          <p:cNvCxnSpPr/>
          <p:nvPr/>
        </p:nvCxnSpPr>
        <p:spPr>
          <a:xfrm>
            <a:off x="0" y="5459615"/>
            <a:ext cx="18288000" cy="0"/>
          </a:xfrm>
          <a:prstGeom prst="straightConnector1">
            <a:avLst/>
          </a:prstGeom>
          <a:noFill/>
          <a:ln w="95250" cap="flat" cmpd="sng">
            <a:solidFill>
              <a:srgbClr val="7B5325"/>
            </a:solidFill>
            <a:prstDash val="solid"/>
            <a:round/>
            <a:headEnd type="none" w="sm" len="sm"/>
            <a:tailEnd type="none" w="sm" len="sm"/>
          </a:ln>
        </p:spPr>
      </p:cxnSp>
      <p:grpSp>
        <p:nvGrpSpPr>
          <p:cNvPr id="285" name="Google Shape;285;p24"/>
          <p:cNvGrpSpPr/>
          <p:nvPr/>
        </p:nvGrpSpPr>
        <p:grpSpPr>
          <a:xfrm>
            <a:off x="0" y="-154449"/>
            <a:ext cx="18288122" cy="2890514"/>
            <a:chOff x="0" y="-38100"/>
            <a:chExt cx="4816593" cy="916605"/>
          </a:xfrm>
        </p:grpSpPr>
        <p:sp>
          <p:nvSpPr>
            <p:cNvPr id="286" name="Google Shape;286;p24"/>
            <p:cNvSpPr/>
            <p:nvPr/>
          </p:nvSpPr>
          <p:spPr>
            <a:xfrm>
              <a:off x="0" y="0"/>
              <a:ext cx="4816592" cy="878505"/>
            </a:xfrm>
            <a:custGeom>
              <a:avLst/>
              <a:gdLst/>
              <a:ahLst/>
              <a:cxnLst/>
              <a:rect l="l" t="t" r="r" b="b"/>
              <a:pathLst>
                <a:path w="4816592" h="878505" extrusionOk="0">
                  <a:moveTo>
                    <a:pt x="0" y="0"/>
                  </a:moveTo>
                  <a:lnTo>
                    <a:pt x="4816592" y="0"/>
                  </a:lnTo>
                  <a:lnTo>
                    <a:pt x="4816592" y="878505"/>
                  </a:lnTo>
                  <a:lnTo>
                    <a:pt x="0" y="878505"/>
                  </a:lnTo>
                  <a:close/>
                </a:path>
              </a:pathLst>
            </a:custGeom>
            <a:solidFill>
              <a:srgbClr val="FFFDFC"/>
            </a:solidFill>
            <a:ln>
              <a:noFill/>
            </a:ln>
          </p:spPr>
        </p:sp>
        <p:sp>
          <p:nvSpPr>
            <p:cNvPr id="287" name="Google Shape;287;p24"/>
            <p:cNvSpPr txBox="1"/>
            <p:nvPr/>
          </p:nvSpPr>
          <p:spPr>
            <a:xfrm>
              <a:off x="0" y="-38100"/>
              <a:ext cx="4816593" cy="916605"/>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88" name="Google Shape;288;p24"/>
          <p:cNvSpPr txBox="1"/>
          <p:nvPr/>
        </p:nvSpPr>
        <p:spPr>
          <a:xfrm>
            <a:off x="1028700" y="895350"/>
            <a:ext cx="4535400" cy="11082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7200">
                <a:solidFill>
                  <a:srgbClr val="7B5325"/>
                </a:solidFill>
                <a:latin typeface="Roboto Black"/>
                <a:ea typeface="Roboto Black"/>
                <a:cs typeface="Roboto Black"/>
                <a:sym typeface="Roboto Black"/>
              </a:rPr>
              <a:t>SMTP</a:t>
            </a:r>
            <a:endParaRPr>
              <a:latin typeface="Roboto Black"/>
              <a:ea typeface="Roboto Black"/>
              <a:cs typeface="Roboto Black"/>
              <a:sym typeface="Roboto Black"/>
            </a:endParaRPr>
          </a:p>
        </p:txBody>
      </p:sp>
      <p:sp>
        <p:nvSpPr>
          <p:cNvPr id="289" name="Google Shape;289;p24"/>
          <p:cNvSpPr txBox="1"/>
          <p:nvPr/>
        </p:nvSpPr>
        <p:spPr>
          <a:xfrm>
            <a:off x="667275" y="6161550"/>
            <a:ext cx="16360800" cy="4097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a:latin typeface="Roboto"/>
                <a:ea typeface="Roboto"/>
                <a:cs typeface="Roboto"/>
                <a:sym typeface="Roboto"/>
              </a:rPr>
              <a:t> </a:t>
            </a:r>
            <a:endParaRPr>
              <a:latin typeface="Roboto"/>
              <a:ea typeface="Roboto"/>
              <a:cs typeface="Roboto"/>
              <a:sym typeface="Roboto"/>
            </a:endParaRPr>
          </a:p>
          <a:p>
            <a:pPr marL="0" lvl="0" indent="0" algn="l" rtl="0">
              <a:lnSpc>
                <a:spcPct val="130000"/>
              </a:lnSpc>
              <a:spcBef>
                <a:spcPts val="0"/>
              </a:spcBef>
              <a:spcAft>
                <a:spcPts val="0"/>
              </a:spcAft>
              <a:buSzPts val="1100"/>
              <a:buNone/>
            </a:pPr>
            <a:r>
              <a:rPr lang="en-US" sz="3600">
                <a:solidFill>
                  <a:srgbClr val="0D0D0D"/>
                </a:solidFill>
                <a:highlight>
                  <a:srgbClr val="FFFFFF"/>
                </a:highlight>
                <a:latin typeface="Roboto"/>
                <a:ea typeface="Roboto"/>
                <a:cs typeface="Roboto"/>
                <a:sym typeface="Roboto"/>
              </a:rPr>
              <a:t>1. The SMTP (Simple Mail Transfer Protocol) module in Python provides functionality for sending emails from a Python program.</a:t>
            </a:r>
            <a:endParaRPr sz="3600">
              <a:solidFill>
                <a:srgbClr val="0D0D0D"/>
              </a:solidFill>
              <a:highlight>
                <a:srgbClr val="FFFFFF"/>
              </a:highlight>
              <a:latin typeface="Roboto"/>
              <a:ea typeface="Roboto"/>
              <a:cs typeface="Roboto"/>
              <a:sym typeface="Roboto"/>
            </a:endParaRPr>
          </a:p>
          <a:p>
            <a:pPr marL="0" lvl="0" indent="0" algn="l" rtl="0">
              <a:lnSpc>
                <a:spcPct val="130000"/>
              </a:lnSpc>
              <a:spcBef>
                <a:spcPts val="0"/>
              </a:spcBef>
              <a:spcAft>
                <a:spcPts val="0"/>
              </a:spcAft>
              <a:buSzPts val="1100"/>
              <a:buNone/>
            </a:pPr>
            <a:r>
              <a:rPr lang="en-US" sz="3600">
                <a:solidFill>
                  <a:srgbClr val="0D0D0D"/>
                </a:solidFill>
                <a:highlight>
                  <a:srgbClr val="FFFFFF"/>
                </a:highlight>
                <a:latin typeface="Roboto"/>
                <a:ea typeface="Roboto"/>
                <a:cs typeface="Roboto"/>
                <a:sym typeface="Roboto"/>
              </a:rPr>
              <a:t>2.send email to any valid email-id.</a:t>
            </a:r>
            <a:endParaRPr sz="3600">
              <a:solidFill>
                <a:srgbClr val="0D0D0D"/>
              </a:solidFill>
              <a:highlight>
                <a:srgbClr val="FFFFFF"/>
              </a:highlight>
              <a:latin typeface="Roboto"/>
              <a:ea typeface="Roboto"/>
              <a:cs typeface="Roboto"/>
              <a:sym typeface="Roboto"/>
            </a:endParaRPr>
          </a:p>
          <a:p>
            <a:pPr marL="0" lvl="0" indent="0" algn="l" rtl="0">
              <a:lnSpc>
                <a:spcPct val="130000"/>
              </a:lnSpc>
              <a:spcBef>
                <a:spcPts val="0"/>
              </a:spcBef>
              <a:spcAft>
                <a:spcPts val="0"/>
              </a:spcAft>
              <a:buClr>
                <a:schemeClr val="dk1"/>
              </a:buClr>
              <a:buSzPts val="1100"/>
              <a:buFont typeface="Arial"/>
              <a:buNone/>
            </a:pPr>
            <a:r>
              <a:rPr lang="en-US" sz="3600">
                <a:solidFill>
                  <a:srgbClr val="0D0D0D"/>
                </a:solidFill>
                <a:highlight>
                  <a:srgbClr val="FFFFFF"/>
                </a:highlight>
                <a:latin typeface="Roboto"/>
                <a:ea typeface="Roboto"/>
                <a:cs typeface="Roboto"/>
                <a:sym typeface="Roboto"/>
              </a:rPr>
              <a:t>3. Random module in python defines a series of functions that generates the random integers.</a:t>
            </a:r>
            <a:endParaRPr sz="3600">
              <a:solidFill>
                <a:srgbClr val="0D0D0D"/>
              </a:solidFill>
              <a:highlight>
                <a:srgbClr val="FFFFFF"/>
              </a:highlight>
              <a:latin typeface="Roboto"/>
              <a:ea typeface="Roboto"/>
              <a:cs typeface="Roboto"/>
              <a:sym typeface="Roboto"/>
            </a:endParaRPr>
          </a:p>
          <a:p>
            <a:pPr marL="0" marR="0" lvl="0" indent="0" algn="l" rtl="0">
              <a:lnSpc>
                <a:spcPct val="130000"/>
              </a:lnSpc>
              <a:spcBef>
                <a:spcPts val="0"/>
              </a:spcBef>
              <a:spcAft>
                <a:spcPts val="0"/>
              </a:spcAft>
              <a:buNone/>
            </a:pPr>
            <a:endParaRPr>
              <a:latin typeface="Roboto"/>
              <a:ea typeface="Roboto"/>
              <a:cs typeface="Roboto"/>
              <a:sym typeface="Roboto"/>
            </a:endParaRPr>
          </a:p>
        </p:txBody>
      </p:sp>
      <p:sp>
        <p:nvSpPr>
          <p:cNvPr id="290" name="Google Shape;290;p24"/>
          <p:cNvSpPr txBox="1"/>
          <p:nvPr/>
        </p:nvSpPr>
        <p:spPr>
          <a:xfrm>
            <a:off x="1028700" y="5856821"/>
            <a:ext cx="22851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b="1">
              <a:latin typeface="Roboto"/>
              <a:ea typeface="Roboto"/>
              <a:cs typeface="Roboto"/>
              <a:sym typeface="Roboto"/>
            </a:endParaRPr>
          </a:p>
        </p:txBody>
      </p:sp>
      <p:sp>
        <p:nvSpPr>
          <p:cNvPr id="291" name="Google Shape;291;p24"/>
          <p:cNvSpPr txBox="1"/>
          <p:nvPr/>
        </p:nvSpPr>
        <p:spPr>
          <a:xfrm>
            <a:off x="5096415" y="6623553"/>
            <a:ext cx="2696700" cy="3231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100" i="0" u="none" strike="noStrike" cap="none">
                <a:solidFill>
                  <a:srgbClr val="2B1C09"/>
                </a:solidFill>
                <a:latin typeface="Roboto"/>
                <a:ea typeface="Roboto"/>
                <a:cs typeface="Roboto"/>
                <a:sym typeface="Roboto"/>
              </a:rPr>
              <a:t> </a:t>
            </a:r>
            <a:endParaRPr>
              <a:latin typeface="Roboto"/>
              <a:ea typeface="Roboto"/>
              <a:cs typeface="Roboto"/>
              <a:sym typeface="Roboto"/>
            </a:endParaRPr>
          </a:p>
        </p:txBody>
      </p:sp>
      <p:sp>
        <p:nvSpPr>
          <p:cNvPr id="292" name="Google Shape;292;p24"/>
          <p:cNvSpPr txBox="1"/>
          <p:nvPr/>
        </p:nvSpPr>
        <p:spPr>
          <a:xfrm>
            <a:off x="5096415" y="5856821"/>
            <a:ext cx="22851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b="1">
              <a:latin typeface="Roboto"/>
              <a:ea typeface="Roboto"/>
              <a:cs typeface="Roboto"/>
              <a:sym typeface="Roboto"/>
            </a:endParaRPr>
          </a:p>
        </p:txBody>
      </p:sp>
      <p:sp>
        <p:nvSpPr>
          <p:cNvPr id="293" name="Google Shape;293;p24"/>
          <p:cNvSpPr txBox="1"/>
          <p:nvPr/>
        </p:nvSpPr>
        <p:spPr>
          <a:xfrm>
            <a:off x="517525" y="6161550"/>
            <a:ext cx="9098400" cy="3231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100" i="0" u="none" strike="noStrike" cap="none">
                <a:solidFill>
                  <a:srgbClr val="2B1C09"/>
                </a:solidFill>
                <a:latin typeface="Roboto"/>
                <a:ea typeface="Roboto"/>
                <a:cs typeface="Roboto"/>
                <a:sym typeface="Roboto"/>
              </a:rPr>
              <a:t>.  </a:t>
            </a:r>
            <a:endParaRPr>
              <a:latin typeface="Roboto"/>
              <a:ea typeface="Roboto"/>
              <a:cs typeface="Roboto"/>
              <a:sym typeface="Roboto"/>
            </a:endParaRPr>
          </a:p>
        </p:txBody>
      </p:sp>
      <p:sp>
        <p:nvSpPr>
          <p:cNvPr id="294" name="Google Shape;294;p24"/>
          <p:cNvSpPr txBox="1"/>
          <p:nvPr/>
        </p:nvSpPr>
        <p:spPr>
          <a:xfrm>
            <a:off x="9164858" y="5856821"/>
            <a:ext cx="22851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b="1">
              <a:latin typeface="Roboto"/>
              <a:ea typeface="Roboto"/>
              <a:cs typeface="Roboto"/>
              <a:sym typeface="Roboto"/>
            </a:endParaRPr>
          </a:p>
        </p:txBody>
      </p:sp>
      <p:sp>
        <p:nvSpPr>
          <p:cNvPr id="295" name="Google Shape;295;p24"/>
          <p:cNvSpPr txBox="1"/>
          <p:nvPr/>
        </p:nvSpPr>
        <p:spPr>
          <a:xfrm>
            <a:off x="714450" y="6072225"/>
            <a:ext cx="8450400" cy="3231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2100" i="0" u="none" strike="noStrike" cap="none">
                <a:solidFill>
                  <a:srgbClr val="2B1C09"/>
                </a:solidFill>
                <a:latin typeface="Roboto"/>
                <a:ea typeface="Roboto"/>
                <a:cs typeface="Roboto"/>
                <a:sym typeface="Roboto"/>
              </a:rPr>
              <a:t>.  </a:t>
            </a:r>
            <a:endParaRPr>
              <a:latin typeface="Roboto"/>
              <a:ea typeface="Roboto"/>
              <a:cs typeface="Roboto"/>
              <a:sym typeface="Roboto"/>
            </a:endParaRPr>
          </a:p>
        </p:txBody>
      </p:sp>
      <p:sp>
        <p:nvSpPr>
          <p:cNvPr id="296" name="Google Shape;296;p24"/>
          <p:cNvSpPr txBox="1"/>
          <p:nvPr/>
        </p:nvSpPr>
        <p:spPr>
          <a:xfrm>
            <a:off x="13457408" y="5856821"/>
            <a:ext cx="2285100" cy="2154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endParaRPr b="1">
              <a:latin typeface="Roboto"/>
              <a:ea typeface="Roboto"/>
              <a:cs typeface="Roboto"/>
              <a:sym typeface="Roboto"/>
            </a:endParaRPr>
          </a:p>
        </p:txBody>
      </p:sp>
      <p:sp>
        <p:nvSpPr>
          <p:cNvPr id="297" name="Google Shape;297;p24"/>
          <p:cNvSpPr txBox="1"/>
          <p:nvPr/>
        </p:nvSpPr>
        <p:spPr>
          <a:xfrm>
            <a:off x="4738218" y="1059953"/>
            <a:ext cx="8450400" cy="554100"/>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600">
                <a:solidFill>
                  <a:srgbClr val="2B1C09"/>
                </a:solidFill>
                <a:latin typeface="Roboto"/>
                <a:ea typeface="Roboto"/>
                <a:cs typeface="Roboto"/>
                <a:sym typeface="Roboto"/>
              </a:rPr>
              <a:t>SMTP library and Random module used</a:t>
            </a:r>
            <a:endParaRPr sz="3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p:nvPr/>
        </p:nvSpPr>
        <p:spPr>
          <a:xfrm>
            <a:off x="282300" y="-128325"/>
            <a:ext cx="18627900" cy="11107626"/>
          </a:xfrm>
          <a:prstGeom prst="rect">
            <a:avLst/>
          </a:prstGeom>
          <a:noFill/>
          <a:ln>
            <a:noFill/>
          </a:ln>
        </p:spPr>
        <p:txBody>
          <a:bodyPr spcFirstLastPara="1" wrap="square" lIns="91425" tIns="91425" rIns="91425" bIns="91425" anchor="t" anchorCtr="0">
            <a:spAutoFit/>
          </a:bodyPr>
          <a:lstStyle/>
          <a:p>
            <a:pPr marL="0" lvl="0" indent="0" algn="l" rtl="0">
              <a:lnSpc>
                <a:spcPct val="130000"/>
              </a:lnSpc>
              <a:spcBef>
                <a:spcPts val="0"/>
              </a:spcBef>
              <a:spcAft>
                <a:spcPts val="0"/>
              </a:spcAft>
              <a:buNone/>
            </a:pPr>
            <a:r>
              <a:rPr lang="en-US" sz="3600" dirty="0">
                <a:solidFill>
                  <a:srgbClr val="2B1C09"/>
                </a:solidFill>
                <a:latin typeface="Roboto"/>
                <a:ea typeface="Roboto"/>
                <a:cs typeface="Roboto"/>
                <a:sym typeface="Roboto"/>
              </a:rPr>
              <a:t>Project Steps:</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chemeClr val="dk1"/>
                </a:solidFill>
                <a:latin typeface="Roboto"/>
                <a:ea typeface="Roboto"/>
                <a:cs typeface="Roboto"/>
                <a:sym typeface="Roboto"/>
              </a:rPr>
              <a:t>1.Import required libraries.</a:t>
            </a:r>
            <a:endParaRPr sz="3000" dirty="0">
              <a:solidFill>
                <a:schemeClr val="dk1"/>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chemeClr val="dk1"/>
                </a:solidFill>
                <a:latin typeface="Roboto"/>
                <a:ea typeface="Roboto"/>
                <a:cs typeface="Roboto"/>
                <a:sym typeface="Roboto"/>
              </a:rPr>
              <a:t>2. Stored random 6 digit OTP in variable called OTP after defining the function to generate random 6- digit OTP.</a:t>
            </a:r>
            <a:endParaRPr sz="3000" dirty="0">
              <a:solidFill>
                <a:schemeClr val="dk1"/>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chemeClr val="dk1"/>
                </a:solidFill>
                <a:latin typeface="Roboto"/>
                <a:ea typeface="Roboto"/>
                <a:cs typeface="Roboto"/>
                <a:sym typeface="Roboto"/>
              </a:rPr>
              <a:t>3. customization target email id two steps verification required email-id where we are going to send the OTP and create password   using app password.</a:t>
            </a:r>
            <a:endParaRPr sz="3000" dirty="0">
              <a:solidFill>
                <a:schemeClr val="dk1"/>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chemeClr val="dk1"/>
                </a:solidFill>
                <a:latin typeface="Roboto"/>
                <a:ea typeface="Roboto"/>
                <a:cs typeface="Roboto"/>
                <a:sym typeface="Roboto"/>
              </a:rPr>
              <a:t>4. Creating server provided format like </a:t>
            </a:r>
            <a:r>
              <a:rPr lang="en-US" sz="3000" dirty="0" err="1">
                <a:solidFill>
                  <a:schemeClr val="dk1"/>
                </a:solidFill>
                <a:latin typeface="Roboto"/>
                <a:ea typeface="Roboto"/>
                <a:cs typeface="Roboto"/>
                <a:sym typeface="Roboto"/>
              </a:rPr>
              <a:t>gmail</a:t>
            </a:r>
            <a:r>
              <a:rPr lang="en-US" sz="3000" dirty="0">
                <a:solidFill>
                  <a:schemeClr val="dk1"/>
                </a:solidFill>
                <a:latin typeface="Roboto"/>
                <a:ea typeface="Roboto"/>
                <a:cs typeface="Roboto"/>
                <a:sym typeface="Roboto"/>
              </a:rPr>
              <a:t> and port which 465 </a:t>
            </a:r>
            <a:r>
              <a:rPr lang="en-US" sz="3000" dirty="0" err="1">
                <a:solidFill>
                  <a:schemeClr val="dk1"/>
                </a:solidFill>
                <a:latin typeface="Roboto"/>
                <a:ea typeface="Roboto"/>
                <a:cs typeface="Roboto"/>
                <a:sym typeface="Roboto"/>
              </a:rPr>
              <a:t>gmail</a:t>
            </a:r>
            <a:r>
              <a:rPr lang="en-US" sz="3000" dirty="0">
                <a:solidFill>
                  <a:schemeClr val="dk1"/>
                </a:solidFill>
                <a:latin typeface="Roboto"/>
                <a:ea typeface="Roboto"/>
                <a:cs typeface="Roboto"/>
                <a:sym typeface="Roboto"/>
              </a:rPr>
              <a:t>.</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rgbClr val="2B1C09"/>
                </a:solidFill>
                <a:latin typeface="Roboto"/>
                <a:ea typeface="Roboto"/>
                <a:cs typeface="Roboto"/>
                <a:sym typeface="Roboto"/>
              </a:rPr>
              <a:t>5. Start SSL.</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rgbClr val="2B1C09"/>
                </a:solidFill>
                <a:latin typeface="Roboto"/>
                <a:ea typeface="Roboto"/>
                <a:cs typeface="Roboto"/>
                <a:sym typeface="Roboto"/>
              </a:rPr>
              <a:t>6. Providing conditions for defining a function to check if the email id provided by the user is valid or not, if valid is proceed , if not user into re-enter valid email id.</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rgbClr val="2B1C09"/>
                </a:solidFill>
                <a:latin typeface="Roboto"/>
                <a:ea typeface="Roboto"/>
                <a:cs typeface="Roboto"/>
                <a:sym typeface="Roboto"/>
              </a:rPr>
              <a:t>7. Defined function to same OTP in the user entered email address after generating random 6- digit OTP.</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rgbClr val="2B1C09"/>
                </a:solidFill>
                <a:latin typeface="Roboto"/>
                <a:ea typeface="Roboto"/>
                <a:cs typeface="Roboto"/>
                <a:sym typeface="Roboto"/>
              </a:rPr>
              <a:t>8. Asking user to enter the 6- digit OTP received via user’s email.</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rgbClr val="2B1C09"/>
                </a:solidFill>
                <a:latin typeface="Roboto"/>
                <a:ea typeface="Roboto"/>
                <a:cs typeface="Roboto"/>
                <a:sym typeface="Roboto"/>
              </a:rPr>
              <a:t>9.If user entered OTP matches the OTP stored  in OTP variable we will show the message to user that your access has been granted.</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rgbClr val="2B1C09"/>
                </a:solidFill>
                <a:latin typeface="Roboto"/>
                <a:ea typeface="Roboto"/>
                <a:cs typeface="Roboto"/>
                <a:sym typeface="Roboto"/>
              </a:rPr>
              <a:t>10.If the OTP does not match we will ask the user want to use the same email id or a difference one  if  we will resend the OTP in that email address otherwise user will be enter a different email id and we will send an OTP to the new email id.</a:t>
            </a:r>
            <a:endParaRPr sz="3000" dirty="0">
              <a:solidFill>
                <a:srgbClr val="2B1C09"/>
              </a:solidFill>
              <a:latin typeface="Roboto"/>
              <a:ea typeface="Roboto"/>
              <a:cs typeface="Roboto"/>
              <a:sym typeface="Roboto"/>
            </a:endParaRPr>
          </a:p>
          <a:p>
            <a:pPr marL="0" lvl="0" indent="0" algn="l" rtl="0">
              <a:lnSpc>
                <a:spcPct val="130000"/>
              </a:lnSpc>
              <a:spcBef>
                <a:spcPts val="0"/>
              </a:spcBef>
              <a:spcAft>
                <a:spcPts val="0"/>
              </a:spcAft>
              <a:buNone/>
            </a:pPr>
            <a:r>
              <a:rPr lang="en-US" sz="3000" dirty="0">
                <a:solidFill>
                  <a:srgbClr val="2B1C09"/>
                </a:solidFill>
                <a:latin typeface="Roboto"/>
                <a:ea typeface="Roboto"/>
                <a:cs typeface="Roboto"/>
                <a:sym typeface="Roboto"/>
              </a:rPr>
              <a:t>11. One verified we will print a message that your OTP has been verified and quit the server.</a:t>
            </a:r>
            <a:endParaRPr sz="3000" dirty="0">
              <a:solidFill>
                <a:srgbClr val="2B1C09"/>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FC7AB"/>
        </a:solidFill>
        <a:effectLst/>
      </p:bgPr>
    </p:bg>
    <p:spTree>
      <p:nvGrpSpPr>
        <p:cNvPr id="1" name="Shape 306"/>
        <p:cNvGrpSpPr/>
        <p:nvPr/>
      </p:nvGrpSpPr>
      <p:grpSpPr>
        <a:xfrm>
          <a:off x="0" y="0"/>
          <a:ext cx="0" cy="0"/>
          <a:chOff x="0" y="0"/>
          <a:chExt cx="0" cy="0"/>
        </a:xfrm>
      </p:grpSpPr>
      <p:grpSp>
        <p:nvGrpSpPr>
          <p:cNvPr id="307" name="Google Shape;307;p26"/>
          <p:cNvGrpSpPr/>
          <p:nvPr/>
        </p:nvGrpSpPr>
        <p:grpSpPr>
          <a:xfrm>
            <a:off x="11184704" y="-144661"/>
            <a:ext cx="7103296" cy="10431661"/>
            <a:chOff x="0" y="-38100"/>
            <a:chExt cx="1870827" cy="2747433"/>
          </a:xfrm>
        </p:grpSpPr>
        <p:sp>
          <p:nvSpPr>
            <p:cNvPr id="308" name="Google Shape;308;p26"/>
            <p:cNvSpPr/>
            <p:nvPr/>
          </p:nvSpPr>
          <p:spPr>
            <a:xfrm>
              <a:off x="0" y="0"/>
              <a:ext cx="1870827" cy="2709333"/>
            </a:xfrm>
            <a:custGeom>
              <a:avLst/>
              <a:gdLst/>
              <a:ahLst/>
              <a:cxnLst/>
              <a:rect l="l" t="t" r="r" b="b"/>
              <a:pathLst>
                <a:path w="1870827" h="2709333" extrusionOk="0">
                  <a:moveTo>
                    <a:pt x="0" y="0"/>
                  </a:moveTo>
                  <a:lnTo>
                    <a:pt x="1870827" y="0"/>
                  </a:lnTo>
                  <a:lnTo>
                    <a:pt x="1870827" y="2709333"/>
                  </a:lnTo>
                  <a:lnTo>
                    <a:pt x="0" y="2709333"/>
                  </a:lnTo>
                  <a:close/>
                </a:path>
              </a:pathLst>
            </a:custGeom>
            <a:solidFill>
              <a:srgbClr val="FFFDFC"/>
            </a:solidFill>
            <a:ln>
              <a:noFill/>
            </a:ln>
          </p:spPr>
        </p:sp>
        <p:sp>
          <p:nvSpPr>
            <p:cNvPr id="309" name="Google Shape;309;p26"/>
            <p:cNvSpPr txBox="1"/>
            <p:nvPr/>
          </p:nvSpPr>
          <p:spPr>
            <a:xfrm>
              <a:off x="0" y="-38100"/>
              <a:ext cx="1870827" cy="2747433"/>
            </a:xfrm>
            <a:prstGeom prst="rect">
              <a:avLst/>
            </a:prstGeom>
            <a:noFill/>
            <a:ln>
              <a:noFill/>
            </a:ln>
          </p:spPr>
          <p:txBody>
            <a:bodyPr spcFirstLastPara="1" wrap="square" lIns="50800" tIns="50800" rIns="50800" bIns="50800" anchor="ctr" anchorCtr="0">
              <a:noAutofit/>
            </a:bodyPr>
            <a:lstStyle/>
            <a:p>
              <a:pPr marL="0" marR="0" lvl="0" indent="0" algn="ctr" rtl="0">
                <a:lnSpc>
                  <a:spcPct val="147722"/>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0" name="Google Shape;310;p26"/>
          <p:cNvSpPr txBox="1"/>
          <p:nvPr/>
        </p:nvSpPr>
        <p:spPr>
          <a:xfrm>
            <a:off x="10890100" y="1047925"/>
            <a:ext cx="6369300" cy="1108200"/>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7200">
                <a:solidFill>
                  <a:srgbClr val="7B5325"/>
                </a:solidFill>
                <a:latin typeface="Roboto Black"/>
                <a:ea typeface="Roboto Black"/>
                <a:cs typeface="Roboto Black"/>
                <a:sym typeface="Roboto Black"/>
              </a:rPr>
              <a:t>Conclusion</a:t>
            </a:r>
            <a:endParaRPr>
              <a:latin typeface="Roboto Black"/>
              <a:ea typeface="Roboto Black"/>
              <a:cs typeface="Roboto Black"/>
              <a:sym typeface="Roboto Black"/>
            </a:endParaRPr>
          </a:p>
        </p:txBody>
      </p:sp>
      <p:sp>
        <p:nvSpPr>
          <p:cNvPr id="311" name="Google Shape;311;p26"/>
          <p:cNvSpPr txBox="1"/>
          <p:nvPr/>
        </p:nvSpPr>
        <p:spPr>
          <a:xfrm>
            <a:off x="7361300" y="2887200"/>
            <a:ext cx="9739200" cy="3435600"/>
          </a:xfrm>
          <a:prstGeom prst="rect">
            <a:avLst/>
          </a:prstGeom>
          <a:noFill/>
          <a:ln>
            <a:noFill/>
          </a:ln>
        </p:spPr>
        <p:txBody>
          <a:bodyPr spcFirstLastPara="1" wrap="square" lIns="0" tIns="0" rIns="0" bIns="0" anchor="t" anchorCtr="0">
            <a:spAutoFit/>
          </a:bodyPr>
          <a:lstStyle/>
          <a:p>
            <a:pPr marL="0" marR="0" lvl="0" indent="0" algn="r" rtl="0">
              <a:lnSpc>
                <a:spcPct val="130000"/>
              </a:lnSpc>
              <a:spcBef>
                <a:spcPts val="0"/>
              </a:spcBef>
              <a:spcAft>
                <a:spcPts val="0"/>
              </a:spcAft>
              <a:buNone/>
            </a:pPr>
            <a:r>
              <a:rPr lang="en-US" sz="3600">
                <a:solidFill>
                  <a:srgbClr val="2B1C09"/>
                </a:solidFill>
                <a:latin typeface="Roboto"/>
                <a:ea typeface="Roboto"/>
                <a:cs typeface="Roboto"/>
                <a:sym typeface="Roboto"/>
              </a:rPr>
              <a:t>Hopefully this project will clear the basic idea on how the OTP verification process works and how it can be easily  implemented in python if this code can be integrated into applications it will be provide an extra level of security.</a:t>
            </a:r>
            <a:endParaRPr sz="36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Custom</PresentationFormat>
  <Paragraphs>66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Roboto Black</vt: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Ashwini Pagare</cp:lastModifiedBy>
  <cp:revision>1</cp:revision>
  <dcterms:modified xsi:type="dcterms:W3CDTF">2024-05-24T12:47:56Z</dcterms:modified>
</cp:coreProperties>
</file>