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85800"/>
            <a:ext cx="6400800" cy="49530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b="1" dirty="0" smtClean="0"/>
              <a:t>Introduction</a:t>
            </a:r>
          </a:p>
          <a:p>
            <a:pPr algn="just" fontAlgn="base"/>
            <a:r>
              <a:rPr lang="en-GB" dirty="0" smtClean="0"/>
              <a:t>The </a:t>
            </a:r>
            <a:r>
              <a:rPr lang="en-GB" dirty="0" err="1" smtClean="0"/>
              <a:t>Mtcars</a:t>
            </a:r>
            <a:r>
              <a:rPr lang="en-GB" dirty="0" smtClean="0"/>
              <a:t> Plotter is an plotting tool for an exploratory data analysis of the </a:t>
            </a:r>
            <a:r>
              <a:rPr lang="en-GB" dirty="0" err="1" smtClean="0"/>
              <a:t>mtcars</a:t>
            </a:r>
            <a:r>
              <a:rPr lang="en-GB" dirty="0" smtClean="0"/>
              <a:t> data set in R. It allows you display </a:t>
            </a:r>
            <a:r>
              <a:rPr lang="en-GB" dirty="0" err="1" smtClean="0"/>
              <a:t>diffrent</a:t>
            </a:r>
            <a:r>
              <a:rPr lang="en-GB" dirty="0" smtClean="0"/>
              <a:t> dimensions of the dataset and plot it </a:t>
            </a:r>
            <a:r>
              <a:rPr lang="en-GB" dirty="0" err="1" smtClean="0"/>
              <a:t>agains</a:t>
            </a:r>
            <a:r>
              <a:rPr lang="en-GB" dirty="0" smtClean="0"/>
              <a:t> an axis of choice. Furthermore you can display a smoother and facet the rows and columns.</a:t>
            </a:r>
          </a:p>
          <a:p>
            <a:pPr algn="just" fontAlgn="base"/>
            <a:r>
              <a:rPr lang="en-GB" dirty="0" smtClean="0"/>
              <a:t>The following dimensions / variables are available</a:t>
            </a:r>
          </a:p>
          <a:p>
            <a:pPr algn="just" fontAlgn="base"/>
            <a:r>
              <a:rPr lang="en-GB" dirty="0" smtClean="0"/>
              <a:t>mpg Miles/(US) gallon</a:t>
            </a:r>
          </a:p>
          <a:p>
            <a:pPr algn="just" fontAlgn="base"/>
            <a:r>
              <a:rPr lang="en-GB" dirty="0" err="1" smtClean="0"/>
              <a:t>cyl</a:t>
            </a:r>
            <a:r>
              <a:rPr lang="en-GB" dirty="0" smtClean="0"/>
              <a:t> Number of cylinders</a:t>
            </a:r>
          </a:p>
          <a:p>
            <a:pPr algn="just" fontAlgn="base"/>
            <a:r>
              <a:rPr lang="en-GB" dirty="0" err="1" smtClean="0"/>
              <a:t>disp</a:t>
            </a:r>
            <a:r>
              <a:rPr lang="en-GB" dirty="0" smtClean="0"/>
              <a:t> Displacement (</a:t>
            </a:r>
            <a:r>
              <a:rPr lang="en-GB" dirty="0" err="1" smtClean="0"/>
              <a:t>cu.in</a:t>
            </a:r>
            <a:r>
              <a:rPr lang="en-GB" dirty="0" smtClean="0"/>
              <a:t>.)</a:t>
            </a:r>
          </a:p>
          <a:p>
            <a:pPr algn="just" fontAlgn="base"/>
            <a:r>
              <a:rPr lang="en-GB" dirty="0" smtClean="0"/>
              <a:t>hp Gross horsepower</a:t>
            </a:r>
          </a:p>
          <a:p>
            <a:pPr algn="just" fontAlgn="base"/>
            <a:r>
              <a:rPr lang="en-GB" dirty="0" smtClean="0"/>
              <a:t>drat Rear axle ratio</a:t>
            </a:r>
          </a:p>
          <a:p>
            <a:pPr algn="just" fontAlgn="base"/>
            <a:r>
              <a:rPr lang="en-GB" dirty="0" smtClean="0"/>
              <a:t>wt Weight (1000 lbs)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GB" b="1" dirty="0" err="1" smtClean="0"/>
              <a:t>ui.R</a:t>
            </a:r>
            <a:r>
              <a:rPr lang="en-GB" b="1" dirty="0" smtClean="0"/>
              <a:t> code</a:t>
            </a:r>
          </a:p>
          <a:p>
            <a:pPr fontAlgn="base"/>
            <a:r>
              <a:rPr lang="en-GB" dirty="0" smtClean="0"/>
              <a:t>library(shiny) library(ggplot2) dataset &lt;- </a:t>
            </a:r>
            <a:r>
              <a:rPr lang="en-GB" dirty="0" err="1" smtClean="0"/>
              <a:t>mtcars</a:t>
            </a:r>
            <a:r>
              <a:rPr lang="en-GB" dirty="0" smtClean="0"/>
              <a:t> </a:t>
            </a:r>
            <a:r>
              <a:rPr lang="en-GB" dirty="0" err="1" smtClean="0"/>
              <a:t>shinyUI</a:t>
            </a:r>
            <a:r>
              <a:rPr lang="en-GB" dirty="0" smtClean="0"/>
              <a:t>(</a:t>
            </a:r>
            <a:r>
              <a:rPr lang="en-GB" dirty="0" err="1" smtClean="0"/>
              <a:t>pageWithSidebar</a:t>
            </a:r>
            <a:r>
              <a:rPr lang="en-GB" dirty="0" smtClean="0"/>
              <a:t>( </a:t>
            </a:r>
            <a:r>
              <a:rPr lang="en-GB" dirty="0" err="1" smtClean="0"/>
              <a:t>headerPanel</a:t>
            </a:r>
            <a:r>
              <a:rPr lang="en-GB" dirty="0" smtClean="0"/>
              <a:t>("</a:t>
            </a:r>
            <a:r>
              <a:rPr lang="en-GB" dirty="0" err="1" smtClean="0"/>
              <a:t>Mtcars</a:t>
            </a:r>
            <a:r>
              <a:rPr lang="en-GB" dirty="0" smtClean="0"/>
              <a:t> Plotter"), </a:t>
            </a:r>
            <a:r>
              <a:rPr lang="en-GB" dirty="0" err="1" smtClean="0"/>
              <a:t>sidebarPanel</a:t>
            </a:r>
            <a:r>
              <a:rPr lang="en-GB" dirty="0" smtClean="0"/>
              <a:t>( </a:t>
            </a:r>
            <a:r>
              <a:rPr lang="en-GB" dirty="0" err="1" smtClean="0"/>
              <a:t>sliderInput</a:t>
            </a:r>
            <a:r>
              <a:rPr lang="en-GB" dirty="0" smtClean="0"/>
              <a:t>('</a:t>
            </a:r>
            <a:r>
              <a:rPr lang="en-GB" dirty="0" err="1" smtClean="0"/>
              <a:t>sampleSize</a:t>
            </a:r>
            <a:r>
              <a:rPr lang="en-GB" dirty="0" smtClean="0"/>
              <a:t>', 'Sample Size', min=10, max=</a:t>
            </a:r>
            <a:r>
              <a:rPr lang="en-GB" dirty="0" err="1" smtClean="0"/>
              <a:t>nrow</a:t>
            </a:r>
            <a:r>
              <a:rPr lang="en-GB" dirty="0" smtClean="0"/>
              <a:t>(dataset), value=min(10, </a:t>
            </a:r>
            <a:r>
              <a:rPr lang="en-GB" dirty="0" err="1" smtClean="0"/>
              <a:t>nrow</a:t>
            </a:r>
            <a:r>
              <a:rPr lang="en-GB" dirty="0" smtClean="0"/>
              <a:t>(dataset)), step=5, round=0), </a:t>
            </a:r>
            <a:r>
              <a:rPr lang="en-GB" dirty="0" err="1" smtClean="0"/>
              <a:t>selectInput</a:t>
            </a:r>
            <a:r>
              <a:rPr lang="en-GB" dirty="0" smtClean="0"/>
              <a:t>('x', 'X', names(dataset)), </a:t>
            </a:r>
            <a:r>
              <a:rPr lang="en-GB" dirty="0" err="1" smtClean="0"/>
              <a:t>selectInput</a:t>
            </a:r>
            <a:r>
              <a:rPr lang="en-GB" dirty="0" smtClean="0"/>
              <a:t>('y', 'Y', names(dataset), names(dataset)[[2]]), </a:t>
            </a:r>
            <a:r>
              <a:rPr lang="en-GB" dirty="0" err="1" smtClean="0"/>
              <a:t>selectInput</a:t>
            </a:r>
            <a:r>
              <a:rPr lang="en-GB" dirty="0" smtClean="0"/>
              <a:t>('</a:t>
            </a:r>
            <a:r>
              <a:rPr lang="en-GB" dirty="0" err="1" smtClean="0"/>
              <a:t>color</a:t>
            </a:r>
            <a:r>
              <a:rPr lang="en-GB" dirty="0" smtClean="0"/>
              <a:t>', '</a:t>
            </a:r>
            <a:r>
              <a:rPr lang="en-GB" dirty="0" err="1" smtClean="0"/>
              <a:t>Color</a:t>
            </a:r>
            <a:r>
              <a:rPr lang="en-GB" dirty="0" smtClean="0"/>
              <a:t>', c('None', names(dataset))), # </a:t>
            </a:r>
            <a:r>
              <a:rPr lang="en-GB" dirty="0" err="1" smtClean="0"/>
              <a:t>checkboxInput</a:t>
            </a:r>
            <a:r>
              <a:rPr lang="en-GB" dirty="0" smtClean="0"/>
              <a:t>('jitter', 'Jitter'), </a:t>
            </a:r>
            <a:r>
              <a:rPr lang="en-GB" dirty="0" err="1" smtClean="0"/>
              <a:t>checkboxInput</a:t>
            </a:r>
            <a:r>
              <a:rPr lang="en-GB" dirty="0" smtClean="0"/>
              <a:t>('smooth', 'Smooth'), </a:t>
            </a:r>
            <a:r>
              <a:rPr lang="en-GB" dirty="0" err="1" smtClean="0"/>
              <a:t>selectInput</a:t>
            </a:r>
            <a:r>
              <a:rPr lang="en-GB" dirty="0" smtClean="0"/>
              <a:t>('</a:t>
            </a:r>
            <a:r>
              <a:rPr lang="en-GB" dirty="0" err="1" smtClean="0"/>
              <a:t>facet_row</a:t>
            </a:r>
            <a:r>
              <a:rPr lang="en-GB" dirty="0" smtClean="0"/>
              <a:t>', 'Facet Row', c(None='.', names(dataset))), </a:t>
            </a:r>
            <a:r>
              <a:rPr lang="en-GB" dirty="0" err="1" smtClean="0"/>
              <a:t>selectInput</a:t>
            </a:r>
            <a:r>
              <a:rPr lang="en-GB" dirty="0" smtClean="0"/>
              <a:t>('</a:t>
            </a:r>
            <a:r>
              <a:rPr lang="en-GB" dirty="0" err="1" smtClean="0"/>
              <a:t>facet_col</a:t>
            </a:r>
            <a:r>
              <a:rPr lang="en-GB" dirty="0" smtClean="0"/>
              <a:t>', 'Facet Column', c(None='.', names(dataset))) ), </a:t>
            </a:r>
            <a:r>
              <a:rPr lang="en-GB" dirty="0" err="1" smtClean="0"/>
              <a:t>mainPanel</a:t>
            </a:r>
            <a:r>
              <a:rPr lang="en-GB" dirty="0" smtClean="0"/>
              <a:t>( </a:t>
            </a:r>
            <a:r>
              <a:rPr lang="en-GB" dirty="0" err="1" smtClean="0"/>
              <a:t>plotOutput</a:t>
            </a:r>
            <a:r>
              <a:rPr lang="en-GB" dirty="0" smtClean="0"/>
              <a:t>('plot') ) )) </a:t>
            </a:r>
          </a:p>
          <a:p>
            <a:pPr fontAlgn="base"/>
            <a:r>
              <a:rPr lang="en-GB" b="1" dirty="0" err="1" smtClean="0"/>
              <a:t>server.R</a:t>
            </a:r>
            <a:r>
              <a:rPr lang="en-GB" b="1" dirty="0" smtClean="0"/>
              <a:t> code</a:t>
            </a:r>
          </a:p>
          <a:p>
            <a:pPr fontAlgn="base"/>
            <a:r>
              <a:rPr lang="en-GB" dirty="0" smtClean="0"/>
              <a:t>library(shiny) library(ggplot2) </a:t>
            </a:r>
            <a:r>
              <a:rPr lang="en-GB" dirty="0" err="1" smtClean="0"/>
              <a:t>shinyServer</a:t>
            </a:r>
            <a:r>
              <a:rPr lang="en-GB" dirty="0" smtClean="0"/>
              <a:t>(function(input, output) { dataset &lt;- reactive( { </a:t>
            </a:r>
            <a:r>
              <a:rPr lang="en-GB" dirty="0" err="1" smtClean="0"/>
              <a:t>mtcars</a:t>
            </a:r>
            <a:r>
              <a:rPr lang="en-GB" dirty="0" smtClean="0"/>
              <a:t>[sample(</a:t>
            </a:r>
            <a:r>
              <a:rPr lang="en-GB" dirty="0" err="1" smtClean="0"/>
              <a:t>nrow</a:t>
            </a:r>
            <a:r>
              <a:rPr lang="en-GB" dirty="0" smtClean="0"/>
              <a:t>(</a:t>
            </a:r>
            <a:r>
              <a:rPr lang="en-GB" dirty="0" err="1" smtClean="0"/>
              <a:t>mtcars</a:t>
            </a:r>
            <a:r>
              <a:rPr lang="en-GB" dirty="0" smtClean="0"/>
              <a:t>), </a:t>
            </a:r>
            <a:r>
              <a:rPr lang="en-GB" dirty="0" err="1" smtClean="0"/>
              <a:t>input$sampleSize</a:t>
            </a:r>
            <a:r>
              <a:rPr lang="en-GB" dirty="0" smtClean="0"/>
              <a:t>),] }) </a:t>
            </a:r>
            <a:r>
              <a:rPr lang="en-GB" dirty="0" err="1" smtClean="0"/>
              <a:t>output$plot</a:t>
            </a:r>
            <a:r>
              <a:rPr lang="en-GB" dirty="0" smtClean="0"/>
              <a:t> &lt;- </a:t>
            </a:r>
            <a:r>
              <a:rPr lang="en-GB" dirty="0" err="1" smtClean="0"/>
              <a:t>reactivePlot</a:t>
            </a:r>
            <a:r>
              <a:rPr lang="en-GB" dirty="0" smtClean="0"/>
              <a:t>(function() { p &lt;- </a:t>
            </a:r>
            <a:r>
              <a:rPr lang="en-GB" dirty="0" err="1" smtClean="0"/>
              <a:t>ggplot</a:t>
            </a:r>
            <a:r>
              <a:rPr lang="en-GB" dirty="0" smtClean="0"/>
              <a:t>(dataset(), </a:t>
            </a:r>
            <a:r>
              <a:rPr lang="en-GB" dirty="0" err="1" smtClean="0"/>
              <a:t>aes_string</a:t>
            </a:r>
            <a:r>
              <a:rPr lang="en-GB" dirty="0" smtClean="0"/>
              <a:t>(x=</a:t>
            </a:r>
            <a:r>
              <a:rPr lang="en-GB" dirty="0" err="1" smtClean="0"/>
              <a:t>input$x</a:t>
            </a:r>
            <a:r>
              <a:rPr lang="en-GB" dirty="0" smtClean="0"/>
              <a:t>, y=</a:t>
            </a:r>
            <a:r>
              <a:rPr lang="en-GB" dirty="0" err="1" smtClean="0"/>
              <a:t>input$y</a:t>
            </a:r>
            <a:r>
              <a:rPr lang="en-GB" dirty="0" smtClean="0"/>
              <a:t>)) + </a:t>
            </a:r>
            <a:r>
              <a:rPr lang="en-GB" dirty="0" err="1" smtClean="0"/>
              <a:t>geom_point</a:t>
            </a:r>
            <a:r>
              <a:rPr lang="en-GB" dirty="0" smtClean="0"/>
              <a:t>() if (</a:t>
            </a:r>
            <a:r>
              <a:rPr lang="en-GB" dirty="0" err="1" smtClean="0"/>
              <a:t>input$color</a:t>
            </a:r>
            <a:r>
              <a:rPr lang="en-GB" dirty="0" smtClean="0"/>
              <a:t> != 'None') p &lt;- p + </a:t>
            </a:r>
            <a:r>
              <a:rPr lang="en-GB" dirty="0" err="1" smtClean="0"/>
              <a:t>aes_string</a:t>
            </a:r>
            <a:r>
              <a:rPr lang="en-GB" dirty="0" smtClean="0"/>
              <a:t>(</a:t>
            </a:r>
            <a:r>
              <a:rPr lang="en-GB" dirty="0" err="1" smtClean="0"/>
              <a:t>color</a:t>
            </a:r>
            <a:r>
              <a:rPr lang="en-GB" dirty="0" smtClean="0"/>
              <a:t>=</a:t>
            </a:r>
            <a:r>
              <a:rPr lang="en-GB" dirty="0" err="1" smtClean="0"/>
              <a:t>input$color</a:t>
            </a:r>
            <a:r>
              <a:rPr lang="en-GB" dirty="0" smtClean="0"/>
              <a:t>) facets &lt;- paste(</a:t>
            </a:r>
            <a:r>
              <a:rPr lang="en-GB" dirty="0" err="1" smtClean="0"/>
              <a:t>input$facet_row</a:t>
            </a:r>
            <a:r>
              <a:rPr lang="en-GB" dirty="0" smtClean="0"/>
              <a:t>, '~', </a:t>
            </a:r>
            <a:r>
              <a:rPr lang="en-GB" dirty="0" err="1" smtClean="0"/>
              <a:t>input$facet_col</a:t>
            </a:r>
            <a:r>
              <a:rPr lang="en-GB" dirty="0" smtClean="0"/>
              <a:t>) if (facets != '. ~ .') p &lt;- p + </a:t>
            </a:r>
            <a:r>
              <a:rPr lang="en-GB" dirty="0" err="1" smtClean="0"/>
              <a:t>facet_grid</a:t>
            </a:r>
            <a:r>
              <a:rPr lang="en-GB" dirty="0" smtClean="0"/>
              <a:t>(facets) # if (</a:t>
            </a:r>
            <a:r>
              <a:rPr lang="en-GB" dirty="0" err="1" smtClean="0"/>
              <a:t>input$jitter</a:t>
            </a:r>
            <a:r>
              <a:rPr lang="en-GB" dirty="0" smtClean="0"/>
              <a:t>) # p &lt;- p + </a:t>
            </a:r>
            <a:r>
              <a:rPr lang="en-GB" dirty="0" err="1" smtClean="0"/>
              <a:t>geom_jitter</a:t>
            </a:r>
            <a:r>
              <a:rPr lang="en-GB" dirty="0" smtClean="0"/>
              <a:t>() if (</a:t>
            </a:r>
            <a:r>
              <a:rPr lang="en-GB" dirty="0" err="1" smtClean="0"/>
              <a:t>input$smooth</a:t>
            </a:r>
            <a:r>
              <a:rPr lang="en-GB" dirty="0" smtClean="0"/>
              <a:t>) p &lt;- p + </a:t>
            </a:r>
            <a:r>
              <a:rPr lang="en-GB" dirty="0" err="1" smtClean="0"/>
              <a:t>geom_smooth</a:t>
            </a:r>
            <a:r>
              <a:rPr lang="en-GB" dirty="0" smtClean="0"/>
              <a:t>() print(p) }, height=600 ) }) </a:t>
            </a:r>
          </a:p>
          <a:p>
            <a:pPr fontAlgn="base"/>
            <a:r>
              <a:rPr lang="en-GB" b="1" dirty="0" smtClean="0"/>
              <a:t>Sample </a:t>
            </a:r>
            <a:r>
              <a:rPr lang="en-GB" b="1" dirty="0" err="1" smtClean="0"/>
              <a:t>Grafic</a:t>
            </a:r>
            <a:r>
              <a:rPr lang="en-GB" b="1" dirty="0" smtClean="0"/>
              <a:t> generated from the app</a:t>
            </a:r>
          </a:p>
          <a:p>
            <a:pPr fontAlgn="base"/>
            <a:r>
              <a:rPr lang="en-GB" dirty="0" smtClean="0"/>
              <a:t>This is a sample analysis performed with the shiny app. It shows the miles per US gallon on the x-axis, and horse power on the y-axis. The </a:t>
            </a:r>
            <a:r>
              <a:rPr lang="en-GB" dirty="0" err="1" smtClean="0"/>
              <a:t>color</a:t>
            </a:r>
            <a:r>
              <a:rPr lang="en-GB" dirty="0" smtClean="0"/>
              <a:t> is representing the weight (lighter is heavier). The plot is in 2 facet rows, upper plot shows cars with automatic transmission the lower with manual transmission.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GB" b="1" dirty="0" err="1" smtClean="0"/>
              <a:t>server.R</a:t>
            </a:r>
            <a:r>
              <a:rPr lang="en-GB" b="1" dirty="0" smtClean="0"/>
              <a:t> code</a:t>
            </a:r>
          </a:p>
          <a:p>
            <a:pPr fontAlgn="base"/>
            <a:r>
              <a:rPr lang="en-GB" dirty="0" smtClean="0"/>
              <a:t>library(shiny) library(ggplot2) </a:t>
            </a:r>
            <a:r>
              <a:rPr lang="en-GB" dirty="0" err="1" smtClean="0"/>
              <a:t>shinyServer</a:t>
            </a:r>
            <a:r>
              <a:rPr lang="en-GB" dirty="0" smtClean="0"/>
              <a:t>(function(input, output) { dataset &lt;- reactive( { </a:t>
            </a:r>
            <a:r>
              <a:rPr lang="en-GB" dirty="0" err="1" smtClean="0"/>
              <a:t>mtcars</a:t>
            </a:r>
            <a:r>
              <a:rPr lang="en-GB" dirty="0" smtClean="0"/>
              <a:t>[sample(</a:t>
            </a:r>
            <a:r>
              <a:rPr lang="en-GB" dirty="0" err="1" smtClean="0"/>
              <a:t>nrow</a:t>
            </a:r>
            <a:r>
              <a:rPr lang="en-GB" dirty="0" smtClean="0"/>
              <a:t>(</a:t>
            </a:r>
            <a:r>
              <a:rPr lang="en-GB" dirty="0" err="1" smtClean="0"/>
              <a:t>mtcars</a:t>
            </a:r>
            <a:r>
              <a:rPr lang="en-GB" dirty="0" smtClean="0"/>
              <a:t>), </a:t>
            </a:r>
            <a:r>
              <a:rPr lang="en-GB" dirty="0" err="1" smtClean="0"/>
              <a:t>input$sampleSize</a:t>
            </a:r>
            <a:r>
              <a:rPr lang="en-GB" dirty="0" smtClean="0"/>
              <a:t>),] }) </a:t>
            </a:r>
            <a:r>
              <a:rPr lang="en-GB" dirty="0" err="1" smtClean="0"/>
              <a:t>output$plot</a:t>
            </a:r>
            <a:r>
              <a:rPr lang="en-GB" dirty="0" smtClean="0"/>
              <a:t> &lt;- </a:t>
            </a:r>
            <a:r>
              <a:rPr lang="en-GB" dirty="0" err="1" smtClean="0"/>
              <a:t>reactivePlot</a:t>
            </a:r>
            <a:r>
              <a:rPr lang="en-GB" dirty="0" smtClean="0"/>
              <a:t>(function() { p &lt;- </a:t>
            </a:r>
            <a:r>
              <a:rPr lang="en-GB" dirty="0" err="1" smtClean="0"/>
              <a:t>ggplot</a:t>
            </a:r>
            <a:r>
              <a:rPr lang="en-GB" dirty="0" smtClean="0"/>
              <a:t>(dataset(), </a:t>
            </a:r>
            <a:r>
              <a:rPr lang="en-GB" dirty="0" err="1" smtClean="0"/>
              <a:t>aes_string</a:t>
            </a:r>
            <a:r>
              <a:rPr lang="en-GB" dirty="0" smtClean="0"/>
              <a:t>(x=</a:t>
            </a:r>
            <a:r>
              <a:rPr lang="en-GB" dirty="0" err="1" smtClean="0"/>
              <a:t>input$x</a:t>
            </a:r>
            <a:r>
              <a:rPr lang="en-GB" dirty="0" smtClean="0"/>
              <a:t>, y=</a:t>
            </a:r>
            <a:r>
              <a:rPr lang="en-GB" dirty="0" err="1" smtClean="0"/>
              <a:t>input$y</a:t>
            </a:r>
            <a:r>
              <a:rPr lang="en-GB" dirty="0" smtClean="0"/>
              <a:t>)) + </a:t>
            </a:r>
            <a:r>
              <a:rPr lang="en-GB" dirty="0" err="1" smtClean="0"/>
              <a:t>geom_point</a:t>
            </a:r>
            <a:r>
              <a:rPr lang="en-GB" dirty="0" smtClean="0"/>
              <a:t>() if (</a:t>
            </a:r>
            <a:r>
              <a:rPr lang="en-GB" dirty="0" err="1" smtClean="0"/>
              <a:t>input$color</a:t>
            </a:r>
            <a:r>
              <a:rPr lang="en-GB" dirty="0" smtClean="0"/>
              <a:t> != 'None') p &lt;- p + </a:t>
            </a:r>
            <a:r>
              <a:rPr lang="en-GB" dirty="0" err="1" smtClean="0"/>
              <a:t>aes_string</a:t>
            </a:r>
            <a:r>
              <a:rPr lang="en-GB" dirty="0" smtClean="0"/>
              <a:t>(</a:t>
            </a:r>
            <a:r>
              <a:rPr lang="en-GB" dirty="0" err="1" smtClean="0"/>
              <a:t>color</a:t>
            </a:r>
            <a:r>
              <a:rPr lang="en-GB" dirty="0" smtClean="0"/>
              <a:t>=</a:t>
            </a:r>
            <a:r>
              <a:rPr lang="en-GB" dirty="0" err="1" smtClean="0"/>
              <a:t>input$color</a:t>
            </a:r>
            <a:r>
              <a:rPr lang="en-GB" dirty="0" smtClean="0"/>
              <a:t>) facets &lt;- paste(</a:t>
            </a:r>
            <a:r>
              <a:rPr lang="en-GB" dirty="0" err="1" smtClean="0"/>
              <a:t>input$facet_row</a:t>
            </a:r>
            <a:r>
              <a:rPr lang="en-GB" dirty="0" smtClean="0"/>
              <a:t>, '~', </a:t>
            </a:r>
            <a:r>
              <a:rPr lang="en-GB" dirty="0" err="1" smtClean="0"/>
              <a:t>input$facet_col</a:t>
            </a:r>
            <a:r>
              <a:rPr lang="en-GB" dirty="0" smtClean="0"/>
              <a:t>) if (facets != '. ~ .') p &lt;- p + </a:t>
            </a:r>
            <a:r>
              <a:rPr lang="en-GB" dirty="0" err="1" smtClean="0"/>
              <a:t>facet_grid</a:t>
            </a:r>
            <a:r>
              <a:rPr lang="en-GB" dirty="0" smtClean="0"/>
              <a:t>(facets) # if (</a:t>
            </a:r>
            <a:r>
              <a:rPr lang="en-GB" dirty="0" err="1" smtClean="0"/>
              <a:t>input$jitter</a:t>
            </a:r>
            <a:r>
              <a:rPr lang="en-GB" dirty="0" smtClean="0"/>
              <a:t>) # p &lt;- p + </a:t>
            </a:r>
            <a:r>
              <a:rPr lang="en-GB" dirty="0" err="1" smtClean="0"/>
              <a:t>geom_jitter</a:t>
            </a:r>
            <a:r>
              <a:rPr lang="en-GB" dirty="0" smtClean="0"/>
              <a:t>() if (</a:t>
            </a:r>
            <a:r>
              <a:rPr lang="en-GB" dirty="0" err="1" smtClean="0"/>
              <a:t>input$smooth</a:t>
            </a:r>
            <a:r>
              <a:rPr lang="en-GB" dirty="0" smtClean="0"/>
              <a:t>) p &lt;- p + </a:t>
            </a:r>
            <a:r>
              <a:rPr lang="en-GB" dirty="0" err="1" smtClean="0"/>
              <a:t>geom_smooth</a:t>
            </a:r>
            <a:r>
              <a:rPr lang="en-GB" dirty="0" smtClean="0"/>
              <a:t>() print(p) }, height=600 ) }) </a:t>
            </a:r>
          </a:p>
          <a:p>
            <a:pPr fontAlgn="base"/>
            <a:r>
              <a:rPr lang="en-GB" b="1" dirty="0" smtClean="0"/>
              <a:t>Sample </a:t>
            </a:r>
            <a:r>
              <a:rPr lang="en-GB" b="1" dirty="0" err="1" smtClean="0"/>
              <a:t>Grafic</a:t>
            </a:r>
            <a:r>
              <a:rPr lang="en-GB" b="1" dirty="0" smtClean="0"/>
              <a:t> generated from the app</a:t>
            </a:r>
          </a:p>
          <a:p>
            <a:pPr fontAlgn="base"/>
            <a:r>
              <a:rPr lang="en-GB" dirty="0" smtClean="0"/>
              <a:t>This is a sample analysis performed with the shiny app. It shows the miles per US gallon on the x-axis, and horse power on the y-axis. The </a:t>
            </a:r>
            <a:r>
              <a:rPr lang="en-GB" dirty="0" err="1" smtClean="0"/>
              <a:t>color</a:t>
            </a:r>
            <a:r>
              <a:rPr lang="en-GB" dirty="0" smtClean="0"/>
              <a:t> is representing the weight (lighter is heavier). The plot is in 2 facet rows, upper plot shows cars with automatic transmission the lower with manual transmission.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GB" b="1" dirty="0" smtClean="0"/>
              <a:t>Sample </a:t>
            </a:r>
            <a:r>
              <a:rPr lang="en-GB" b="1" dirty="0" err="1" smtClean="0"/>
              <a:t>Grafic</a:t>
            </a:r>
            <a:r>
              <a:rPr lang="en-GB" b="1" dirty="0" smtClean="0"/>
              <a:t> generated from the </a:t>
            </a:r>
            <a:r>
              <a:rPr lang="en-GB" b="1" dirty="0" smtClean="0"/>
              <a:t>app</a:t>
            </a:r>
          </a:p>
          <a:p>
            <a:pPr fontAlgn="base"/>
            <a:endParaRPr lang="en-GB" b="1" dirty="0" smtClean="0"/>
          </a:p>
          <a:p>
            <a:pPr fontAlgn="base"/>
            <a:endParaRPr lang="en-GB" b="1" dirty="0" smtClean="0"/>
          </a:p>
          <a:p>
            <a:pPr fontAlgn="base"/>
            <a:endParaRPr lang="en-GB" b="1" dirty="0" smtClean="0"/>
          </a:p>
          <a:p>
            <a:pPr fontAlgn="base"/>
            <a:endParaRPr lang="en-GB" b="1" dirty="0" smtClean="0"/>
          </a:p>
          <a:p>
            <a:pPr fontAlgn="base"/>
            <a:endParaRPr lang="en-GB" b="1" dirty="0" smtClean="0"/>
          </a:p>
          <a:p>
            <a:pPr fontAlgn="base"/>
            <a:endParaRPr lang="en-GB" b="1" dirty="0" smtClean="0"/>
          </a:p>
          <a:p>
            <a:pPr fontAlgn="base"/>
            <a:endParaRPr lang="en-GB" b="1" dirty="0" smtClean="0"/>
          </a:p>
          <a:p>
            <a:pPr fontAlgn="base"/>
            <a:endParaRPr lang="en-GB" b="1" dirty="0" smtClean="0"/>
          </a:p>
          <a:p>
            <a:pPr fontAlgn="base"/>
            <a:endParaRPr lang="en-GB" b="1" dirty="0" smtClean="0"/>
          </a:p>
          <a:p>
            <a:pPr fontAlgn="base"/>
            <a:r>
              <a:rPr lang="en-GB" dirty="0" smtClean="0"/>
              <a:t>This is a sample analysis performed with the shiny app. It shows the miles per US gallon on the x-axis, and horse power on the y-axis. The </a:t>
            </a:r>
            <a:r>
              <a:rPr lang="en-GB" dirty="0" err="1" smtClean="0"/>
              <a:t>color</a:t>
            </a:r>
            <a:r>
              <a:rPr lang="en-GB" dirty="0" smtClean="0"/>
              <a:t> is representing the weight (lighter is heavier). The plot is in 2 facet rows, upper plot shows cars with automatic transmission the lower with manual transmission.</a:t>
            </a:r>
          </a:p>
          <a:p>
            <a:pPr fontAlgn="base"/>
            <a:endParaRPr lang="en-GB" dirty="0" smtClean="0"/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62579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</dc:creator>
  <cp:lastModifiedBy>Vijay</cp:lastModifiedBy>
  <cp:revision>1</cp:revision>
  <dcterms:created xsi:type="dcterms:W3CDTF">2006-08-16T00:00:00Z</dcterms:created>
  <dcterms:modified xsi:type="dcterms:W3CDTF">2020-07-15T08:33:40Z</dcterms:modified>
</cp:coreProperties>
</file>