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11"/>
  </p:notesMasterIdLst>
  <p:sldIdLst>
    <p:sldId id="256" r:id="rId2"/>
    <p:sldId id="262" r:id="rId3"/>
    <p:sldId id="263" r:id="rId4"/>
    <p:sldId id="264" r:id="rId5"/>
    <p:sldId id="259" r:id="rId6"/>
    <p:sldId id="260" r:id="rId7"/>
    <p:sldId id="261" r:id="rId8"/>
    <p:sldId id="258" r:id="rId9"/>
    <p:sldId id="257" r:id="rId10"/>
  </p:sldIdLst>
  <p:sldSz cx="12192000" cy="6858000"/>
  <p:notesSz cx="6858000" cy="9144000"/>
  <p:defaultTextStyle>
    <a:defPPr>
      <a:defRPr lang="en-US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95D66"/>
    <a:srgbClr val="373C40"/>
    <a:srgbClr val="2192C8"/>
    <a:srgbClr val="DDF1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رأس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عنصر نائب للتاريخ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fld id="{EF414492-B93F-4D3A-995B-516455BBF2DC}" type="datetimeFigureOut">
              <a:rPr lang="en-GB" smtClean="0"/>
              <a:t>11/06/2021</a:t>
            </a:fld>
            <a:endParaRPr lang="en-GB"/>
          </a:p>
        </p:txBody>
      </p:sp>
      <p:sp>
        <p:nvSpPr>
          <p:cNvPr id="4" name="عنصر نائب لصورة الشريحة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en-GB"/>
          </a:p>
        </p:txBody>
      </p:sp>
      <p:sp>
        <p:nvSpPr>
          <p:cNvPr id="5" name="عنصر نائب للملاحظا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GB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fld id="{7769F996-AF37-4566-97AA-B21EA459BF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1554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شريحة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C16EF3EE-057E-4263-815D-3173E0AFF2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ar-SA"/>
              <a:t>انقر لتحرير نمط عنوان الشكل الرئيسي</a:t>
            </a:r>
            <a:endParaRPr lang="en-GB"/>
          </a:p>
        </p:txBody>
      </p:sp>
      <p:sp>
        <p:nvSpPr>
          <p:cNvPr id="3" name="عنوان فرعي 2">
            <a:extLst>
              <a:ext uri="{FF2B5EF4-FFF2-40B4-BE49-F238E27FC236}">
                <a16:creationId xmlns:a16="http://schemas.microsoft.com/office/drawing/2014/main" id="{1B0DE364-DD18-40E5-8284-AA3D111B84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ar-SA"/>
              <a:t>انقر لتحرير نمط العنوان الفرعي للشكل الرئيسي</a:t>
            </a:r>
            <a:endParaRPr lang="en-GB"/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9E45EA42-1F62-4EA4-B49C-FE382D6D6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FE257-CC9D-48F4-873F-22CC97D4FB1D}" type="datetimeFigureOut">
              <a:rPr lang="en-GB" smtClean="0"/>
              <a:t>11/06/2021</a:t>
            </a:fld>
            <a:endParaRPr lang="en-GB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71109C7B-9A4D-4EA3-A669-ABD0E183A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7B86F72F-4CF7-4BA3-A170-BEEAE7266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BEF03-AA66-497D-9314-CD9743D868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0701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DF282637-A853-4FD2-B5E1-AF867F63C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GB"/>
          </a:p>
        </p:txBody>
      </p:sp>
      <p:sp>
        <p:nvSpPr>
          <p:cNvPr id="3" name="عنصر نائب للعنوان العمودي 2">
            <a:extLst>
              <a:ext uri="{FF2B5EF4-FFF2-40B4-BE49-F238E27FC236}">
                <a16:creationId xmlns:a16="http://schemas.microsoft.com/office/drawing/2014/main" id="{0D7417EB-FADE-45B1-9D93-AC926AF838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GB"/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A5869D99-76A0-4B47-A3E6-1A0165252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FE257-CC9D-48F4-873F-22CC97D4FB1D}" type="datetimeFigureOut">
              <a:rPr lang="en-GB" smtClean="0"/>
              <a:t>11/06/2021</a:t>
            </a:fld>
            <a:endParaRPr lang="en-GB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929AA0C9-1079-42DF-9A25-FC422F333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ABCB9401-5E26-490A-B1B1-417411CCB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BEF03-AA66-497D-9314-CD9743D868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0597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عمودي 1">
            <a:extLst>
              <a:ext uri="{FF2B5EF4-FFF2-40B4-BE49-F238E27FC236}">
                <a16:creationId xmlns:a16="http://schemas.microsoft.com/office/drawing/2014/main" id="{F50B7252-9071-4791-9C7B-DC6269B532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ar-SA"/>
              <a:t>انقر لتحرير نمط عنوان الشكل الرئيسي</a:t>
            </a:r>
            <a:endParaRPr lang="en-GB"/>
          </a:p>
        </p:txBody>
      </p:sp>
      <p:sp>
        <p:nvSpPr>
          <p:cNvPr id="3" name="عنصر نائب للعنوان العمودي 2">
            <a:extLst>
              <a:ext uri="{FF2B5EF4-FFF2-40B4-BE49-F238E27FC236}">
                <a16:creationId xmlns:a16="http://schemas.microsoft.com/office/drawing/2014/main" id="{88813D4D-D2E6-453F-BFBE-DF54B8A9B4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GB"/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3194870C-D877-443E-B950-A71CF06AB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FE257-CC9D-48F4-873F-22CC97D4FB1D}" type="datetimeFigureOut">
              <a:rPr lang="en-GB" smtClean="0"/>
              <a:t>11/06/2021</a:t>
            </a:fld>
            <a:endParaRPr lang="en-GB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217469AC-5539-49A3-B7D9-8D4FAD70E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6177550B-D475-4CCC-A39F-3CAC6C5A9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BEF03-AA66-497D-9314-CD9743D868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2145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26F111EA-2D4A-4A13-9DC4-D72B727F8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GB"/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C8FF8C76-C08B-4528-A47F-372861F878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GB"/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7E279AEF-CA39-4B36-8A47-22F772DE6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FE257-CC9D-48F4-873F-22CC97D4FB1D}" type="datetimeFigureOut">
              <a:rPr lang="en-GB" smtClean="0"/>
              <a:t>11/06/2021</a:t>
            </a:fld>
            <a:endParaRPr lang="en-GB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754F2A38-B43E-4F12-8722-C5A1773CC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739E7B52-615C-4C1E-A280-9C54E0528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BEF03-AA66-497D-9314-CD9743D868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693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عنوان المقط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BD524A81-B3A1-40AB-AB49-D00D3894D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ar-SA"/>
              <a:t>انقر لتحرير نمط عنوان الشكل الرئيسي</a:t>
            </a:r>
            <a:endParaRPr lang="en-GB"/>
          </a:p>
        </p:txBody>
      </p:sp>
      <p:sp>
        <p:nvSpPr>
          <p:cNvPr id="3" name="عنصر نائب للنص 2">
            <a:extLst>
              <a:ext uri="{FF2B5EF4-FFF2-40B4-BE49-F238E27FC236}">
                <a16:creationId xmlns:a16="http://schemas.microsoft.com/office/drawing/2014/main" id="{5390C30D-8283-4071-AFC8-A2014FA547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C9AE6C19-0434-4FB3-AE0A-3C4169252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FE257-CC9D-48F4-873F-22CC97D4FB1D}" type="datetimeFigureOut">
              <a:rPr lang="en-GB" smtClean="0"/>
              <a:t>11/06/2021</a:t>
            </a:fld>
            <a:endParaRPr lang="en-GB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21546960-92C6-412E-B70C-F8291E3EB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1FFFDE93-AAB4-44F7-9504-03E738C3D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BEF03-AA66-497D-9314-CD9743D868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3306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184A035B-9D21-47D2-B4AA-913D2FF00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GB"/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BEEB4380-2F99-4382-804A-EB123DF273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GB"/>
          </a:p>
        </p:txBody>
      </p:sp>
      <p:sp>
        <p:nvSpPr>
          <p:cNvPr id="4" name="عنصر نائب للمحتوى 3">
            <a:extLst>
              <a:ext uri="{FF2B5EF4-FFF2-40B4-BE49-F238E27FC236}">
                <a16:creationId xmlns:a16="http://schemas.microsoft.com/office/drawing/2014/main" id="{6176F9DA-EB87-4D95-AD8F-DF23B6FEEF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GB"/>
          </a:p>
        </p:txBody>
      </p:sp>
      <p:sp>
        <p:nvSpPr>
          <p:cNvPr id="5" name="عنصر نائب للتاريخ 4">
            <a:extLst>
              <a:ext uri="{FF2B5EF4-FFF2-40B4-BE49-F238E27FC236}">
                <a16:creationId xmlns:a16="http://schemas.microsoft.com/office/drawing/2014/main" id="{2ECBBB31-0B73-4576-A23D-6E4C2E7D3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FE257-CC9D-48F4-873F-22CC97D4FB1D}" type="datetimeFigureOut">
              <a:rPr lang="en-GB" smtClean="0"/>
              <a:t>11/06/2021</a:t>
            </a:fld>
            <a:endParaRPr lang="en-GB"/>
          </a:p>
        </p:txBody>
      </p:sp>
      <p:sp>
        <p:nvSpPr>
          <p:cNvPr id="6" name="عنصر نائب للتذييل 5">
            <a:extLst>
              <a:ext uri="{FF2B5EF4-FFF2-40B4-BE49-F238E27FC236}">
                <a16:creationId xmlns:a16="http://schemas.microsoft.com/office/drawing/2014/main" id="{802B65EF-854D-4EB3-B0C0-521EE9CA0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عنصر نائب لرقم الشريحة 6">
            <a:extLst>
              <a:ext uri="{FF2B5EF4-FFF2-40B4-BE49-F238E27FC236}">
                <a16:creationId xmlns:a16="http://schemas.microsoft.com/office/drawing/2014/main" id="{526AD930-7D66-4410-BCB7-422F41AB5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BEF03-AA66-497D-9314-CD9743D868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2549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0909FE2E-46EC-49E3-892F-47FCEB745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GB"/>
          </a:p>
        </p:txBody>
      </p:sp>
      <p:sp>
        <p:nvSpPr>
          <p:cNvPr id="3" name="عنصر نائب للنص 2">
            <a:extLst>
              <a:ext uri="{FF2B5EF4-FFF2-40B4-BE49-F238E27FC236}">
                <a16:creationId xmlns:a16="http://schemas.microsoft.com/office/drawing/2014/main" id="{99C5F5AC-F4E4-4F10-91F1-4562205AE3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عنصر نائب للمحتوى 3">
            <a:extLst>
              <a:ext uri="{FF2B5EF4-FFF2-40B4-BE49-F238E27FC236}">
                <a16:creationId xmlns:a16="http://schemas.microsoft.com/office/drawing/2014/main" id="{BBA3931E-E388-445D-B8CB-21621F9501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GB"/>
          </a:p>
        </p:txBody>
      </p:sp>
      <p:sp>
        <p:nvSpPr>
          <p:cNvPr id="5" name="عنصر نائب للنص 4">
            <a:extLst>
              <a:ext uri="{FF2B5EF4-FFF2-40B4-BE49-F238E27FC236}">
                <a16:creationId xmlns:a16="http://schemas.microsoft.com/office/drawing/2014/main" id="{69DA91A0-0A16-4778-B96B-521A4E4EAB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6" name="عنصر نائب للمحتوى 5">
            <a:extLst>
              <a:ext uri="{FF2B5EF4-FFF2-40B4-BE49-F238E27FC236}">
                <a16:creationId xmlns:a16="http://schemas.microsoft.com/office/drawing/2014/main" id="{B0076632-6CA4-466E-8F6C-1AB6549E61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GB"/>
          </a:p>
        </p:txBody>
      </p:sp>
      <p:sp>
        <p:nvSpPr>
          <p:cNvPr id="7" name="عنصر نائب للتاريخ 6">
            <a:extLst>
              <a:ext uri="{FF2B5EF4-FFF2-40B4-BE49-F238E27FC236}">
                <a16:creationId xmlns:a16="http://schemas.microsoft.com/office/drawing/2014/main" id="{ABAA28A4-F516-4522-ACFF-B00CB1F9B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FE257-CC9D-48F4-873F-22CC97D4FB1D}" type="datetimeFigureOut">
              <a:rPr lang="en-GB" smtClean="0"/>
              <a:t>11/06/2021</a:t>
            </a:fld>
            <a:endParaRPr lang="en-GB"/>
          </a:p>
        </p:txBody>
      </p:sp>
      <p:sp>
        <p:nvSpPr>
          <p:cNvPr id="8" name="عنصر نائب للتذييل 7">
            <a:extLst>
              <a:ext uri="{FF2B5EF4-FFF2-40B4-BE49-F238E27FC236}">
                <a16:creationId xmlns:a16="http://schemas.microsoft.com/office/drawing/2014/main" id="{8FD00603-E672-4316-BF88-DDBB460AB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عنصر نائب لرقم الشريحة 8">
            <a:extLst>
              <a:ext uri="{FF2B5EF4-FFF2-40B4-BE49-F238E27FC236}">
                <a16:creationId xmlns:a16="http://schemas.microsoft.com/office/drawing/2014/main" id="{CCFB0231-4094-4155-9C3D-22A28760C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BEF03-AA66-497D-9314-CD9743D868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3672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0DE22901-28E3-4018-97FB-26A82CC28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GB"/>
          </a:p>
        </p:txBody>
      </p:sp>
      <p:sp>
        <p:nvSpPr>
          <p:cNvPr id="3" name="عنصر نائب للتاريخ 2">
            <a:extLst>
              <a:ext uri="{FF2B5EF4-FFF2-40B4-BE49-F238E27FC236}">
                <a16:creationId xmlns:a16="http://schemas.microsoft.com/office/drawing/2014/main" id="{794B0C1B-D6CD-459B-B248-0EED41B97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FE257-CC9D-48F4-873F-22CC97D4FB1D}" type="datetimeFigureOut">
              <a:rPr lang="en-GB" smtClean="0"/>
              <a:t>11/06/2021</a:t>
            </a:fld>
            <a:endParaRPr lang="en-GB"/>
          </a:p>
        </p:txBody>
      </p:sp>
      <p:sp>
        <p:nvSpPr>
          <p:cNvPr id="4" name="عنصر نائب للتذييل 3">
            <a:extLst>
              <a:ext uri="{FF2B5EF4-FFF2-40B4-BE49-F238E27FC236}">
                <a16:creationId xmlns:a16="http://schemas.microsoft.com/office/drawing/2014/main" id="{37E3AE4C-12A4-471A-8C4D-9E1B392AD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عنصر نائب لرقم الشريحة 4">
            <a:extLst>
              <a:ext uri="{FF2B5EF4-FFF2-40B4-BE49-F238E27FC236}">
                <a16:creationId xmlns:a16="http://schemas.microsoft.com/office/drawing/2014/main" id="{E521A87A-0282-4D42-A122-20CB0D3FE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BEF03-AA66-497D-9314-CD9743D868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0622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تاريخ 1">
            <a:extLst>
              <a:ext uri="{FF2B5EF4-FFF2-40B4-BE49-F238E27FC236}">
                <a16:creationId xmlns:a16="http://schemas.microsoft.com/office/drawing/2014/main" id="{16946C0E-5169-4E83-9427-52EAEAE03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FE257-CC9D-48F4-873F-22CC97D4FB1D}" type="datetimeFigureOut">
              <a:rPr lang="en-GB" smtClean="0"/>
              <a:t>11/06/2021</a:t>
            </a:fld>
            <a:endParaRPr lang="en-GB"/>
          </a:p>
        </p:txBody>
      </p:sp>
      <p:sp>
        <p:nvSpPr>
          <p:cNvPr id="3" name="عنصر نائب للتذييل 2">
            <a:extLst>
              <a:ext uri="{FF2B5EF4-FFF2-40B4-BE49-F238E27FC236}">
                <a16:creationId xmlns:a16="http://schemas.microsoft.com/office/drawing/2014/main" id="{BA7B3DC4-23A3-45E1-82FA-B14E2E259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عنصر نائب لرقم الشريحة 3">
            <a:extLst>
              <a:ext uri="{FF2B5EF4-FFF2-40B4-BE49-F238E27FC236}">
                <a16:creationId xmlns:a16="http://schemas.microsoft.com/office/drawing/2014/main" id="{7B1F7F2B-56B3-4098-876A-194E30716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BEF03-AA66-497D-9314-CD9743D868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2455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محتوى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352C8BE9-2C0D-428C-9B73-7D4DFBD96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ar-SA"/>
              <a:t>انقر لتحرير نمط عنوان الشكل الرئيسي</a:t>
            </a:r>
            <a:endParaRPr lang="en-GB"/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0D65BFC7-4BC6-4CFA-81B9-1D47B4D0A8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GB"/>
          </a:p>
        </p:txBody>
      </p:sp>
      <p:sp>
        <p:nvSpPr>
          <p:cNvPr id="4" name="عنصر نائب للنص 3">
            <a:extLst>
              <a:ext uri="{FF2B5EF4-FFF2-40B4-BE49-F238E27FC236}">
                <a16:creationId xmlns:a16="http://schemas.microsoft.com/office/drawing/2014/main" id="{D43D1B7A-85D9-4FCE-8146-2CE437235C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5" name="عنصر نائب للتاريخ 4">
            <a:extLst>
              <a:ext uri="{FF2B5EF4-FFF2-40B4-BE49-F238E27FC236}">
                <a16:creationId xmlns:a16="http://schemas.microsoft.com/office/drawing/2014/main" id="{77590DDE-7CC5-414B-8AE7-7B8269145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FE257-CC9D-48F4-873F-22CC97D4FB1D}" type="datetimeFigureOut">
              <a:rPr lang="en-GB" smtClean="0"/>
              <a:t>11/06/2021</a:t>
            </a:fld>
            <a:endParaRPr lang="en-GB"/>
          </a:p>
        </p:txBody>
      </p:sp>
      <p:sp>
        <p:nvSpPr>
          <p:cNvPr id="6" name="عنصر نائب للتذييل 5">
            <a:extLst>
              <a:ext uri="{FF2B5EF4-FFF2-40B4-BE49-F238E27FC236}">
                <a16:creationId xmlns:a16="http://schemas.microsoft.com/office/drawing/2014/main" id="{7A0482F6-C207-4F27-8766-A72B42FD2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عنصر نائب لرقم الشريحة 6">
            <a:extLst>
              <a:ext uri="{FF2B5EF4-FFF2-40B4-BE49-F238E27FC236}">
                <a16:creationId xmlns:a16="http://schemas.microsoft.com/office/drawing/2014/main" id="{410E0A78-7B7E-42A8-BD4E-9A04C6BD2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BEF03-AA66-497D-9314-CD9743D868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4585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صورة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05C65E06-59DB-42A8-9E68-33A51D575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ar-SA"/>
              <a:t>انقر لتحرير نمط عنوان الشكل الرئيسي</a:t>
            </a:r>
            <a:endParaRPr lang="en-GB"/>
          </a:p>
        </p:txBody>
      </p:sp>
      <p:sp>
        <p:nvSpPr>
          <p:cNvPr id="3" name="عنصر نائب للصورة 2">
            <a:extLst>
              <a:ext uri="{FF2B5EF4-FFF2-40B4-BE49-F238E27FC236}">
                <a16:creationId xmlns:a16="http://schemas.microsoft.com/office/drawing/2014/main" id="{B97090E7-5591-4A73-A41A-5F6C77803B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عنصر نائب للنص 3">
            <a:extLst>
              <a:ext uri="{FF2B5EF4-FFF2-40B4-BE49-F238E27FC236}">
                <a16:creationId xmlns:a16="http://schemas.microsoft.com/office/drawing/2014/main" id="{CD1923C9-F496-4075-BE4A-AD16716B94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5" name="عنصر نائب للتاريخ 4">
            <a:extLst>
              <a:ext uri="{FF2B5EF4-FFF2-40B4-BE49-F238E27FC236}">
                <a16:creationId xmlns:a16="http://schemas.microsoft.com/office/drawing/2014/main" id="{48BE9683-BA9B-4EB1-8C66-680E50355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FE257-CC9D-48F4-873F-22CC97D4FB1D}" type="datetimeFigureOut">
              <a:rPr lang="en-GB" smtClean="0"/>
              <a:t>11/06/2021</a:t>
            </a:fld>
            <a:endParaRPr lang="en-GB"/>
          </a:p>
        </p:txBody>
      </p:sp>
      <p:sp>
        <p:nvSpPr>
          <p:cNvPr id="6" name="عنصر نائب للتذييل 5">
            <a:extLst>
              <a:ext uri="{FF2B5EF4-FFF2-40B4-BE49-F238E27FC236}">
                <a16:creationId xmlns:a16="http://schemas.microsoft.com/office/drawing/2014/main" id="{E41D052B-7917-45A7-BF68-5130C0401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عنصر نائب لرقم الشريحة 6">
            <a:extLst>
              <a:ext uri="{FF2B5EF4-FFF2-40B4-BE49-F238E27FC236}">
                <a16:creationId xmlns:a16="http://schemas.microsoft.com/office/drawing/2014/main" id="{0F068AA9-6D83-4534-83FC-85CC247CA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BEF03-AA66-497D-9314-CD9743D868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2095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عنوان 1">
            <a:extLst>
              <a:ext uri="{FF2B5EF4-FFF2-40B4-BE49-F238E27FC236}">
                <a16:creationId xmlns:a16="http://schemas.microsoft.com/office/drawing/2014/main" id="{F25C6681-30EF-4AD3-BF2F-98C5056AD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ar-SA"/>
              <a:t>انقر لتحرير نمط عنوان الشكل الرئيسي</a:t>
            </a:r>
            <a:endParaRPr lang="en-GB"/>
          </a:p>
        </p:txBody>
      </p:sp>
      <p:sp>
        <p:nvSpPr>
          <p:cNvPr id="3" name="عنصر نائب للنص 2">
            <a:extLst>
              <a:ext uri="{FF2B5EF4-FFF2-40B4-BE49-F238E27FC236}">
                <a16:creationId xmlns:a16="http://schemas.microsoft.com/office/drawing/2014/main" id="{1DAC7EB7-27F6-4022-9DC8-840735B1EB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GB"/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B99A728E-597B-4E18-87FF-A921BAC448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FE257-CC9D-48F4-873F-22CC97D4FB1D}" type="datetimeFigureOut">
              <a:rPr lang="en-GB" smtClean="0"/>
              <a:t>11/06/2021</a:t>
            </a:fld>
            <a:endParaRPr lang="en-GB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598803C2-8B7F-4F74-96FB-06A020CCCF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ECC72A05-BDCA-4789-939B-DA917CB66C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3BEF03-AA66-497D-9314-CD9743D868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2825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emale programmer computer in worksite Premium Vector">
            <a:extLst>
              <a:ext uri="{FF2B5EF4-FFF2-40B4-BE49-F238E27FC236}">
                <a16:creationId xmlns:a16="http://schemas.microsoft.com/office/drawing/2014/main" id="{23942486-73F6-4382-929F-B16FE0A7C9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026" y="2001078"/>
            <a:ext cx="4753803" cy="4753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مستطيل 3">
            <a:extLst>
              <a:ext uri="{FF2B5EF4-FFF2-40B4-BE49-F238E27FC236}">
                <a16:creationId xmlns:a16="http://schemas.microsoft.com/office/drawing/2014/main" id="{A92D44D1-CC32-4F0C-B999-00D6E7B71B96}"/>
              </a:ext>
            </a:extLst>
          </p:cNvPr>
          <p:cNvSpPr/>
          <p:nvPr/>
        </p:nvSpPr>
        <p:spPr>
          <a:xfrm>
            <a:off x="5472319" y="0"/>
            <a:ext cx="6719681" cy="6858000"/>
          </a:xfrm>
          <a:prstGeom prst="rect">
            <a:avLst/>
          </a:prstGeom>
          <a:solidFill>
            <a:srgbClr val="373C40"/>
          </a:solidFill>
          <a:ln>
            <a:solidFill>
              <a:srgbClr val="373C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مستطيل: زوايا مستديرة 5">
            <a:extLst>
              <a:ext uri="{FF2B5EF4-FFF2-40B4-BE49-F238E27FC236}">
                <a16:creationId xmlns:a16="http://schemas.microsoft.com/office/drawing/2014/main" id="{6CC1B88E-EAF0-423D-8ECC-E97026669C12}"/>
              </a:ext>
            </a:extLst>
          </p:cNvPr>
          <p:cNvSpPr/>
          <p:nvPr/>
        </p:nvSpPr>
        <p:spPr>
          <a:xfrm>
            <a:off x="1033670" y="343107"/>
            <a:ext cx="9886122" cy="755374"/>
          </a:xfrm>
          <a:prstGeom prst="roundRect">
            <a:avLst>
              <a:gd name="adj" fmla="val 50000"/>
            </a:avLst>
          </a:prstGeom>
          <a:solidFill>
            <a:srgbClr val="595D66"/>
          </a:solidFill>
          <a:ln>
            <a:solidFill>
              <a:srgbClr val="595D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شكل بيضاوي 6">
            <a:extLst>
              <a:ext uri="{FF2B5EF4-FFF2-40B4-BE49-F238E27FC236}">
                <a16:creationId xmlns:a16="http://schemas.microsoft.com/office/drawing/2014/main" id="{C346CD44-DE03-4D2B-A9E3-7A1325400378}"/>
              </a:ext>
            </a:extLst>
          </p:cNvPr>
          <p:cNvSpPr/>
          <p:nvPr/>
        </p:nvSpPr>
        <p:spPr>
          <a:xfrm>
            <a:off x="4307788" y="1550505"/>
            <a:ext cx="3126682" cy="2798796"/>
          </a:xfrm>
          <a:prstGeom prst="ellipse">
            <a:avLst/>
          </a:prstGeom>
          <a:solidFill>
            <a:srgbClr val="373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err="1">
                <a:solidFill>
                  <a:schemeClr val="bg1"/>
                </a:solidFill>
              </a:rPr>
              <a:t>Ashwag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</a:p>
          <a:p>
            <a:pPr algn="ctr"/>
            <a:r>
              <a:rPr lang="en-US" sz="4000" dirty="0" err="1">
                <a:solidFill>
                  <a:schemeClr val="bg1"/>
                </a:solidFill>
              </a:rPr>
              <a:t>Zabani</a:t>
            </a:r>
            <a:endParaRPr lang="en-GB" sz="4000" dirty="0">
              <a:solidFill>
                <a:schemeClr val="bg1"/>
              </a:solidFill>
            </a:endParaRPr>
          </a:p>
        </p:txBody>
      </p:sp>
      <p:pic>
        <p:nvPicPr>
          <p:cNvPr id="13" name="صورة 12">
            <a:extLst>
              <a:ext uri="{FF2B5EF4-FFF2-40B4-BE49-F238E27FC236}">
                <a16:creationId xmlns:a16="http://schemas.microsoft.com/office/drawing/2014/main" id="{0512FE82-7ADA-4AA6-98D5-319BC459D9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2208" y="382863"/>
            <a:ext cx="577310" cy="678004"/>
          </a:xfrm>
          <a:prstGeom prst="rect">
            <a:avLst/>
          </a:prstGeom>
        </p:spPr>
      </p:pic>
      <p:sp>
        <p:nvSpPr>
          <p:cNvPr id="14" name="مربع نص 13">
            <a:extLst>
              <a:ext uri="{FF2B5EF4-FFF2-40B4-BE49-F238E27FC236}">
                <a16:creationId xmlns:a16="http://schemas.microsoft.com/office/drawing/2014/main" id="{7D35FE6A-5FEB-4803-851F-733847D88343}"/>
              </a:ext>
            </a:extLst>
          </p:cNvPr>
          <p:cNvSpPr txBox="1"/>
          <p:nvPr/>
        </p:nvSpPr>
        <p:spPr>
          <a:xfrm>
            <a:off x="1905745" y="414536"/>
            <a:ext cx="9099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Ashwag</a:t>
            </a:r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dirty="0" err="1">
                <a:solidFill>
                  <a:schemeClr val="bg1"/>
                </a:solidFill>
              </a:rPr>
              <a:t>Zabani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6" name="مربع نص 15">
            <a:extLst>
              <a:ext uri="{FF2B5EF4-FFF2-40B4-BE49-F238E27FC236}">
                <a16:creationId xmlns:a16="http://schemas.microsoft.com/office/drawing/2014/main" id="{D020AF66-C437-4D24-A32D-9C33D662A953}"/>
              </a:ext>
            </a:extLst>
          </p:cNvPr>
          <p:cNvSpPr txBox="1"/>
          <p:nvPr/>
        </p:nvSpPr>
        <p:spPr>
          <a:xfrm>
            <a:off x="3722562" y="553035"/>
            <a:ext cx="7063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u="sng" dirty="0">
                <a:solidFill>
                  <a:schemeClr val="bg1"/>
                </a:solidFill>
              </a:rPr>
              <a:t>Home</a:t>
            </a:r>
            <a:r>
              <a:rPr lang="en-US" dirty="0">
                <a:solidFill>
                  <a:schemeClr val="bg1"/>
                </a:solidFill>
              </a:rPr>
              <a:t>           About Me               What I do            Projects           Contact Me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7" name="مربع نص 16">
            <a:extLst>
              <a:ext uri="{FF2B5EF4-FFF2-40B4-BE49-F238E27FC236}">
                <a16:creationId xmlns:a16="http://schemas.microsoft.com/office/drawing/2014/main" id="{517CD218-EF4A-40DA-B459-3B193F0CBF25}"/>
              </a:ext>
            </a:extLst>
          </p:cNvPr>
          <p:cNvSpPr txBox="1"/>
          <p:nvPr/>
        </p:nvSpPr>
        <p:spPr>
          <a:xfrm>
            <a:off x="6108347" y="4349301"/>
            <a:ext cx="2020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Software Engineer 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1" name="مربع نص 20">
            <a:extLst>
              <a:ext uri="{FF2B5EF4-FFF2-40B4-BE49-F238E27FC236}">
                <a16:creationId xmlns:a16="http://schemas.microsoft.com/office/drawing/2014/main" id="{A95FA8B9-3337-4FFA-BAF0-2D0293436E11}"/>
              </a:ext>
            </a:extLst>
          </p:cNvPr>
          <p:cNvSpPr txBox="1"/>
          <p:nvPr/>
        </p:nvSpPr>
        <p:spPr>
          <a:xfrm>
            <a:off x="6232539" y="4831867"/>
            <a:ext cx="56149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Hi, I ‘m a Software Engineer from Saudi Arabia, Jeddah. I have rich trainee experiences in Web Development based on-hands projects, also, I’m good at </a:t>
            </a:r>
            <a:r>
              <a:rPr lang="en-US" dirty="0" err="1">
                <a:solidFill>
                  <a:schemeClr val="bg1"/>
                </a:solidFill>
              </a:rPr>
              <a:t>Javascript</a:t>
            </a:r>
            <a:r>
              <a:rPr lang="en-US" dirty="0">
                <a:solidFill>
                  <a:schemeClr val="bg1"/>
                </a:solidFill>
              </a:rPr>
              <a:t>, Html, </a:t>
            </a:r>
            <a:r>
              <a:rPr lang="en-US" dirty="0" err="1">
                <a:solidFill>
                  <a:schemeClr val="bg1"/>
                </a:solidFill>
              </a:rPr>
              <a:t>Css</a:t>
            </a:r>
            <a:r>
              <a:rPr lang="en-US" dirty="0">
                <a:solidFill>
                  <a:schemeClr val="bg1"/>
                </a:solidFill>
              </a:rPr>
              <a:t> and React. I love to talk with you about our unique. 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1483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emale programmer computer in worksite Premium Vector">
            <a:extLst>
              <a:ext uri="{FF2B5EF4-FFF2-40B4-BE49-F238E27FC236}">
                <a16:creationId xmlns:a16="http://schemas.microsoft.com/office/drawing/2014/main" id="{23942486-73F6-4382-929F-B16FE0A7C9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026" y="2001078"/>
            <a:ext cx="4753803" cy="4753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مستطيل 3">
            <a:extLst>
              <a:ext uri="{FF2B5EF4-FFF2-40B4-BE49-F238E27FC236}">
                <a16:creationId xmlns:a16="http://schemas.microsoft.com/office/drawing/2014/main" id="{A92D44D1-CC32-4F0C-B999-00D6E7B71B96}"/>
              </a:ext>
            </a:extLst>
          </p:cNvPr>
          <p:cNvSpPr/>
          <p:nvPr/>
        </p:nvSpPr>
        <p:spPr>
          <a:xfrm>
            <a:off x="5472319" y="0"/>
            <a:ext cx="6719681" cy="6858000"/>
          </a:xfrm>
          <a:prstGeom prst="rect">
            <a:avLst/>
          </a:prstGeom>
          <a:solidFill>
            <a:srgbClr val="373C40"/>
          </a:solidFill>
          <a:ln>
            <a:solidFill>
              <a:srgbClr val="373C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مستطيل: زوايا مستديرة 5">
            <a:extLst>
              <a:ext uri="{FF2B5EF4-FFF2-40B4-BE49-F238E27FC236}">
                <a16:creationId xmlns:a16="http://schemas.microsoft.com/office/drawing/2014/main" id="{6CC1B88E-EAF0-423D-8ECC-E97026669C12}"/>
              </a:ext>
            </a:extLst>
          </p:cNvPr>
          <p:cNvSpPr/>
          <p:nvPr/>
        </p:nvSpPr>
        <p:spPr>
          <a:xfrm>
            <a:off x="1033670" y="343107"/>
            <a:ext cx="9886122" cy="755374"/>
          </a:xfrm>
          <a:prstGeom prst="roundRect">
            <a:avLst>
              <a:gd name="adj" fmla="val 50000"/>
            </a:avLst>
          </a:prstGeom>
          <a:solidFill>
            <a:srgbClr val="595D66"/>
          </a:solidFill>
          <a:ln>
            <a:solidFill>
              <a:srgbClr val="595D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3" name="صورة 12">
            <a:extLst>
              <a:ext uri="{FF2B5EF4-FFF2-40B4-BE49-F238E27FC236}">
                <a16:creationId xmlns:a16="http://schemas.microsoft.com/office/drawing/2014/main" id="{0512FE82-7ADA-4AA6-98D5-319BC459D9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2208" y="382863"/>
            <a:ext cx="577310" cy="678004"/>
          </a:xfrm>
          <a:prstGeom prst="rect">
            <a:avLst/>
          </a:prstGeom>
        </p:spPr>
      </p:pic>
      <p:sp>
        <p:nvSpPr>
          <p:cNvPr id="14" name="مربع نص 13">
            <a:extLst>
              <a:ext uri="{FF2B5EF4-FFF2-40B4-BE49-F238E27FC236}">
                <a16:creationId xmlns:a16="http://schemas.microsoft.com/office/drawing/2014/main" id="{7D35FE6A-5FEB-4803-851F-733847D88343}"/>
              </a:ext>
            </a:extLst>
          </p:cNvPr>
          <p:cNvSpPr txBox="1"/>
          <p:nvPr/>
        </p:nvSpPr>
        <p:spPr>
          <a:xfrm>
            <a:off x="1905745" y="414536"/>
            <a:ext cx="9099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Ashwag</a:t>
            </a:r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dirty="0" err="1">
                <a:solidFill>
                  <a:schemeClr val="bg1"/>
                </a:solidFill>
              </a:rPr>
              <a:t>Zabani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6" name="مربع نص 15">
            <a:extLst>
              <a:ext uri="{FF2B5EF4-FFF2-40B4-BE49-F238E27FC236}">
                <a16:creationId xmlns:a16="http://schemas.microsoft.com/office/drawing/2014/main" id="{D020AF66-C437-4D24-A32D-9C33D662A953}"/>
              </a:ext>
            </a:extLst>
          </p:cNvPr>
          <p:cNvSpPr txBox="1"/>
          <p:nvPr/>
        </p:nvSpPr>
        <p:spPr>
          <a:xfrm>
            <a:off x="3722562" y="553035"/>
            <a:ext cx="7063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Home           </a:t>
            </a:r>
            <a:r>
              <a:rPr lang="en-US" u="sng" dirty="0">
                <a:solidFill>
                  <a:schemeClr val="bg1"/>
                </a:solidFill>
              </a:rPr>
              <a:t>About Me</a:t>
            </a:r>
            <a:r>
              <a:rPr lang="en-US" dirty="0">
                <a:solidFill>
                  <a:schemeClr val="bg1"/>
                </a:solidFill>
              </a:rPr>
              <a:t>               What I do            Projects           Contact Me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1" name="مربع نص 10">
            <a:extLst>
              <a:ext uri="{FF2B5EF4-FFF2-40B4-BE49-F238E27FC236}">
                <a16:creationId xmlns:a16="http://schemas.microsoft.com/office/drawing/2014/main" id="{800FFDF9-6224-4839-BA1B-0E4BD12A7E0C}"/>
              </a:ext>
            </a:extLst>
          </p:cNvPr>
          <p:cNvSpPr txBox="1"/>
          <p:nvPr/>
        </p:nvSpPr>
        <p:spPr>
          <a:xfrm>
            <a:off x="5678859" y="2308858"/>
            <a:ext cx="643362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GB" sz="1600" dirty="0">
              <a:solidFill>
                <a:schemeClr val="bg1"/>
              </a:solidFill>
            </a:endParaRPr>
          </a:p>
          <a:p>
            <a:pPr algn="l"/>
            <a:r>
              <a:rPr lang="en-GB" sz="1600" dirty="0">
                <a:solidFill>
                  <a:schemeClr val="bg1"/>
                </a:solidFill>
              </a:rPr>
              <a:t>I’m graduate of Computer Science from King </a:t>
            </a:r>
            <a:r>
              <a:rPr lang="en-GB" sz="1600" dirty="0" err="1">
                <a:solidFill>
                  <a:schemeClr val="bg1"/>
                </a:solidFill>
              </a:rPr>
              <a:t>Abdulaziz</a:t>
            </a:r>
            <a:r>
              <a:rPr lang="en-GB" sz="1600" dirty="0">
                <a:solidFill>
                  <a:schemeClr val="bg1"/>
                </a:solidFill>
              </a:rPr>
              <a:t> University in 2018. Recently I finished a full-time internship in the Software Engineer immersive program from General Assembly. </a:t>
            </a:r>
          </a:p>
          <a:p>
            <a:pPr algn="l"/>
            <a:endParaRPr lang="en-GB" sz="1600" dirty="0">
              <a:solidFill>
                <a:schemeClr val="bg1"/>
              </a:solidFill>
            </a:endParaRPr>
          </a:p>
          <a:p>
            <a:pPr algn="l"/>
            <a:r>
              <a:rPr lang="en-GB" sz="1600" dirty="0">
                <a:solidFill>
                  <a:schemeClr val="bg1"/>
                </a:solidFill>
              </a:rPr>
              <a:t>My internship at General Assembly afforded me the crucial skills that I learned from some of the best professionals in web development. </a:t>
            </a:r>
          </a:p>
          <a:p>
            <a:pPr algn="l"/>
            <a:endParaRPr lang="en-GB" sz="1600" dirty="0">
              <a:solidFill>
                <a:schemeClr val="bg1"/>
              </a:solidFill>
            </a:endParaRPr>
          </a:p>
          <a:p>
            <a:pPr algn="l"/>
            <a:r>
              <a:rPr lang="en-GB" sz="1600" dirty="0">
                <a:solidFill>
                  <a:schemeClr val="bg1"/>
                </a:solidFill>
              </a:rPr>
              <a:t>During the course of my three months internship, I developed enthusiasm and passion for web development. Where I learned some web techniques, and I executed some projects individually and collaboratively.</a:t>
            </a:r>
          </a:p>
          <a:p>
            <a:pPr algn="l"/>
            <a:endParaRPr lang="en-GB" sz="1600" dirty="0">
              <a:solidFill>
                <a:schemeClr val="bg1"/>
              </a:solidFill>
            </a:endParaRPr>
          </a:p>
        </p:txBody>
      </p:sp>
      <p:sp>
        <p:nvSpPr>
          <p:cNvPr id="12" name="مربع نص 11">
            <a:extLst>
              <a:ext uri="{FF2B5EF4-FFF2-40B4-BE49-F238E27FC236}">
                <a16:creationId xmlns:a16="http://schemas.microsoft.com/office/drawing/2014/main" id="{0EEDBE6E-117C-49C1-A3AF-77F53F98C8D1}"/>
              </a:ext>
            </a:extLst>
          </p:cNvPr>
          <p:cNvSpPr txBox="1"/>
          <p:nvPr/>
        </p:nvSpPr>
        <p:spPr>
          <a:xfrm>
            <a:off x="5678859" y="1255933"/>
            <a:ext cx="22717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About Me</a:t>
            </a:r>
            <a:endParaRPr lang="en-GB" sz="4000" dirty="0">
              <a:solidFill>
                <a:schemeClr val="bg1"/>
              </a:solidFill>
            </a:endParaRPr>
          </a:p>
        </p:txBody>
      </p:sp>
      <p:sp>
        <p:nvSpPr>
          <p:cNvPr id="15" name="مربع نص 14">
            <a:extLst>
              <a:ext uri="{FF2B5EF4-FFF2-40B4-BE49-F238E27FC236}">
                <a16:creationId xmlns:a16="http://schemas.microsoft.com/office/drawing/2014/main" id="{8629BFDF-734D-48A6-9662-E7CA8E6C321F}"/>
              </a:ext>
            </a:extLst>
          </p:cNvPr>
          <p:cNvSpPr txBox="1"/>
          <p:nvPr/>
        </p:nvSpPr>
        <p:spPr>
          <a:xfrm>
            <a:off x="5678859" y="1896630"/>
            <a:ext cx="9323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2192C8"/>
                </a:solidFill>
              </a:rPr>
              <a:t>MY STORY</a:t>
            </a:r>
            <a:endParaRPr lang="en-GB" sz="1400" dirty="0">
              <a:solidFill>
                <a:srgbClr val="2192C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8294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emale programmer computer in worksite Premium Vector">
            <a:extLst>
              <a:ext uri="{FF2B5EF4-FFF2-40B4-BE49-F238E27FC236}">
                <a16:creationId xmlns:a16="http://schemas.microsoft.com/office/drawing/2014/main" id="{23942486-73F6-4382-929F-B16FE0A7C9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026" y="2001078"/>
            <a:ext cx="4753803" cy="4753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مستطيل 3">
            <a:extLst>
              <a:ext uri="{FF2B5EF4-FFF2-40B4-BE49-F238E27FC236}">
                <a16:creationId xmlns:a16="http://schemas.microsoft.com/office/drawing/2014/main" id="{A92D44D1-CC32-4F0C-B999-00D6E7B71B96}"/>
              </a:ext>
            </a:extLst>
          </p:cNvPr>
          <p:cNvSpPr/>
          <p:nvPr/>
        </p:nvSpPr>
        <p:spPr>
          <a:xfrm>
            <a:off x="5472319" y="0"/>
            <a:ext cx="6719681" cy="6858000"/>
          </a:xfrm>
          <a:prstGeom prst="rect">
            <a:avLst/>
          </a:prstGeom>
          <a:solidFill>
            <a:srgbClr val="373C40"/>
          </a:solidFill>
          <a:ln>
            <a:solidFill>
              <a:srgbClr val="373C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مستطيل: زوايا مستديرة 5">
            <a:extLst>
              <a:ext uri="{FF2B5EF4-FFF2-40B4-BE49-F238E27FC236}">
                <a16:creationId xmlns:a16="http://schemas.microsoft.com/office/drawing/2014/main" id="{6CC1B88E-EAF0-423D-8ECC-E97026669C12}"/>
              </a:ext>
            </a:extLst>
          </p:cNvPr>
          <p:cNvSpPr/>
          <p:nvPr/>
        </p:nvSpPr>
        <p:spPr>
          <a:xfrm>
            <a:off x="1033670" y="343107"/>
            <a:ext cx="9886122" cy="755374"/>
          </a:xfrm>
          <a:prstGeom prst="roundRect">
            <a:avLst>
              <a:gd name="adj" fmla="val 50000"/>
            </a:avLst>
          </a:prstGeom>
          <a:solidFill>
            <a:srgbClr val="595D66"/>
          </a:solidFill>
          <a:ln>
            <a:solidFill>
              <a:srgbClr val="595D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3" name="صورة 12">
            <a:extLst>
              <a:ext uri="{FF2B5EF4-FFF2-40B4-BE49-F238E27FC236}">
                <a16:creationId xmlns:a16="http://schemas.microsoft.com/office/drawing/2014/main" id="{0512FE82-7ADA-4AA6-98D5-319BC459D9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2208" y="382863"/>
            <a:ext cx="577310" cy="678004"/>
          </a:xfrm>
          <a:prstGeom prst="rect">
            <a:avLst/>
          </a:prstGeom>
        </p:spPr>
      </p:pic>
      <p:sp>
        <p:nvSpPr>
          <p:cNvPr id="14" name="مربع نص 13">
            <a:extLst>
              <a:ext uri="{FF2B5EF4-FFF2-40B4-BE49-F238E27FC236}">
                <a16:creationId xmlns:a16="http://schemas.microsoft.com/office/drawing/2014/main" id="{7D35FE6A-5FEB-4803-851F-733847D88343}"/>
              </a:ext>
            </a:extLst>
          </p:cNvPr>
          <p:cNvSpPr txBox="1"/>
          <p:nvPr/>
        </p:nvSpPr>
        <p:spPr>
          <a:xfrm>
            <a:off x="1905745" y="414536"/>
            <a:ext cx="9099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Ashwag</a:t>
            </a:r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dirty="0" err="1">
                <a:solidFill>
                  <a:schemeClr val="bg1"/>
                </a:solidFill>
              </a:rPr>
              <a:t>Zabani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6" name="مربع نص 15">
            <a:extLst>
              <a:ext uri="{FF2B5EF4-FFF2-40B4-BE49-F238E27FC236}">
                <a16:creationId xmlns:a16="http://schemas.microsoft.com/office/drawing/2014/main" id="{D020AF66-C437-4D24-A32D-9C33D662A953}"/>
              </a:ext>
            </a:extLst>
          </p:cNvPr>
          <p:cNvSpPr txBox="1"/>
          <p:nvPr/>
        </p:nvSpPr>
        <p:spPr>
          <a:xfrm>
            <a:off x="3722562" y="553035"/>
            <a:ext cx="7063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Home           About Me               </a:t>
            </a:r>
            <a:r>
              <a:rPr lang="en-US" u="sng" dirty="0">
                <a:solidFill>
                  <a:schemeClr val="bg1"/>
                </a:solidFill>
              </a:rPr>
              <a:t>What I do</a:t>
            </a:r>
            <a:r>
              <a:rPr lang="en-US" dirty="0">
                <a:solidFill>
                  <a:schemeClr val="bg1"/>
                </a:solidFill>
              </a:rPr>
              <a:t>            Projects           Contact Me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1" name="مربع نص 10">
            <a:extLst>
              <a:ext uri="{FF2B5EF4-FFF2-40B4-BE49-F238E27FC236}">
                <a16:creationId xmlns:a16="http://schemas.microsoft.com/office/drawing/2014/main" id="{800FFDF9-6224-4839-BA1B-0E4BD12A7E0C}"/>
              </a:ext>
            </a:extLst>
          </p:cNvPr>
          <p:cNvSpPr txBox="1"/>
          <p:nvPr/>
        </p:nvSpPr>
        <p:spPr>
          <a:xfrm>
            <a:off x="5678859" y="2308858"/>
            <a:ext cx="643362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GB" sz="1600" dirty="0">
              <a:solidFill>
                <a:schemeClr val="bg1"/>
              </a:solidFill>
            </a:endParaRPr>
          </a:p>
          <a:p>
            <a:pPr algn="l"/>
            <a:r>
              <a:rPr lang="en-GB" sz="1600" dirty="0">
                <a:solidFill>
                  <a:schemeClr val="bg1"/>
                </a:solidFill>
              </a:rPr>
              <a:t>I’m graduate of Computer Science from King </a:t>
            </a:r>
            <a:r>
              <a:rPr lang="en-GB" sz="1600" dirty="0" err="1">
                <a:solidFill>
                  <a:schemeClr val="bg1"/>
                </a:solidFill>
              </a:rPr>
              <a:t>Abdulaziz</a:t>
            </a:r>
            <a:r>
              <a:rPr lang="en-GB" sz="1600" dirty="0">
                <a:solidFill>
                  <a:schemeClr val="bg1"/>
                </a:solidFill>
              </a:rPr>
              <a:t> University in 2018. Recently I finished a full-time internship in the Software Engineer immersive program from General Assembly. </a:t>
            </a:r>
          </a:p>
          <a:p>
            <a:pPr algn="l"/>
            <a:endParaRPr lang="en-GB" sz="1600" dirty="0">
              <a:solidFill>
                <a:schemeClr val="bg1"/>
              </a:solidFill>
            </a:endParaRPr>
          </a:p>
          <a:p>
            <a:pPr algn="l"/>
            <a:r>
              <a:rPr lang="en-GB" sz="1600" dirty="0">
                <a:solidFill>
                  <a:schemeClr val="bg1"/>
                </a:solidFill>
              </a:rPr>
              <a:t>My internship at General Assembly afforded me the crucial skills that I learned from some of the best professionals in web development. </a:t>
            </a:r>
          </a:p>
          <a:p>
            <a:pPr algn="l"/>
            <a:endParaRPr lang="en-GB" sz="1600" dirty="0">
              <a:solidFill>
                <a:schemeClr val="bg1"/>
              </a:solidFill>
            </a:endParaRPr>
          </a:p>
          <a:p>
            <a:pPr algn="l"/>
            <a:r>
              <a:rPr lang="en-GB" sz="1600" dirty="0">
                <a:solidFill>
                  <a:schemeClr val="bg1"/>
                </a:solidFill>
              </a:rPr>
              <a:t>During the course of my three months internship, I developed enthusiasm and passion for web development. Where I learned some web techniques, and I executed some projects individually and collaboratively.</a:t>
            </a:r>
          </a:p>
          <a:p>
            <a:pPr algn="l"/>
            <a:endParaRPr lang="en-GB" sz="1600" dirty="0">
              <a:solidFill>
                <a:schemeClr val="bg1"/>
              </a:solidFill>
            </a:endParaRPr>
          </a:p>
        </p:txBody>
      </p:sp>
      <p:sp>
        <p:nvSpPr>
          <p:cNvPr id="12" name="مربع نص 11">
            <a:extLst>
              <a:ext uri="{FF2B5EF4-FFF2-40B4-BE49-F238E27FC236}">
                <a16:creationId xmlns:a16="http://schemas.microsoft.com/office/drawing/2014/main" id="{0EEDBE6E-117C-49C1-A3AF-77F53F98C8D1}"/>
              </a:ext>
            </a:extLst>
          </p:cNvPr>
          <p:cNvSpPr txBox="1"/>
          <p:nvPr/>
        </p:nvSpPr>
        <p:spPr>
          <a:xfrm>
            <a:off x="5611471" y="1255933"/>
            <a:ext cx="23391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What I DO</a:t>
            </a:r>
            <a:endParaRPr lang="en-GB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0681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emale programmer computer in worksite Premium Vector">
            <a:extLst>
              <a:ext uri="{FF2B5EF4-FFF2-40B4-BE49-F238E27FC236}">
                <a16:creationId xmlns:a16="http://schemas.microsoft.com/office/drawing/2014/main" id="{23942486-73F6-4382-929F-B16FE0A7C9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026" y="2001078"/>
            <a:ext cx="4753803" cy="4753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مستطيل 3">
            <a:extLst>
              <a:ext uri="{FF2B5EF4-FFF2-40B4-BE49-F238E27FC236}">
                <a16:creationId xmlns:a16="http://schemas.microsoft.com/office/drawing/2014/main" id="{A92D44D1-CC32-4F0C-B999-00D6E7B71B96}"/>
              </a:ext>
            </a:extLst>
          </p:cNvPr>
          <p:cNvSpPr/>
          <p:nvPr/>
        </p:nvSpPr>
        <p:spPr>
          <a:xfrm>
            <a:off x="5472319" y="0"/>
            <a:ext cx="6719681" cy="6858000"/>
          </a:xfrm>
          <a:prstGeom prst="rect">
            <a:avLst/>
          </a:prstGeom>
          <a:solidFill>
            <a:srgbClr val="373C40"/>
          </a:solidFill>
          <a:ln>
            <a:solidFill>
              <a:srgbClr val="373C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مستطيل: زوايا مستديرة 5">
            <a:extLst>
              <a:ext uri="{FF2B5EF4-FFF2-40B4-BE49-F238E27FC236}">
                <a16:creationId xmlns:a16="http://schemas.microsoft.com/office/drawing/2014/main" id="{6CC1B88E-EAF0-423D-8ECC-E97026669C12}"/>
              </a:ext>
            </a:extLst>
          </p:cNvPr>
          <p:cNvSpPr/>
          <p:nvPr/>
        </p:nvSpPr>
        <p:spPr>
          <a:xfrm>
            <a:off x="1033670" y="343107"/>
            <a:ext cx="9886122" cy="755374"/>
          </a:xfrm>
          <a:prstGeom prst="roundRect">
            <a:avLst>
              <a:gd name="adj" fmla="val 50000"/>
            </a:avLst>
          </a:prstGeom>
          <a:solidFill>
            <a:srgbClr val="595D66"/>
          </a:solidFill>
          <a:ln>
            <a:solidFill>
              <a:srgbClr val="595D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3" name="صورة 12">
            <a:extLst>
              <a:ext uri="{FF2B5EF4-FFF2-40B4-BE49-F238E27FC236}">
                <a16:creationId xmlns:a16="http://schemas.microsoft.com/office/drawing/2014/main" id="{0512FE82-7ADA-4AA6-98D5-319BC459D9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2208" y="382863"/>
            <a:ext cx="577310" cy="678004"/>
          </a:xfrm>
          <a:prstGeom prst="rect">
            <a:avLst/>
          </a:prstGeom>
        </p:spPr>
      </p:pic>
      <p:sp>
        <p:nvSpPr>
          <p:cNvPr id="14" name="مربع نص 13">
            <a:extLst>
              <a:ext uri="{FF2B5EF4-FFF2-40B4-BE49-F238E27FC236}">
                <a16:creationId xmlns:a16="http://schemas.microsoft.com/office/drawing/2014/main" id="{7D35FE6A-5FEB-4803-851F-733847D88343}"/>
              </a:ext>
            </a:extLst>
          </p:cNvPr>
          <p:cNvSpPr txBox="1"/>
          <p:nvPr/>
        </p:nvSpPr>
        <p:spPr>
          <a:xfrm>
            <a:off x="1905745" y="414536"/>
            <a:ext cx="9099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Ashwag</a:t>
            </a:r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dirty="0" err="1">
                <a:solidFill>
                  <a:schemeClr val="bg1"/>
                </a:solidFill>
              </a:rPr>
              <a:t>Zabani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6" name="مربع نص 15">
            <a:extLst>
              <a:ext uri="{FF2B5EF4-FFF2-40B4-BE49-F238E27FC236}">
                <a16:creationId xmlns:a16="http://schemas.microsoft.com/office/drawing/2014/main" id="{D020AF66-C437-4D24-A32D-9C33D662A953}"/>
              </a:ext>
            </a:extLst>
          </p:cNvPr>
          <p:cNvSpPr txBox="1"/>
          <p:nvPr/>
        </p:nvSpPr>
        <p:spPr>
          <a:xfrm>
            <a:off x="3722562" y="553035"/>
            <a:ext cx="7063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Home           About Me               What I do            </a:t>
            </a:r>
            <a:r>
              <a:rPr lang="en-US" u="sng" dirty="0">
                <a:solidFill>
                  <a:schemeClr val="bg1"/>
                </a:solidFill>
              </a:rPr>
              <a:t>Projects</a:t>
            </a:r>
            <a:r>
              <a:rPr lang="en-US" dirty="0">
                <a:solidFill>
                  <a:schemeClr val="bg1"/>
                </a:solidFill>
              </a:rPr>
              <a:t>           Contact Me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2" name="مربع نص 11">
            <a:extLst>
              <a:ext uri="{FF2B5EF4-FFF2-40B4-BE49-F238E27FC236}">
                <a16:creationId xmlns:a16="http://schemas.microsoft.com/office/drawing/2014/main" id="{0EEDBE6E-117C-49C1-A3AF-77F53F98C8D1}"/>
              </a:ext>
            </a:extLst>
          </p:cNvPr>
          <p:cNvSpPr txBox="1"/>
          <p:nvPr/>
        </p:nvSpPr>
        <p:spPr>
          <a:xfrm>
            <a:off x="5631026" y="1255933"/>
            <a:ext cx="23196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Projects    </a:t>
            </a:r>
            <a:endParaRPr lang="en-GB" sz="4000" dirty="0">
              <a:solidFill>
                <a:schemeClr val="bg1"/>
              </a:solidFill>
            </a:endParaRPr>
          </a:p>
        </p:txBody>
      </p:sp>
      <p:sp>
        <p:nvSpPr>
          <p:cNvPr id="22" name="مستطيل: زوايا مستديرة 21">
            <a:extLst>
              <a:ext uri="{FF2B5EF4-FFF2-40B4-BE49-F238E27FC236}">
                <a16:creationId xmlns:a16="http://schemas.microsoft.com/office/drawing/2014/main" id="{1AB2BC3C-6514-4B8D-AEFE-9F4E74F95C45}"/>
              </a:ext>
            </a:extLst>
          </p:cNvPr>
          <p:cNvSpPr/>
          <p:nvPr/>
        </p:nvSpPr>
        <p:spPr>
          <a:xfrm>
            <a:off x="9150626" y="2001079"/>
            <a:ext cx="2319610" cy="20143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مستطيل 22">
            <a:extLst>
              <a:ext uri="{FF2B5EF4-FFF2-40B4-BE49-F238E27FC236}">
                <a16:creationId xmlns:a16="http://schemas.microsoft.com/office/drawing/2014/main" id="{2B4044C3-0DC8-4011-925C-EFDBD3B3B6EB}"/>
              </a:ext>
            </a:extLst>
          </p:cNvPr>
          <p:cNvSpPr/>
          <p:nvPr/>
        </p:nvSpPr>
        <p:spPr>
          <a:xfrm>
            <a:off x="5804452" y="2866417"/>
            <a:ext cx="2319610" cy="2606731"/>
          </a:xfrm>
          <a:prstGeom prst="rect">
            <a:avLst/>
          </a:prstGeom>
          <a:solidFill>
            <a:srgbClr val="595D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مستطيل: زوايا مستديرة 23">
            <a:extLst>
              <a:ext uri="{FF2B5EF4-FFF2-40B4-BE49-F238E27FC236}">
                <a16:creationId xmlns:a16="http://schemas.microsoft.com/office/drawing/2014/main" id="{245AD58B-A32F-4A58-87BF-718A1F7D5403}"/>
              </a:ext>
            </a:extLst>
          </p:cNvPr>
          <p:cNvSpPr/>
          <p:nvPr/>
        </p:nvSpPr>
        <p:spPr>
          <a:xfrm>
            <a:off x="5891165" y="2001078"/>
            <a:ext cx="2146184" cy="164327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8545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emale programmer computer in worksite Premium Vector">
            <a:extLst>
              <a:ext uri="{FF2B5EF4-FFF2-40B4-BE49-F238E27FC236}">
                <a16:creationId xmlns:a16="http://schemas.microsoft.com/office/drawing/2014/main" id="{23942486-73F6-4382-929F-B16FE0A7C9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026" y="2001078"/>
            <a:ext cx="4753803" cy="4753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مستطيل 3">
            <a:extLst>
              <a:ext uri="{FF2B5EF4-FFF2-40B4-BE49-F238E27FC236}">
                <a16:creationId xmlns:a16="http://schemas.microsoft.com/office/drawing/2014/main" id="{A92D44D1-CC32-4F0C-B999-00D6E7B71B96}"/>
              </a:ext>
            </a:extLst>
          </p:cNvPr>
          <p:cNvSpPr/>
          <p:nvPr/>
        </p:nvSpPr>
        <p:spPr>
          <a:xfrm>
            <a:off x="5472319" y="0"/>
            <a:ext cx="6719681" cy="6858000"/>
          </a:xfrm>
          <a:prstGeom prst="rect">
            <a:avLst/>
          </a:prstGeom>
          <a:solidFill>
            <a:srgbClr val="373C40"/>
          </a:solidFill>
          <a:ln>
            <a:solidFill>
              <a:srgbClr val="373C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مستطيل: زوايا مستديرة 5">
            <a:extLst>
              <a:ext uri="{FF2B5EF4-FFF2-40B4-BE49-F238E27FC236}">
                <a16:creationId xmlns:a16="http://schemas.microsoft.com/office/drawing/2014/main" id="{6CC1B88E-EAF0-423D-8ECC-E97026669C12}"/>
              </a:ext>
            </a:extLst>
          </p:cNvPr>
          <p:cNvSpPr/>
          <p:nvPr/>
        </p:nvSpPr>
        <p:spPr>
          <a:xfrm>
            <a:off x="1033670" y="343107"/>
            <a:ext cx="9886122" cy="755374"/>
          </a:xfrm>
          <a:prstGeom prst="roundRect">
            <a:avLst>
              <a:gd name="adj" fmla="val 50000"/>
            </a:avLst>
          </a:prstGeom>
          <a:solidFill>
            <a:srgbClr val="595D66"/>
          </a:solidFill>
          <a:ln>
            <a:solidFill>
              <a:srgbClr val="595D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3" name="صورة 12">
            <a:extLst>
              <a:ext uri="{FF2B5EF4-FFF2-40B4-BE49-F238E27FC236}">
                <a16:creationId xmlns:a16="http://schemas.microsoft.com/office/drawing/2014/main" id="{0512FE82-7ADA-4AA6-98D5-319BC459D9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2208" y="382863"/>
            <a:ext cx="577310" cy="678004"/>
          </a:xfrm>
          <a:prstGeom prst="rect">
            <a:avLst/>
          </a:prstGeom>
        </p:spPr>
      </p:pic>
      <p:sp>
        <p:nvSpPr>
          <p:cNvPr id="14" name="مربع نص 13">
            <a:extLst>
              <a:ext uri="{FF2B5EF4-FFF2-40B4-BE49-F238E27FC236}">
                <a16:creationId xmlns:a16="http://schemas.microsoft.com/office/drawing/2014/main" id="{7D35FE6A-5FEB-4803-851F-733847D88343}"/>
              </a:ext>
            </a:extLst>
          </p:cNvPr>
          <p:cNvSpPr txBox="1"/>
          <p:nvPr/>
        </p:nvSpPr>
        <p:spPr>
          <a:xfrm>
            <a:off x="1905745" y="414536"/>
            <a:ext cx="9099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Ashwag</a:t>
            </a:r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dirty="0" err="1">
                <a:solidFill>
                  <a:schemeClr val="bg1"/>
                </a:solidFill>
              </a:rPr>
              <a:t>Zabani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6" name="مربع نص 15">
            <a:extLst>
              <a:ext uri="{FF2B5EF4-FFF2-40B4-BE49-F238E27FC236}">
                <a16:creationId xmlns:a16="http://schemas.microsoft.com/office/drawing/2014/main" id="{D020AF66-C437-4D24-A32D-9C33D662A953}"/>
              </a:ext>
            </a:extLst>
          </p:cNvPr>
          <p:cNvSpPr txBox="1"/>
          <p:nvPr/>
        </p:nvSpPr>
        <p:spPr>
          <a:xfrm>
            <a:off x="3570399" y="553035"/>
            <a:ext cx="5435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u="sng" dirty="0">
                <a:solidFill>
                  <a:schemeClr val="bg1"/>
                </a:solidFill>
              </a:rPr>
              <a:t>About</a:t>
            </a:r>
            <a:r>
              <a:rPr lang="en-US" dirty="0">
                <a:solidFill>
                  <a:schemeClr val="bg1"/>
                </a:solidFill>
              </a:rPr>
              <a:t>           What I do            Experiences            Projects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5" name="مخطط انسيابي: محطة طرفية 14">
            <a:extLst>
              <a:ext uri="{FF2B5EF4-FFF2-40B4-BE49-F238E27FC236}">
                <a16:creationId xmlns:a16="http://schemas.microsoft.com/office/drawing/2014/main" id="{6D9140DF-DFF2-4A98-9959-5A7436F5CF72}"/>
              </a:ext>
            </a:extLst>
          </p:cNvPr>
          <p:cNvSpPr/>
          <p:nvPr/>
        </p:nvSpPr>
        <p:spPr>
          <a:xfrm>
            <a:off x="9005935" y="450745"/>
            <a:ext cx="1758685" cy="544789"/>
          </a:xfrm>
          <a:prstGeom prst="flowChartTerminator">
            <a:avLst/>
          </a:prstGeom>
          <a:noFill/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2192C8"/>
                </a:solidFill>
              </a:rPr>
              <a:t>Download CV</a:t>
            </a:r>
            <a:endParaRPr lang="en-GB" sz="1600" dirty="0">
              <a:solidFill>
                <a:srgbClr val="2192C8"/>
              </a:solidFill>
            </a:endParaRPr>
          </a:p>
        </p:txBody>
      </p:sp>
      <p:sp>
        <p:nvSpPr>
          <p:cNvPr id="17" name="مربع نص 16">
            <a:extLst>
              <a:ext uri="{FF2B5EF4-FFF2-40B4-BE49-F238E27FC236}">
                <a16:creationId xmlns:a16="http://schemas.microsoft.com/office/drawing/2014/main" id="{517CD218-EF4A-40DA-B459-3B193F0CBF25}"/>
              </a:ext>
            </a:extLst>
          </p:cNvPr>
          <p:cNvSpPr txBox="1"/>
          <p:nvPr/>
        </p:nvSpPr>
        <p:spPr>
          <a:xfrm>
            <a:off x="5678859" y="1896630"/>
            <a:ext cx="9323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2192C8"/>
                </a:solidFill>
              </a:rPr>
              <a:t>MY STORY</a:t>
            </a:r>
            <a:endParaRPr lang="en-GB" sz="1400" dirty="0">
              <a:solidFill>
                <a:srgbClr val="2192C8"/>
              </a:solidFill>
            </a:endParaRPr>
          </a:p>
        </p:txBody>
      </p:sp>
      <p:sp>
        <p:nvSpPr>
          <p:cNvPr id="21" name="مربع نص 20">
            <a:extLst>
              <a:ext uri="{FF2B5EF4-FFF2-40B4-BE49-F238E27FC236}">
                <a16:creationId xmlns:a16="http://schemas.microsoft.com/office/drawing/2014/main" id="{A95FA8B9-3337-4FFA-BAF0-2D0293436E11}"/>
              </a:ext>
            </a:extLst>
          </p:cNvPr>
          <p:cNvSpPr txBox="1"/>
          <p:nvPr/>
        </p:nvSpPr>
        <p:spPr>
          <a:xfrm>
            <a:off x="5664002" y="2001078"/>
            <a:ext cx="643362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GB" sz="1600" dirty="0">
              <a:solidFill>
                <a:schemeClr val="bg1"/>
              </a:solidFill>
            </a:endParaRPr>
          </a:p>
          <a:p>
            <a:pPr algn="l"/>
            <a:r>
              <a:rPr lang="en-GB" sz="1600" dirty="0">
                <a:solidFill>
                  <a:schemeClr val="bg1"/>
                </a:solidFill>
              </a:rPr>
              <a:t>I’m graduate of Computer Science from King </a:t>
            </a:r>
            <a:r>
              <a:rPr lang="en-GB" sz="1600" dirty="0" err="1">
                <a:solidFill>
                  <a:schemeClr val="bg1"/>
                </a:solidFill>
              </a:rPr>
              <a:t>Abdulaziz</a:t>
            </a:r>
            <a:r>
              <a:rPr lang="en-GB" sz="1600" dirty="0">
                <a:solidFill>
                  <a:schemeClr val="bg1"/>
                </a:solidFill>
              </a:rPr>
              <a:t> University in 2018. Recently I finished a full-time internship in the Software Engineer immersive program from General Assembly. I interested in web development and I am seeking a job as Software Engineer My internship at General Assembly afforded me the crucial skills that I learned from some of the best professionals in web development. During the course of my three months internship, I developed enthusiasm and passion for web development. Where I learned some web techniques such as: HTML, CSS, JavaScript, Python, </a:t>
            </a:r>
            <a:r>
              <a:rPr lang="en-GB" sz="1600" dirty="0" err="1">
                <a:solidFill>
                  <a:schemeClr val="bg1"/>
                </a:solidFill>
              </a:rPr>
              <a:t>ReactJs</a:t>
            </a:r>
            <a:r>
              <a:rPr lang="en-GB" sz="1600" dirty="0">
                <a:solidFill>
                  <a:schemeClr val="bg1"/>
                </a:solidFill>
              </a:rPr>
              <a:t>, Django, Postgres, MongoDB, and I executed some projects individually and collaboratively.</a:t>
            </a:r>
          </a:p>
          <a:p>
            <a:pPr algn="l"/>
            <a:endParaRPr lang="en-GB" sz="1600" dirty="0">
              <a:solidFill>
                <a:schemeClr val="bg1"/>
              </a:solidFill>
            </a:endParaRPr>
          </a:p>
          <a:p>
            <a:pPr algn="l"/>
            <a:r>
              <a:rPr lang="en-GB" sz="1600" dirty="0">
                <a:solidFill>
                  <a:schemeClr val="bg1"/>
                </a:solidFill>
              </a:rPr>
              <a:t>The time spent there opened my eyes further to the creative challenges required in this field. I rapidly adapted to team members and worked with them directly. </a:t>
            </a:r>
          </a:p>
        </p:txBody>
      </p:sp>
      <p:sp>
        <p:nvSpPr>
          <p:cNvPr id="12" name="مربع نص 11">
            <a:extLst>
              <a:ext uri="{FF2B5EF4-FFF2-40B4-BE49-F238E27FC236}">
                <a16:creationId xmlns:a16="http://schemas.microsoft.com/office/drawing/2014/main" id="{252587E5-79C7-4CD3-AC11-59B488E019A9}"/>
              </a:ext>
            </a:extLst>
          </p:cNvPr>
          <p:cNvSpPr txBox="1"/>
          <p:nvPr/>
        </p:nvSpPr>
        <p:spPr>
          <a:xfrm>
            <a:off x="5678859" y="1255933"/>
            <a:ext cx="22717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About Me</a:t>
            </a:r>
            <a:endParaRPr lang="en-GB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4228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emale programmer computer in worksite Premium Vector">
            <a:extLst>
              <a:ext uri="{FF2B5EF4-FFF2-40B4-BE49-F238E27FC236}">
                <a16:creationId xmlns:a16="http://schemas.microsoft.com/office/drawing/2014/main" id="{23942486-73F6-4382-929F-B16FE0A7C9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026" y="2001078"/>
            <a:ext cx="4753803" cy="4753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مستطيل 3">
            <a:extLst>
              <a:ext uri="{FF2B5EF4-FFF2-40B4-BE49-F238E27FC236}">
                <a16:creationId xmlns:a16="http://schemas.microsoft.com/office/drawing/2014/main" id="{A92D44D1-CC32-4F0C-B999-00D6E7B71B96}"/>
              </a:ext>
            </a:extLst>
          </p:cNvPr>
          <p:cNvSpPr/>
          <p:nvPr/>
        </p:nvSpPr>
        <p:spPr>
          <a:xfrm>
            <a:off x="5472319" y="0"/>
            <a:ext cx="6719681" cy="6858000"/>
          </a:xfrm>
          <a:prstGeom prst="rect">
            <a:avLst/>
          </a:prstGeom>
          <a:solidFill>
            <a:srgbClr val="373C40"/>
          </a:solidFill>
          <a:ln>
            <a:solidFill>
              <a:srgbClr val="373C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مستطيل: زوايا مستديرة 5">
            <a:extLst>
              <a:ext uri="{FF2B5EF4-FFF2-40B4-BE49-F238E27FC236}">
                <a16:creationId xmlns:a16="http://schemas.microsoft.com/office/drawing/2014/main" id="{6CC1B88E-EAF0-423D-8ECC-E97026669C12}"/>
              </a:ext>
            </a:extLst>
          </p:cNvPr>
          <p:cNvSpPr/>
          <p:nvPr/>
        </p:nvSpPr>
        <p:spPr>
          <a:xfrm>
            <a:off x="1033670" y="343107"/>
            <a:ext cx="9886122" cy="755374"/>
          </a:xfrm>
          <a:prstGeom prst="roundRect">
            <a:avLst>
              <a:gd name="adj" fmla="val 50000"/>
            </a:avLst>
          </a:prstGeom>
          <a:solidFill>
            <a:srgbClr val="595D66"/>
          </a:solidFill>
          <a:ln>
            <a:solidFill>
              <a:srgbClr val="595D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3" name="صورة 12">
            <a:extLst>
              <a:ext uri="{FF2B5EF4-FFF2-40B4-BE49-F238E27FC236}">
                <a16:creationId xmlns:a16="http://schemas.microsoft.com/office/drawing/2014/main" id="{0512FE82-7ADA-4AA6-98D5-319BC459D9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2208" y="382863"/>
            <a:ext cx="577310" cy="678004"/>
          </a:xfrm>
          <a:prstGeom prst="rect">
            <a:avLst/>
          </a:prstGeom>
        </p:spPr>
      </p:pic>
      <p:sp>
        <p:nvSpPr>
          <p:cNvPr id="14" name="مربع نص 13">
            <a:extLst>
              <a:ext uri="{FF2B5EF4-FFF2-40B4-BE49-F238E27FC236}">
                <a16:creationId xmlns:a16="http://schemas.microsoft.com/office/drawing/2014/main" id="{7D35FE6A-5FEB-4803-851F-733847D88343}"/>
              </a:ext>
            </a:extLst>
          </p:cNvPr>
          <p:cNvSpPr txBox="1"/>
          <p:nvPr/>
        </p:nvSpPr>
        <p:spPr>
          <a:xfrm>
            <a:off x="1905745" y="414536"/>
            <a:ext cx="9099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Ashwag</a:t>
            </a:r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dirty="0" err="1">
                <a:solidFill>
                  <a:schemeClr val="bg1"/>
                </a:solidFill>
              </a:rPr>
              <a:t>Zabani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6" name="مربع نص 15">
            <a:extLst>
              <a:ext uri="{FF2B5EF4-FFF2-40B4-BE49-F238E27FC236}">
                <a16:creationId xmlns:a16="http://schemas.microsoft.com/office/drawing/2014/main" id="{D020AF66-C437-4D24-A32D-9C33D662A953}"/>
              </a:ext>
            </a:extLst>
          </p:cNvPr>
          <p:cNvSpPr txBox="1"/>
          <p:nvPr/>
        </p:nvSpPr>
        <p:spPr>
          <a:xfrm>
            <a:off x="3570399" y="553035"/>
            <a:ext cx="5435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u="sng" dirty="0">
                <a:solidFill>
                  <a:schemeClr val="bg1"/>
                </a:solidFill>
              </a:rPr>
              <a:t>About</a:t>
            </a:r>
            <a:r>
              <a:rPr lang="en-US" dirty="0">
                <a:solidFill>
                  <a:schemeClr val="bg1"/>
                </a:solidFill>
              </a:rPr>
              <a:t>           What I do            Experiences            Projects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5" name="مخطط انسيابي: محطة طرفية 14">
            <a:extLst>
              <a:ext uri="{FF2B5EF4-FFF2-40B4-BE49-F238E27FC236}">
                <a16:creationId xmlns:a16="http://schemas.microsoft.com/office/drawing/2014/main" id="{6D9140DF-DFF2-4A98-9959-5A7436F5CF72}"/>
              </a:ext>
            </a:extLst>
          </p:cNvPr>
          <p:cNvSpPr/>
          <p:nvPr/>
        </p:nvSpPr>
        <p:spPr>
          <a:xfrm>
            <a:off x="9005935" y="450745"/>
            <a:ext cx="1758685" cy="544789"/>
          </a:xfrm>
          <a:prstGeom prst="flowChartTerminator">
            <a:avLst/>
          </a:prstGeom>
          <a:noFill/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2192C8"/>
                </a:solidFill>
              </a:rPr>
              <a:t>Download CV</a:t>
            </a:r>
            <a:endParaRPr lang="en-GB" sz="1600" dirty="0">
              <a:solidFill>
                <a:srgbClr val="2192C8"/>
              </a:solidFill>
            </a:endParaRPr>
          </a:p>
        </p:txBody>
      </p:sp>
      <p:sp>
        <p:nvSpPr>
          <p:cNvPr id="17" name="مربع نص 16">
            <a:extLst>
              <a:ext uri="{FF2B5EF4-FFF2-40B4-BE49-F238E27FC236}">
                <a16:creationId xmlns:a16="http://schemas.microsoft.com/office/drawing/2014/main" id="{517CD218-EF4A-40DA-B459-3B193F0CBF25}"/>
              </a:ext>
            </a:extLst>
          </p:cNvPr>
          <p:cNvSpPr txBox="1"/>
          <p:nvPr/>
        </p:nvSpPr>
        <p:spPr>
          <a:xfrm>
            <a:off x="5678859" y="1896630"/>
            <a:ext cx="9323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2192C8"/>
                </a:solidFill>
              </a:rPr>
              <a:t>MY STORY</a:t>
            </a:r>
            <a:endParaRPr lang="en-GB" sz="1400" dirty="0">
              <a:solidFill>
                <a:srgbClr val="2192C8"/>
              </a:solidFill>
            </a:endParaRPr>
          </a:p>
        </p:txBody>
      </p:sp>
      <p:sp>
        <p:nvSpPr>
          <p:cNvPr id="21" name="مربع نص 20">
            <a:extLst>
              <a:ext uri="{FF2B5EF4-FFF2-40B4-BE49-F238E27FC236}">
                <a16:creationId xmlns:a16="http://schemas.microsoft.com/office/drawing/2014/main" id="{A95FA8B9-3337-4FFA-BAF0-2D0293436E11}"/>
              </a:ext>
            </a:extLst>
          </p:cNvPr>
          <p:cNvSpPr txBox="1"/>
          <p:nvPr/>
        </p:nvSpPr>
        <p:spPr>
          <a:xfrm>
            <a:off x="5664002" y="2001078"/>
            <a:ext cx="643362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GB" sz="1600" dirty="0">
              <a:solidFill>
                <a:schemeClr val="bg1"/>
              </a:solidFill>
            </a:endParaRPr>
          </a:p>
          <a:p>
            <a:pPr algn="l"/>
            <a:r>
              <a:rPr lang="en-GB" sz="1600" dirty="0">
                <a:solidFill>
                  <a:schemeClr val="bg1"/>
                </a:solidFill>
              </a:rPr>
              <a:t>I’m graduate of Computer Science from King </a:t>
            </a:r>
            <a:r>
              <a:rPr lang="en-GB" sz="1600" dirty="0" err="1">
                <a:solidFill>
                  <a:schemeClr val="bg1"/>
                </a:solidFill>
              </a:rPr>
              <a:t>Abdulaziz</a:t>
            </a:r>
            <a:r>
              <a:rPr lang="en-GB" sz="1600" dirty="0">
                <a:solidFill>
                  <a:schemeClr val="bg1"/>
                </a:solidFill>
              </a:rPr>
              <a:t> University in 2018. Recently I finished a full-time internship in the Software Engineer immersive program from General Assembly. I interested in web development and I am seeking a job as Software Engineer My internship at General Assembly afforded me the crucial skills that I learned from some of the best professionals in web development. During the course of my three months internship, I developed enthusiasm and passion for web development. Where I learned some web techniques such as: HTML, CSS, JavaScript, Python, </a:t>
            </a:r>
            <a:r>
              <a:rPr lang="en-GB" sz="1600" dirty="0" err="1">
                <a:solidFill>
                  <a:schemeClr val="bg1"/>
                </a:solidFill>
              </a:rPr>
              <a:t>ReactJs</a:t>
            </a:r>
            <a:r>
              <a:rPr lang="en-GB" sz="1600" dirty="0">
                <a:solidFill>
                  <a:schemeClr val="bg1"/>
                </a:solidFill>
              </a:rPr>
              <a:t>, Django, Postgres, MongoDB, and I executed some projects individually and collaboratively.</a:t>
            </a:r>
          </a:p>
          <a:p>
            <a:pPr algn="l"/>
            <a:endParaRPr lang="en-GB" sz="1600" dirty="0">
              <a:solidFill>
                <a:schemeClr val="bg1"/>
              </a:solidFill>
            </a:endParaRPr>
          </a:p>
          <a:p>
            <a:pPr algn="l"/>
            <a:r>
              <a:rPr lang="en-GB" sz="1600" dirty="0">
                <a:solidFill>
                  <a:schemeClr val="bg1"/>
                </a:solidFill>
              </a:rPr>
              <a:t>The time spent there opened my eyes further to the creative challenges required in this field. I rapidly adapted to team members and worked with them directly. </a:t>
            </a:r>
          </a:p>
        </p:txBody>
      </p:sp>
      <p:sp>
        <p:nvSpPr>
          <p:cNvPr id="12" name="مربع نص 11">
            <a:extLst>
              <a:ext uri="{FF2B5EF4-FFF2-40B4-BE49-F238E27FC236}">
                <a16:creationId xmlns:a16="http://schemas.microsoft.com/office/drawing/2014/main" id="{252587E5-79C7-4CD3-AC11-59B488E019A9}"/>
              </a:ext>
            </a:extLst>
          </p:cNvPr>
          <p:cNvSpPr txBox="1"/>
          <p:nvPr/>
        </p:nvSpPr>
        <p:spPr>
          <a:xfrm>
            <a:off x="5678859" y="1255933"/>
            <a:ext cx="22717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About Me</a:t>
            </a:r>
            <a:endParaRPr lang="en-GB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6753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emale programmer computer in worksite Premium Vector">
            <a:extLst>
              <a:ext uri="{FF2B5EF4-FFF2-40B4-BE49-F238E27FC236}">
                <a16:creationId xmlns:a16="http://schemas.microsoft.com/office/drawing/2014/main" id="{23942486-73F6-4382-929F-B16FE0A7C9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026" y="2001078"/>
            <a:ext cx="4753803" cy="4753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مستطيل 3">
            <a:extLst>
              <a:ext uri="{FF2B5EF4-FFF2-40B4-BE49-F238E27FC236}">
                <a16:creationId xmlns:a16="http://schemas.microsoft.com/office/drawing/2014/main" id="{A92D44D1-CC32-4F0C-B999-00D6E7B71B96}"/>
              </a:ext>
            </a:extLst>
          </p:cNvPr>
          <p:cNvSpPr/>
          <p:nvPr/>
        </p:nvSpPr>
        <p:spPr>
          <a:xfrm>
            <a:off x="5472319" y="0"/>
            <a:ext cx="6719681" cy="6858000"/>
          </a:xfrm>
          <a:prstGeom prst="rect">
            <a:avLst/>
          </a:prstGeom>
          <a:solidFill>
            <a:srgbClr val="373C40"/>
          </a:solidFill>
          <a:ln>
            <a:solidFill>
              <a:srgbClr val="373C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مستطيل: زوايا مستديرة 5">
            <a:extLst>
              <a:ext uri="{FF2B5EF4-FFF2-40B4-BE49-F238E27FC236}">
                <a16:creationId xmlns:a16="http://schemas.microsoft.com/office/drawing/2014/main" id="{6CC1B88E-EAF0-423D-8ECC-E97026669C12}"/>
              </a:ext>
            </a:extLst>
          </p:cNvPr>
          <p:cNvSpPr/>
          <p:nvPr/>
        </p:nvSpPr>
        <p:spPr>
          <a:xfrm>
            <a:off x="1033670" y="343107"/>
            <a:ext cx="9886122" cy="755374"/>
          </a:xfrm>
          <a:prstGeom prst="roundRect">
            <a:avLst>
              <a:gd name="adj" fmla="val 50000"/>
            </a:avLst>
          </a:prstGeom>
          <a:solidFill>
            <a:srgbClr val="595D66"/>
          </a:solidFill>
          <a:ln>
            <a:solidFill>
              <a:srgbClr val="595D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3" name="صورة 12">
            <a:extLst>
              <a:ext uri="{FF2B5EF4-FFF2-40B4-BE49-F238E27FC236}">
                <a16:creationId xmlns:a16="http://schemas.microsoft.com/office/drawing/2014/main" id="{0512FE82-7ADA-4AA6-98D5-319BC459D9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2208" y="382863"/>
            <a:ext cx="577310" cy="678004"/>
          </a:xfrm>
          <a:prstGeom prst="rect">
            <a:avLst/>
          </a:prstGeom>
        </p:spPr>
      </p:pic>
      <p:sp>
        <p:nvSpPr>
          <p:cNvPr id="14" name="مربع نص 13">
            <a:extLst>
              <a:ext uri="{FF2B5EF4-FFF2-40B4-BE49-F238E27FC236}">
                <a16:creationId xmlns:a16="http://schemas.microsoft.com/office/drawing/2014/main" id="{7D35FE6A-5FEB-4803-851F-733847D88343}"/>
              </a:ext>
            </a:extLst>
          </p:cNvPr>
          <p:cNvSpPr txBox="1"/>
          <p:nvPr/>
        </p:nvSpPr>
        <p:spPr>
          <a:xfrm>
            <a:off x="1905745" y="414536"/>
            <a:ext cx="9099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Ashwag</a:t>
            </a:r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dirty="0" err="1">
                <a:solidFill>
                  <a:schemeClr val="bg1"/>
                </a:solidFill>
              </a:rPr>
              <a:t>Zabani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6" name="مربع نص 15">
            <a:extLst>
              <a:ext uri="{FF2B5EF4-FFF2-40B4-BE49-F238E27FC236}">
                <a16:creationId xmlns:a16="http://schemas.microsoft.com/office/drawing/2014/main" id="{D020AF66-C437-4D24-A32D-9C33D662A953}"/>
              </a:ext>
            </a:extLst>
          </p:cNvPr>
          <p:cNvSpPr txBox="1"/>
          <p:nvPr/>
        </p:nvSpPr>
        <p:spPr>
          <a:xfrm>
            <a:off x="3570399" y="553035"/>
            <a:ext cx="5435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u="sng" dirty="0">
                <a:solidFill>
                  <a:schemeClr val="bg1"/>
                </a:solidFill>
              </a:rPr>
              <a:t>About</a:t>
            </a:r>
            <a:r>
              <a:rPr lang="en-US" dirty="0">
                <a:solidFill>
                  <a:schemeClr val="bg1"/>
                </a:solidFill>
              </a:rPr>
              <a:t>           What I do            Experiences            Projects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5" name="مخطط انسيابي: محطة طرفية 14">
            <a:extLst>
              <a:ext uri="{FF2B5EF4-FFF2-40B4-BE49-F238E27FC236}">
                <a16:creationId xmlns:a16="http://schemas.microsoft.com/office/drawing/2014/main" id="{6D9140DF-DFF2-4A98-9959-5A7436F5CF72}"/>
              </a:ext>
            </a:extLst>
          </p:cNvPr>
          <p:cNvSpPr/>
          <p:nvPr/>
        </p:nvSpPr>
        <p:spPr>
          <a:xfrm>
            <a:off x="9005935" y="450745"/>
            <a:ext cx="1758685" cy="544789"/>
          </a:xfrm>
          <a:prstGeom prst="flowChartTerminator">
            <a:avLst/>
          </a:prstGeom>
          <a:noFill/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2192C8"/>
                </a:solidFill>
              </a:rPr>
              <a:t>Download CV</a:t>
            </a:r>
            <a:endParaRPr lang="en-GB" sz="1600" dirty="0">
              <a:solidFill>
                <a:srgbClr val="2192C8"/>
              </a:solidFill>
            </a:endParaRPr>
          </a:p>
        </p:txBody>
      </p:sp>
      <p:sp>
        <p:nvSpPr>
          <p:cNvPr id="17" name="مربع نص 16">
            <a:extLst>
              <a:ext uri="{FF2B5EF4-FFF2-40B4-BE49-F238E27FC236}">
                <a16:creationId xmlns:a16="http://schemas.microsoft.com/office/drawing/2014/main" id="{517CD218-EF4A-40DA-B459-3B193F0CBF25}"/>
              </a:ext>
            </a:extLst>
          </p:cNvPr>
          <p:cNvSpPr txBox="1"/>
          <p:nvPr/>
        </p:nvSpPr>
        <p:spPr>
          <a:xfrm>
            <a:off x="5678859" y="1896630"/>
            <a:ext cx="9323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2192C8"/>
                </a:solidFill>
              </a:rPr>
              <a:t>MY STORY</a:t>
            </a:r>
            <a:endParaRPr lang="en-GB" sz="1400" dirty="0">
              <a:solidFill>
                <a:srgbClr val="2192C8"/>
              </a:solidFill>
            </a:endParaRPr>
          </a:p>
        </p:txBody>
      </p:sp>
      <p:sp>
        <p:nvSpPr>
          <p:cNvPr id="21" name="مربع نص 20">
            <a:extLst>
              <a:ext uri="{FF2B5EF4-FFF2-40B4-BE49-F238E27FC236}">
                <a16:creationId xmlns:a16="http://schemas.microsoft.com/office/drawing/2014/main" id="{A95FA8B9-3337-4FFA-BAF0-2D0293436E11}"/>
              </a:ext>
            </a:extLst>
          </p:cNvPr>
          <p:cNvSpPr txBox="1"/>
          <p:nvPr/>
        </p:nvSpPr>
        <p:spPr>
          <a:xfrm>
            <a:off x="5664002" y="2001078"/>
            <a:ext cx="643362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GB" sz="1600" dirty="0">
              <a:solidFill>
                <a:schemeClr val="bg1"/>
              </a:solidFill>
            </a:endParaRPr>
          </a:p>
          <a:p>
            <a:pPr algn="l"/>
            <a:r>
              <a:rPr lang="en-GB" sz="1600" dirty="0">
                <a:solidFill>
                  <a:schemeClr val="bg1"/>
                </a:solidFill>
              </a:rPr>
              <a:t>I’m graduate of Computer Science from King </a:t>
            </a:r>
            <a:r>
              <a:rPr lang="en-GB" sz="1600" dirty="0" err="1">
                <a:solidFill>
                  <a:schemeClr val="bg1"/>
                </a:solidFill>
              </a:rPr>
              <a:t>Abdulaziz</a:t>
            </a:r>
            <a:r>
              <a:rPr lang="en-GB" sz="1600" dirty="0">
                <a:solidFill>
                  <a:schemeClr val="bg1"/>
                </a:solidFill>
              </a:rPr>
              <a:t> University in 2018. Recently I finished a full-time internship in the Software Engineer immersive program from General Assembly. I interested in web development and I am seeking a job as Software Engineer My internship at General Assembly afforded me the crucial skills that I learned from some of the best professionals in web development. During the course of my three months internship, I developed enthusiasm and passion for web development. Where I learned some web techniques such as: HTML, CSS, JavaScript, Python, </a:t>
            </a:r>
            <a:r>
              <a:rPr lang="en-GB" sz="1600" dirty="0" err="1">
                <a:solidFill>
                  <a:schemeClr val="bg1"/>
                </a:solidFill>
              </a:rPr>
              <a:t>ReactJs</a:t>
            </a:r>
            <a:r>
              <a:rPr lang="en-GB" sz="1600" dirty="0">
                <a:solidFill>
                  <a:schemeClr val="bg1"/>
                </a:solidFill>
              </a:rPr>
              <a:t>, Django, Postgres, MongoDB, and I executed some projects individually and collaboratively.</a:t>
            </a:r>
          </a:p>
          <a:p>
            <a:pPr algn="l"/>
            <a:endParaRPr lang="en-GB" sz="1600" dirty="0">
              <a:solidFill>
                <a:schemeClr val="bg1"/>
              </a:solidFill>
            </a:endParaRPr>
          </a:p>
          <a:p>
            <a:pPr algn="l"/>
            <a:r>
              <a:rPr lang="en-GB" sz="1600" dirty="0">
                <a:solidFill>
                  <a:schemeClr val="bg1"/>
                </a:solidFill>
              </a:rPr>
              <a:t>The time spent there opened my eyes further to the creative challenges required in this field. I rapidly adapted to team members and worked with them directly. </a:t>
            </a:r>
          </a:p>
        </p:txBody>
      </p:sp>
      <p:sp>
        <p:nvSpPr>
          <p:cNvPr id="12" name="مربع نص 11">
            <a:extLst>
              <a:ext uri="{FF2B5EF4-FFF2-40B4-BE49-F238E27FC236}">
                <a16:creationId xmlns:a16="http://schemas.microsoft.com/office/drawing/2014/main" id="{252587E5-79C7-4CD3-AC11-59B488E019A9}"/>
              </a:ext>
            </a:extLst>
          </p:cNvPr>
          <p:cNvSpPr txBox="1"/>
          <p:nvPr/>
        </p:nvSpPr>
        <p:spPr>
          <a:xfrm>
            <a:off x="5678859" y="1255933"/>
            <a:ext cx="22717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About Me</a:t>
            </a:r>
            <a:endParaRPr lang="en-GB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04079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081343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مجموعة 5">
            <a:extLst>
              <a:ext uri="{FF2B5EF4-FFF2-40B4-BE49-F238E27FC236}">
                <a16:creationId xmlns:a16="http://schemas.microsoft.com/office/drawing/2014/main" id="{3E95BBB8-F1F3-4A13-AD28-24B229EA84B9}"/>
              </a:ext>
            </a:extLst>
          </p:cNvPr>
          <p:cNvGrpSpPr/>
          <p:nvPr/>
        </p:nvGrpSpPr>
        <p:grpSpPr>
          <a:xfrm>
            <a:off x="4274915" y="1715166"/>
            <a:ext cx="751844" cy="1160023"/>
            <a:chOff x="4274915" y="1715166"/>
            <a:chExt cx="751844" cy="1160023"/>
          </a:xfrm>
        </p:grpSpPr>
        <p:sp>
          <p:nvSpPr>
            <p:cNvPr id="3" name="مربع نص 2">
              <a:extLst>
                <a:ext uri="{FF2B5EF4-FFF2-40B4-BE49-F238E27FC236}">
                  <a16:creationId xmlns:a16="http://schemas.microsoft.com/office/drawing/2014/main" id="{25117BBA-2614-45AB-A860-A9E9AC615BB9}"/>
                </a:ext>
              </a:extLst>
            </p:cNvPr>
            <p:cNvSpPr txBox="1"/>
            <p:nvPr/>
          </p:nvSpPr>
          <p:spPr>
            <a:xfrm>
              <a:off x="4274915" y="1815548"/>
              <a:ext cx="38985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>
                  <a:solidFill>
                    <a:srgbClr val="2192C8"/>
                  </a:solidFill>
                  <a:latin typeface="Agency FB" panose="020B0503020202020204" pitchFamily="34" charset="0"/>
                </a:rPr>
                <a:t>A</a:t>
              </a:r>
              <a:endParaRPr lang="en-GB" sz="4000" dirty="0">
                <a:solidFill>
                  <a:srgbClr val="2192C8"/>
                </a:solidFill>
                <a:latin typeface="Agency FB" panose="020B0503020202020204" pitchFamily="34" charset="0"/>
              </a:endParaRPr>
            </a:p>
          </p:txBody>
        </p:sp>
        <p:sp>
          <p:nvSpPr>
            <p:cNvPr id="4" name="مربع نص 3">
              <a:extLst>
                <a:ext uri="{FF2B5EF4-FFF2-40B4-BE49-F238E27FC236}">
                  <a16:creationId xmlns:a16="http://schemas.microsoft.com/office/drawing/2014/main" id="{6FDA9592-90AB-4DBD-AB47-C26698EB810B}"/>
                </a:ext>
              </a:extLst>
            </p:cNvPr>
            <p:cNvSpPr txBox="1"/>
            <p:nvPr/>
          </p:nvSpPr>
          <p:spPr>
            <a:xfrm rot="10800000">
              <a:off x="4505740" y="1802296"/>
              <a:ext cx="38985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>
                  <a:solidFill>
                    <a:srgbClr val="2192C8"/>
                  </a:solidFill>
                  <a:latin typeface="Agency FB" panose="020B0503020202020204" pitchFamily="34" charset="0"/>
                </a:rPr>
                <a:t>Z</a:t>
              </a:r>
              <a:endParaRPr lang="en-GB" sz="4000" dirty="0">
                <a:solidFill>
                  <a:srgbClr val="2192C8"/>
                </a:solidFill>
                <a:latin typeface="Agency FB" panose="020B0503020202020204" pitchFamily="34" charset="0"/>
              </a:endParaRPr>
            </a:p>
          </p:txBody>
        </p:sp>
        <p:sp>
          <p:nvSpPr>
            <p:cNvPr id="5" name="قمر 4">
              <a:extLst>
                <a:ext uri="{FF2B5EF4-FFF2-40B4-BE49-F238E27FC236}">
                  <a16:creationId xmlns:a16="http://schemas.microsoft.com/office/drawing/2014/main" id="{63ED68F2-97CE-4CBD-A198-5AFFA597F912}"/>
                </a:ext>
              </a:extLst>
            </p:cNvPr>
            <p:cNvSpPr/>
            <p:nvPr/>
          </p:nvSpPr>
          <p:spPr>
            <a:xfrm rot="13169834">
              <a:off x="4374570" y="1715166"/>
              <a:ext cx="652189" cy="1160023"/>
            </a:xfrm>
            <a:prstGeom prst="moon">
              <a:avLst>
                <a:gd name="adj" fmla="val 8448"/>
              </a:avLst>
            </a:prstGeom>
            <a:solidFill>
              <a:srgbClr val="2192C8"/>
            </a:solidFill>
            <a:ln>
              <a:solidFill>
                <a:srgbClr val="2192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590370705"/>
      </p:ext>
    </p:extLst>
  </p:cSld>
  <p:clrMapOvr>
    <a:masterClrMapping/>
  </p:clrMapOvr>
</p:sld>
</file>

<file path=ppt/theme/theme1.xml><?xml version="1.0" encoding="utf-8"?>
<a:theme xmlns:a="http://schemas.openxmlformats.org/drawingml/2006/main" name="نسق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نسق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757</Words>
  <Application>Microsoft Office PowerPoint</Application>
  <PresentationFormat>شاشة عريضة</PresentationFormat>
  <Paragraphs>64</Paragraphs>
  <Slides>9</Slides>
  <Notes>0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4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9</vt:i4>
      </vt:variant>
    </vt:vector>
  </HeadingPairs>
  <TitlesOfParts>
    <vt:vector size="14" baseType="lpstr">
      <vt:lpstr>Agency FB</vt:lpstr>
      <vt:lpstr>Arial</vt:lpstr>
      <vt:lpstr>Calibri</vt:lpstr>
      <vt:lpstr>Calibri Light</vt:lpstr>
      <vt:lpstr>نسق Office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عرض تقديمي في PowerPoint</dc:title>
  <dc:creator>شريفة زباني</dc:creator>
  <cp:lastModifiedBy>شريفة زباني</cp:lastModifiedBy>
  <cp:revision>10</cp:revision>
  <dcterms:created xsi:type="dcterms:W3CDTF">2021-06-10T01:26:51Z</dcterms:created>
  <dcterms:modified xsi:type="dcterms:W3CDTF">2021-06-11T03:21:29Z</dcterms:modified>
</cp:coreProperties>
</file>