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CI/CD Pipeline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Guide to Continuous Integration &amp; Continuous Deployment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Monitoring &amp;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Monitor application performance and logs.</a:t>
            </a:r>
          </a:p>
          <a:p>
            <a:r>
              <a:t>- Collect feedback for improvements.</a:t>
            </a:r>
          </a:p>
          <a:p>
            <a:r>
              <a:t>- Tools: Prometheus, Grafana, ELK Stack, AWS CloudWatch.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CI/CD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CI/CD is a method to deliver applications frequently through automation.</a:t>
            </a:r>
          </a:p>
          <a:p>
            <a:r>
              <a:t>CI: Continuous Integration - Automates code integration and testing.</a:t>
            </a:r>
          </a:p>
          <a:p>
            <a:r>
              <a:t>CD: Continuous Deployment/Delivery - Automates deployment to environments.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CI/CD Pipeline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CI/CD pipeline automates software development with:</a:t>
            </a:r>
          </a:p>
          <a:p>
            <a:r>
              <a:t>- Automated code integration</a:t>
            </a:r>
          </a:p>
          <a:p>
            <a:r>
              <a:t>- Testing</a:t>
            </a:r>
          </a:p>
          <a:p>
            <a:r>
              <a:t>- Deployment</a:t>
            </a:r>
          </a:p>
          <a:p>
            <a:r>
              <a:t>- Monitoring &amp; Feedback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Stages of a CI/CD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Code Commit &amp; Version Control</a:t>
            </a:r>
          </a:p>
          <a:p>
            <a:r>
              <a:t>2. Build &amp; Compile</a:t>
            </a:r>
          </a:p>
          <a:p>
            <a:r>
              <a:t>3. Testing (Unit, Integration, Security)</a:t>
            </a:r>
          </a:p>
          <a:p>
            <a:r>
              <a:t>4. Artifact Storage</a:t>
            </a:r>
          </a:p>
          <a:p>
            <a:r>
              <a:t>5. Deployment (Staging &amp; Production)</a:t>
            </a:r>
          </a:p>
          <a:p>
            <a:r>
              <a:t>6. Monitoring &amp; Feedback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Code Commit &amp; 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Developers commit code to a version control system (Git, Bitbucket, GitHub, GitLab).</a:t>
            </a:r>
          </a:p>
          <a:p>
            <a:r>
              <a:t>- Triggers automated build process.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Build &amp; Compile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Source code is compiled into an executable artifact.</a:t>
            </a:r>
          </a:p>
          <a:p>
            <a:r>
              <a:t>- Dependencies are resolved and packaged.</a:t>
            </a:r>
          </a:p>
          <a:p>
            <a:r>
              <a:t>- Tools: Maven, Gradle, Docker.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Testing (Unit, Integration, Security)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Unit tests ensure individual components work correctly.</a:t>
            </a:r>
          </a:p>
          <a:p>
            <a:r>
              <a:t>- Integration tests validate interactions between modules.</a:t>
            </a:r>
          </a:p>
          <a:p>
            <a:r>
              <a:t>- Security tests check for vulnerabilities.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Artifact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Stores build artifacts for deployment.</a:t>
            </a:r>
          </a:p>
          <a:p>
            <a:r>
              <a:t>- Examples: JFrog Artifactory, Nexus, AWS S3.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Deployment (Staging &amp; Production)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Staging: Deploy to a pre-production environment for validation.</a:t>
            </a:r>
          </a:p>
          <a:p>
            <a:r>
              <a:t>- Production: Deploy to live users.</a:t>
            </a:r>
          </a:p>
          <a:p>
            <a:r>
              <a:t>- Tools: Kubernetes, AWS Elastic Beanstalk, Helm, Docker.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