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08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BA0C-3845-BDB4-AE1F-0A52895F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D675-71D1-2CCA-C360-F90D1684B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5E8F-2C5F-4966-73D0-EFF7A2B2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47C1-BF78-7693-2293-F1E72A73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ACC9B-9DD8-2B49-7C76-6D795B4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402-EB0F-3EE0-8856-27D6F77F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F38D7-68BE-557F-5F8D-BEF7F753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1EA-B8A2-CB85-1375-C1DBD3FD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CB8A-DF8B-BEC9-9485-3E37384A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0213A-6777-FB70-50B1-407185E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6DE24-0400-3863-E56A-E98B3EDED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9D9EE-22B7-08A1-ECB6-A32ABDD7B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0F59-D2E4-3181-284B-48197DB7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3382-4A93-63EC-4496-FA724F61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C20F-636E-345B-219A-DA802770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0B62-BCFA-B904-4D76-0A44BCCD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F73C-D758-4712-240F-92EF7FF3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6E1E-B1D7-6ECD-E599-C2722195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01914-544D-52EA-BD62-9C5FAFAC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FFE0-FBC7-34AF-D030-1B8E9AEA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0ABA-3F63-4F46-374E-64D5B509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E6DDE-1725-24B0-D85F-599A7803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1F0-ED9A-803B-3119-471ACFF5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EE62-C587-6A74-13CE-813BF2A2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6D5D-EB34-3D25-0F82-8473A342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81DF-3C86-9C4B-C3E6-691F0F7F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39F0-597E-10F7-5A58-31A81C849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92E30-3023-D724-0D35-997B3AE1E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306F-7CFD-9F3A-FB9C-00F53BFE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87CE-F159-2AEB-08E0-DDD5EADC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212F-599F-EFC2-F3CF-CB8AC629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4AB9-2CA2-A089-0E54-7C1630F2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0A0BB-42C6-B7F7-FBBD-2D5559C3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801CA-4373-B645-4A73-06E1F087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908E9-882A-58FC-5978-B764A687D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BCC5D-F99E-67B1-1484-A021BB9E7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5C63B-E499-F5D7-1F02-9748EB50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D1C96-7316-4091-CD7E-C65D3E9F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CF7A2-E46E-0FA7-32D0-4CCAE105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1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F7FC-96A6-F78C-3DB2-A2FFDF04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0EFF2-E33A-0D65-1B45-AAA16FB5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E74F4-9B1B-E857-BDF8-B5156A09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91C55-B583-B414-9F42-05542C84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D110F-0485-2247-5003-BC8792C3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0067C-0D0A-920E-D5E1-69D96C7D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E5B1F-1B45-3811-F345-68A0535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D69A-2668-488D-2442-02F16022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36B4-428A-5471-7E49-B2786252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8785C-08DA-964A-3EFF-E0C244CF9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EAD5-AF26-072F-DA06-ED30CC70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248F0-C7FE-F777-36EA-8B4B0195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4E92-2FA7-9220-5872-98F60FEE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3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C19E-EE73-F565-CCFB-0DB22C03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8FA43-4D2A-E68A-2552-66BA4FE00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4C733-6D10-E013-275F-F3B136C5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222AD-08C7-DDD2-8644-EC321343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9DB99-B088-7802-3859-4C0B4F97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6AA88-E298-2E0A-60AE-A68123E6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3891E-9F43-7273-00CE-3A196D8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2B168-BB5F-6A26-F317-0419AD6FF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7E166-437F-8E76-B956-D15014A58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DCF1-9135-450A-B1EF-C1449FA899E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08D7-6E95-4FB2-9FD1-60E77320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BF66-0163-6AE5-805F-B10079F82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A7EF-CB08-4E0F-8E42-58B4E855C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AE2B-171C-1E3B-ADED-B5772700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6"/>
            <a:ext cx="10150929" cy="388392"/>
          </a:xfrm>
        </p:spPr>
        <p:txBody>
          <a:bodyPr>
            <a:normAutofit fontScale="90000"/>
          </a:bodyPr>
          <a:lstStyle/>
          <a:p>
            <a:r>
              <a:rPr lang="en-US" dirty="0"/>
              <a:t>WAAS API Deployment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10700-D423-A81E-441D-DC9F60FFB64E}"/>
              </a:ext>
            </a:extLst>
          </p:cNvPr>
          <p:cNvSpPr/>
          <p:nvPr/>
        </p:nvSpPr>
        <p:spPr bwMode="auto">
          <a:xfrm>
            <a:off x="895350" y="1992449"/>
            <a:ext cx="4429125" cy="40368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FEF74-C8ED-D4E4-317E-4F37629C9856}"/>
              </a:ext>
            </a:extLst>
          </p:cNvPr>
          <p:cNvSpPr/>
          <p:nvPr/>
        </p:nvSpPr>
        <p:spPr bwMode="auto">
          <a:xfrm>
            <a:off x="6810375" y="2001974"/>
            <a:ext cx="4429125" cy="34065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C9365-880F-A02F-158D-020F46413797}"/>
              </a:ext>
            </a:extLst>
          </p:cNvPr>
          <p:cNvSpPr txBox="1"/>
          <p:nvPr/>
        </p:nvSpPr>
        <p:spPr>
          <a:xfrm>
            <a:off x="952500" y="2076449"/>
            <a:ext cx="1743075" cy="295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 EKS Cluster VPC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EC425-8BEC-045A-34AF-D5F6732A5C1A}"/>
              </a:ext>
            </a:extLst>
          </p:cNvPr>
          <p:cNvSpPr txBox="1"/>
          <p:nvPr/>
        </p:nvSpPr>
        <p:spPr>
          <a:xfrm>
            <a:off x="1328737" y="2438400"/>
            <a:ext cx="3195638" cy="1106624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Private Subnet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E5178-861D-7F07-1537-F50D6C266A4F}"/>
              </a:ext>
            </a:extLst>
          </p:cNvPr>
          <p:cNvSpPr txBox="1"/>
          <p:nvPr/>
        </p:nvSpPr>
        <p:spPr>
          <a:xfrm>
            <a:off x="1328737" y="3971925"/>
            <a:ext cx="3195638" cy="1106624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Private Subnet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D25EA-F6B2-5363-8360-10C51A038BC9}"/>
              </a:ext>
            </a:extLst>
          </p:cNvPr>
          <p:cNvSpPr txBox="1"/>
          <p:nvPr/>
        </p:nvSpPr>
        <p:spPr>
          <a:xfrm>
            <a:off x="8591550" y="3695697"/>
            <a:ext cx="866775" cy="666749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Waas App Container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DCB6E-96FF-6E1F-50B7-35E18F05331B}"/>
              </a:ext>
            </a:extLst>
          </p:cNvPr>
          <p:cNvSpPr txBox="1"/>
          <p:nvPr/>
        </p:nvSpPr>
        <p:spPr>
          <a:xfrm>
            <a:off x="2000250" y="4305300"/>
            <a:ext cx="771525" cy="374924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TC 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DAD31-FAC9-275A-7A6B-7B44D05AAD08}"/>
              </a:ext>
            </a:extLst>
          </p:cNvPr>
          <p:cNvSpPr txBox="1"/>
          <p:nvPr/>
        </p:nvSpPr>
        <p:spPr>
          <a:xfrm>
            <a:off x="2867025" y="4305300"/>
            <a:ext cx="942975" cy="374924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TC 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FF8DC-F69E-AFDE-65A4-D7F2ACA76243}"/>
              </a:ext>
            </a:extLst>
          </p:cNvPr>
          <p:cNvSpPr txBox="1"/>
          <p:nvPr/>
        </p:nvSpPr>
        <p:spPr>
          <a:xfrm>
            <a:off x="2181225" y="2777850"/>
            <a:ext cx="1343025" cy="317774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Load Balancer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C45EE-4E91-DD17-71E0-4E4CB8AA0F08}"/>
              </a:ext>
            </a:extLst>
          </p:cNvPr>
          <p:cNvSpPr txBox="1"/>
          <p:nvPr/>
        </p:nvSpPr>
        <p:spPr>
          <a:xfrm>
            <a:off x="7358062" y="3429001"/>
            <a:ext cx="3195638" cy="1466849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Private Subnet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619C7-F8CA-AF39-A6FB-873554E5E765}"/>
              </a:ext>
            </a:extLst>
          </p:cNvPr>
          <p:cNvSpPr txBox="1"/>
          <p:nvPr/>
        </p:nvSpPr>
        <p:spPr>
          <a:xfrm>
            <a:off x="7358062" y="2395536"/>
            <a:ext cx="3195638" cy="868499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 Subnet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CB366F-6C8D-0C01-409D-B96846B7ADFB}"/>
              </a:ext>
            </a:extLst>
          </p:cNvPr>
          <p:cNvSpPr txBox="1"/>
          <p:nvPr/>
        </p:nvSpPr>
        <p:spPr>
          <a:xfrm>
            <a:off x="2276475" y="5413650"/>
            <a:ext cx="1047750" cy="472802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TC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31376-258E-CA8A-7C83-F2637589C969}"/>
              </a:ext>
            </a:extLst>
          </p:cNvPr>
          <p:cNvSpPr txBox="1"/>
          <p:nvPr/>
        </p:nvSpPr>
        <p:spPr>
          <a:xfrm>
            <a:off x="6800850" y="2047875"/>
            <a:ext cx="1800225" cy="3238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Oat EKS Cluster VPC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7EFCB5-F1D4-0213-7BFC-1DBE7B82823D}"/>
              </a:ext>
            </a:extLst>
          </p:cNvPr>
          <p:cNvSpPr txBox="1"/>
          <p:nvPr/>
        </p:nvSpPr>
        <p:spPr>
          <a:xfrm>
            <a:off x="5943600" y="702469"/>
            <a:ext cx="1133475" cy="3143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F6D18-BB6F-D7EF-3A86-698C293C2B93}"/>
              </a:ext>
            </a:extLst>
          </p:cNvPr>
          <p:cNvSpPr txBox="1"/>
          <p:nvPr/>
        </p:nvSpPr>
        <p:spPr>
          <a:xfrm>
            <a:off x="5724525" y="893375"/>
            <a:ext cx="1133475" cy="509589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65FBCE-2BE7-C46A-2BB3-5DD904D921F7}"/>
              </a:ext>
            </a:extLst>
          </p:cNvPr>
          <p:cNvSpPr txBox="1"/>
          <p:nvPr/>
        </p:nvSpPr>
        <p:spPr>
          <a:xfrm>
            <a:off x="5643562" y="1785937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D31D0-6CBE-94ED-4DF9-A9979E363BDF}"/>
              </a:ext>
            </a:extLst>
          </p:cNvPr>
          <p:cNvSpPr txBox="1"/>
          <p:nvPr/>
        </p:nvSpPr>
        <p:spPr>
          <a:xfrm>
            <a:off x="9024937" y="2933698"/>
            <a:ext cx="280988" cy="80691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AF94C-2A7E-0ADB-6F51-98EB23A24B70}"/>
              </a:ext>
            </a:extLst>
          </p:cNvPr>
          <p:cNvSpPr txBox="1"/>
          <p:nvPr/>
        </p:nvSpPr>
        <p:spPr>
          <a:xfrm>
            <a:off x="8367712" y="2664199"/>
            <a:ext cx="1314450" cy="479620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Application Load Balancer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724AC-D56E-9695-8F84-6B62BD2BAC3C}"/>
              </a:ext>
            </a:extLst>
          </p:cNvPr>
          <p:cNvSpPr txBox="1"/>
          <p:nvPr/>
        </p:nvSpPr>
        <p:spPr>
          <a:xfrm>
            <a:off x="5664993" y="2537917"/>
            <a:ext cx="690563" cy="564689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Transit Gateway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04866-A458-6565-7C58-345BD6733721}"/>
              </a:ext>
            </a:extLst>
          </p:cNvPr>
          <p:cNvSpPr txBox="1"/>
          <p:nvPr/>
        </p:nvSpPr>
        <p:spPr>
          <a:xfrm>
            <a:off x="7515225" y="1377675"/>
            <a:ext cx="1343025" cy="317774"/>
          </a:xfrm>
          <a:prstGeom prst="rect">
            <a:avLst/>
          </a:prstGeom>
          <a:noFill/>
          <a:ln>
            <a:solidFill>
              <a:srgbClr val="171A3E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Internet Gateway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C88403-146F-5CB9-A8C6-F356D7713F9D}"/>
              </a:ext>
            </a:extLst>
          </p:cNvPr>
          <p:cNvCxnSpPr>
            <a:stCxn id="32" idx="2"/>
            <a:endCxn id="26" idx="0"/>
          </p:cNvCxnSpPr>
          <p:nvPr/>
        </p:nvCxnSpPr>
        <p:spPr bwMode="auto">
          <a:xfrm>
            <a:off x="8186738" y="1695449"/>
            <a:ext cx="838199" cy="96875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00C21B-B0EC-BAAF-D67D-1BF6CE62734E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 bwMode="auto">
          <a:xfrm flipH="1">
            <a:off x="2800350" y="4680224"/>
            <a:ext cx="538163" cy="733426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03C964-9392-70A0-1462-393376AA83DD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5345906" y="2808193"/>
            <a:ext cx="319087" cy="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03EFD1-7F45-C437-FB66-7F7443DD0376}"/>
              </a:ext>
            </a:extLst>
          </p:cNvPr>
          <p:cNvCxnSpPr>
            <a:stCxn id="21" idx="3"/>
          </p:cNvCxnSpPr>
          <p:nvPr/>
        </p:nvCxnSpPr>
        <p:spPr>
          <a:xfrm>
            <a:off x="6858000" y="1148170"/>
            <a:ext cx="1190625" cy="22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F8E9D2-B7C6-8287-A5F7-706F3F2F1274}"/>
              </a:ext>
            </a:extLst>
          </p:cNvPr>
          <p:cNvCxnSpPr>
            <a:stCxn id="28" idx="3"/>
            <a:endCxn id="28" idx="3"/>
          </p:cNvCxnSpPr>
          <p:nvPr/>
        </p:nvCxnSpPr>
        <p:spPr>
          <a:xfrm>
            <a:off x="6355556" y="282026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E175B4-3EA7-10B2-964D-AEB7CA1F03EA}"/>
              </a:ext>
            </a:extLst>
          </p:cNvPr>
          <p:cNvCxnSpPr>
            <a:stCxn id="28" idx="3"/>
          </p:cNvCxnSpPr>
          <p:nvPr/>
        </p:nvCxnSpPr>
        <p:spPr>
          <a:xfrm>
            <a:off x="6355556" y="2820262"/>
            <a:ext cx="44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78E3A7-C6FA-5211-CB9A-058DA4D8A43B}"/>
              </a:ext>
            </a:extLst>
          </p:cNvPr>
          <p:cNvCxnSpPr>
            <a:stCxn id="14" idx="2"/>
            <a:endCxn id="14" idx="2"/>
          </p:cNvCxnSpPr>
          <p:nvPr/>
        </p:nvCxnSpPr>
        <p:spPr>
          <a:xfrm>
            <a:off x="2852738" y="309562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6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WAAS API Deployment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Avinash (ext) (DI SW T&amp;I T&amp;I ETO)</dc:creator>
  <cp:lastModifiedBy>Kumar, Avinash (ext) (DI SW T&amp;I T&amp;I ETO)</cp:lastModifiedBy>
  <cp:revision>4</cp:revision>
  <dcterms:created xsi:type="dcterms:W3CDTF">2025-08-05T14:30:33Z</dcterms:created>
  <dcterms:modified xsi:type="dcterms:W3CDTF">2025-08-05T16:27:52Z</dcterms:modified>
</cp:coreProperties>
</file>