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1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49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9DD65-CDB9-4BB5-B9EB-CB1EF1E85239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0531F-CE91-4C5F-8586-EFF6B09F4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0531F-CE91-4C5F-8586-EFF6B09F43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5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4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7AEAC0-671D-4444-8201-9D5BDA1073DE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4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A68DC2-31B4-4306-84EA-6EE40D968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EAC0-671D-4444-8201-9D5BDA1073DE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8DC2-31B4-4306-84EA-6EE40D968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2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506796"/>
            <a:ext cx="1503123" cy="38873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506796"/>
            <a:ext cx="5922209" cy="388730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4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7AEAC0-671D-4444-8201-9D5BDA1073DE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4" y="4463859"/>
            <a:ext cx="592220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4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A68DC2-31B4-4306-84EA-6EE40D968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28750"/>
            <a:ext cx="8272211" cy="26289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EAC0-671D-4444-8201-9D5BDA1073DE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6" y="4467104"/>
            <a:ext cx="789381" cy="273844"/>
          </a:xfrm>
        </p:spPr>
        <p:txBody>
          <a:bodyPr/>
          <a:lstStyle/>
          <a:p>
            <a:fld id="{71A68DC2-31B4-4306-84EA-6EE40D968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4" y="3856482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282934"/>
            <a:ext cx="8272211" cy="1123130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7AEAC0-671D-4444-8201-9D5BDA1073DE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A68DC2-31B4-4306-84EA-6EE40D968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8" y="454917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4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4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EAC0-671D-4444-8201-9D5BDA1073DE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8DC2-31B4-4306-84EA-6EE40D968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8" y="454917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70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7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3" y="1688170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EAC0-671D-4444-8201-9D5BDA1073DE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8DC2-31B4-4306-84EA-6EE40D968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3" y="454917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EAC0-671D-4444-8201-9D5BDA1073DE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8DC2-31B4-4306-84EA-6EE40D968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EAC0-671D-4444-8201-9D5BDA1073DE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8DC2-31B4-4306-84EA-6EE40D968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7AEAC0-671D-4444-8201-9D5BDA1073DE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A68DC2-31B4-4306-84EA-6EE40D968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3945097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EAC0-671D-4444-8201-9D5BDA1073DE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8DC2-31B4-4306-84EA-6EE40D968D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5" y="4467104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E7AEAC0-671D-4444-8201-9D5BDA1073DE}" type="datetimeFigureOut">
              <a:rPr lang="en-US" smtClean="0"/>
              <a:pPr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6" y="4467104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1A68DC2-31B4-4306-84EA-6EE40D968D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cut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Audio extrapolation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Finding Unknown  Audio samples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60045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Amandeep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Ashwani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Bhat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0" y="35433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Guide: Mrs.  </a:t>
            </a:r>
            <a:r>
              <a:rPr lang="en-US" sz="2000" dirty="0" err="1" smtClean="0">
                <a:solidFill>
                  <a:schemeClr val="bg1"/>
                </a:solidFill>
              </a:rPr>
              <a:t>Shaima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Qureshi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Co-Guide: Ms.  </a:t>
            </a:r>
            <a:r>
              <a:rPr lang="en-US" sz="2000" dirty="0" err="1" smtClean="0">
                <a:solidFill>
                  <a:schemeClr val="bg1"/>
                </a:solidFill>
              </a:rPr>
              <a:t>Azra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Nazir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23 -0.02292 L 0.17656 0.2993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1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07 0.0007 L 0.1934 0.3229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1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0150"/>
            <a:ext cx="8272211" cy="669816"/>
          </a:xfrm>
        </p:spPr>
        <p:txBody>
          <a:bodyPr/>
          <a:lstStyle/>
          <a:p>
            <a:r>
              <a:rPr lang="en-US" dirty="0" smtClean="0"/>
              <a:t>						Thank </a:t>
            </a:r>
            <a:r>
              <a:rPr lang="en-US" dirty="0" err="1" smtClean="0"/>
              <a:t>YOu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4038600" y="-1695450"/>
            <a:ext cx="1600200" cy="1219200"/>
          </a:xfrm>
          <a:prstGeom prst="smileyFace">
            <a:avLst/>
          </a:prstGeom>
          <a:solidFill>
            <a:srgbClr val="EEEE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14 -0.02961 C -0.18125 0.16718 -0.40348 0.36398 -0.43299 0.51512 C -0.4625 0.66626 -0.20539 0.83776 -0.13646 0.87662 C -0.06754 0.91549 -0.04358 0.83221 -0.01962 0.74892 " pathEditMode="relative" rAng="0" ptsTypes="aaaA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" y="4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Definition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Finding unknown audio samples from the known samples.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</a:t>
            </a:r>
            <a:endParaRPr lang="en-US" dirty="0"/>
          </a:p>
        </p:txBody>
      </p:sp>
      <p:pic>
        <p:nvPicPr>
          <p:cNvPr id="2050" name="Picture 2" descr="H:\audioicon_e4_re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105150"/>
            <a:ext cx="6705600" cy="1437637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Telecommunication </a:t>
            </a:r>
          </a:p>
          <a:p>
            <a:r>
              <a:rPr lang="en-US" sz="2000" dirty="0" smtClean="0"/>
              <a:t>Audio fingerprinting</a:t>
            </a:r>
          </a:p>
          <a:p>
            <a:r>
              <a:rPr lang="en-US" sz="2000" dirty="0" smtClean="0"/>
              <a:t>Classification</a:t>
            </a:r>
          </a:p>
          <a:p>
            <a:r>
              <a:rPr lang="en-US" sz="2000" dirty="0" smtClean="0"/>
              <a:t>Finding in </a:t>
            </a:r>
            <a:r>
              <a:rPr lang="en-US" sz="2000" dirty="0" smtClean="0"/>
              <a:t>Between Missing samples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Given percentage of audio,  find the entire audio sample.</a:t>
            </a:r>
          </a:p>
          <a:p>
            <a:endParaRPr lang="en-US" sz="2000" dirty="0" smtClean="0"/>
          </a:p>
          <a:p>
            <a:r>
              <a:rPr lang="en-US" sz="2000" dirty="0" smtClean="0"/>
              <a:t>Regression . 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-2895600" y="409575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“Why Regression ?”</a:t>
            </a:r>
            <a:endParaRPr lang="en-US" sz="20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82 -0.00617 C 0.30417 0.00679 0.47952 0.02005 0.56493 -0.0145 C 0.65035 -0.04904 0.62882 -0.17983 0.64167 -0.21283 " pathEditMode="relative" ptsTypes="aaA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8272211" cy="32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57600" y="2419350"/>
            <a:ext cx="1752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00200" y="1733550"/>
            <a:ext cx="2133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Regression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0" y="4171950"/>
            <a:ext cx="2819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Forest</a:t>
            </a:r>
            <a:r>
              <a:rPr lang="en-US" dirty="0" smtClean="0"/>
              <a:t>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715000" y="3638550"/>
            <a:ext cx="2895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 Vector</a:t>
            </a:r>
            <a:r>
              <a:rPr lang="en-US" dirty="0" smtClean="0"/>
              <a:t>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09600" y="3638550"/>
            <a:ext cx="2590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Tree Regression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335713" y="1723276"/>
            <a:ext cx="2667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 Neighbor Regression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00" y="2800350"/>
            <a:ext cx="8077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Linear </a:t>
            </a:r>
            <a:r>
              <a:rPr lang="en-US" b="1" dirty="0" smtClean="0"/>
              <a:t>regression</a:t>
            </a:r>
            <a:r>
              <a:rPr lang="en-US" dirty="0" smtClean="0"/>
              <a:t> is a </a:t>
            </a:r>
            <a:r>
              <a:rPr lang="en-US" b="1" dirty="0" smtClean="0"/>
              <a:t>linear</a:t>
            </a:r>
            <a:r>
              <a:rPr lang="en-US" dirty="0" smtClean="0"/>
              <a:t> approach to </a:t>
            </a:r>
            <a:r>
              <a:rPr lang="en-US" dirty="0" err="1" smtClean="0"/>
              <a:t>modelling</a:t>
            </a:r>
            <a:r>
              <a:rPr lang="en-US" dirty="0" smtClean="0"/>
              <a:t> the relationship between a scalar response (or dependent variable) and one or more explanatory variables (or independent variables)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7200" y="2724150"/>
            <a:ext cx="8077200" cy="192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target is predicted by local interpolation of the targets associated of the nearest neighbors in the training set.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7200" y="1581150"/>
            <a:ext cx="8153400" cy="146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goal </a:t>
            </a:r>
            <a:r>
              <a:rPr lang="en-US" dirty="0" smtClean="0"/>
              <a:t>of decision tree regression is </a:t>
            </a:r>
            <a:r>
              <a:rPr lang="en-US" dirty="0" smtClean="0"/>
              <a:t>to create a model that predicts the value of a target variable by learning simple decision rules inferred from the data features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4800" y="1581150"/>
            <a:ext cx="8382000" cy="146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Support Vector Regression</a:t>
            </a:r>
            <a:r>
              <a:rPr lang="en-US" dirty="0" smtClean="0"/>
              <a:t> </a:t>
            </a:r>
            <a:r>
              <a:rPr lang="en-US" dirty="0" smtClean="0"/>
              <a:t>is </a:t>
            </a:r>
            <a:r>
              <a:rPr lang="en-US" dirty="0" smtClean="0"/>
              <a:t>used as </a:t>
            </a:r>
            <a:r>
              <a:rPr lang="en-US" dirty="0" smtClean="0"/>
              <a:t>a </a:t>
            </a:r>
            <a:r>
              <a:rPr lang="en-US" b="1" dirty="0" smtClean="0"/>
              <a:t>regression</a:t>
            </a:r>
            <a:r>
              <a:rPr lang="en-US" dirty="0" smtClean="0"/>
              <a:t> </a:t>
            </a:r>
            <a:r>
              <a:rPr lang="en-US" dirty="0" smtClean="0"/>
              <a:t>method for maintaining </a:t>
            </a:r>
            <a:r>
              <a:rPr lang="en-US" dirty="0" smtClean="0"/>
              <a:t>all the main features that characterize the algorithm (maximal margin). 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1000" y="1581150"/>
            <a:ext cx="8305800" cy="146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random forest is a meta estimator that fits a number of classifying decision trees on various sub-samples of the </a:t>
            </a:r>
            <a:r>
              <a:rPr lang="en-US" dirty="0" smtClean="0"/>
              <a:t>dataset.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1428750"/>
            <a:ext cx="8272211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9400" y="1504950"/>
            <a:ext cx="3276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Getting Audio Dataset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2190750"/>
            <a:ext cx="2362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Wrangling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76600" y="4248150"/>
            <a:ext cx="2362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Extrapolated Audio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6600" y="3638550"/>
            <a:ext cx="2362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Fitting</a:t>
            </a:r>
            <a:endParaRPr lang="en-US" dirty="0"/>
          </a:p>
        </p:txBody>
      </p:sp>
      <p:sp>
        <p:nvSpPr>
          <p:cNvPr id="12" name="Left-Right Arrow 11"/>
          <p:cNvSpPr/>
          <p:nvPr/>
        </p:nvSpPr>
        <p:spPr>
          <a:xfrm>
            <a:off x="2667000" y="2876550"/>
            <a:ext cx="37338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Applying Models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00800" y="2114550"/>
            <a:ext cx="2209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 Vector Regression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 Neighbor Regression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" y="2190750"/>
            <a:ext cx="2209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Regression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Decision Tree </a:t>
            </a:r>
          </a:p>
          <a:p>
            <a:pPr algn="ctr"/>
            <a:r>
              <a:rPr lang="en-US" dirty="0" smtClean="0"/>
              <a:t>Regression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Random Forest Regression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4267200" y="188595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267200" y="325755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267200" y="249555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267200" y="394335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 and conclusion</a:t>
            </a:r>
            <a:endParaRPr lang="en-US" dirty="0"/>
          </a:p>
        </p:txBody>
      </p:sp>
      <p:pic>
        <p:nvPicPr>
          <p:cNvPr id="4" name="Content Placeholder 3" descr="E:\dell e\PythonWorkspace\PythonProjects\barplo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343150"/>
            <a:ext cx="5867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173355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 20%</a:t>
            </a:r>
            <a:endParaRPr lang="en-US" dirty="0"/>
          </a:p>
        </p:txBody>
      </p:sp>
      <p:cxnSp>
        <p:nvCxnSpPr>
          <p:cNvPr id="11" name="Curved Connector 10"/>
          <p:cNvCxnSpPr/>
          <p:nvPr/>
        </p:nvCxnSpPr>
        <p:spPr>
          <a:xfrm>
            <a:off x="2590800" y="3638550"/>
            <a:ext cx="4191000" cy="762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7200" y="333375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model at 20%</a:t>
            </a:r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pic>
        <p:nvPicPr>
          <p:cNvPr id="4" name="Content Placeholder 3" descr="E:\dell e\PythonWorkspace\PythonProjects\barplot_50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266950"/>
            <a:ext cx="585321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6573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 50%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80035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model at 50%</a:t>
            </a:r>
            <a:endParaRPr lang="en-US" dirty="0"/>
          </a:p>
        </p:txBody>
      </p:sp>
      <p:cxnSp>
        <p:nvCxnSpPr>
          <p:cNvPr id="8" name="Curved Connector 7"/>
          <p:cNvCxnSpPr>
            <a:stCxn id="6" idx="3"/>
          </p:cNvCxnSpPr>
          <p:nvPr/>
        </p:nvCxnSpPr>
        <p:spPr>
          <a:xfrm>
            <a:off x="2667000" y="3105150"/>
            <a:ext cx="2362200" cy="1371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981200" y="1657350"/>
            <a:ext cx="51054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higher input percentage, nearly all the regression models are working with equal error except SVR.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 animBg="1"/>
      <p:bldP spid="6" grpId="2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		</a:t>
            </a:r>
          </a:p>
          <a:p>
            <a:pPr>
              <a:buNone/>
            </a:pPr>
            <a:r>
              <a:rPr lang="en-US" dirty="0" smtClean="0"/>
              <a:t>								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66800" y="19621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000" dirty="0" smtClean="0"/>
              <a:t>Bigger Audio dictionary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1962150"/>
            <a:ext cx="297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Similar Prefix Words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80035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Extrapolating the Start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280035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of other regression models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114800" y="203835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14800" y="280035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Theme2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2978</TotalTime>
  <Words>241</Words>
  <Application>Microsoft Office PowerPoint</Application>
  <PresentationFormat>On-screen Show (16:9)</PresentationFormat>
  <Paragraphs>66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Theme2</vt:lpstr>
      <vt:lpstr>Audio extrapolation</vt:lpstr>
      <vt:lpstr>Overview</vt:lpstr>
      <vt:lpstr>Motivation</vt:lpstr>
      <vt:lpstr>objective</vt:lpstr>
      <vt:lpstr>Models used</vt:lpstr>
      <vt:lpstr>WOrkflow</vt:lpstr>
      <vt:lpstr>Results  and conclusion</vt:lpstr>
      <vt:lpstr>Results and conclusion</vt:lpstr>
      <vt:lpstr>future work</vt:lpstr>
      <vt:lpstr>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SCT</dc:creator>
  <cp:lastModifiedBy>SCT</cp:lastModifiedBy>
  <cp:revision>60</cp:revision>
  <dcterms:created xsi:type="dcterms:W3CDTF">2018-06-08T02:35:41Z</dcterms:created>
  <dcterms:modified xsi:type="dcterms:W3CDTF">2018-06-10T07:27:02Z</dcterms:modified>
</cp:coreProperties>
</file>