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sldIdLst>
    <p:sldId id="256" r:id="rId2"/>
    <p:sldId id="260" r:id="rId3"/>
    <p:sldId id="269" r:id="rId4"/>
    <p:sldId id="261" r:id="rId5"/>
    <p:sldId id="264" r:id="rId6"/>
    <p:sldId id="257" r:id="rId7"/>
    <p:sldId id="258" r:id="rId8"/>
    <p:sldId id="259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EF048-EEC9-4158-A695-0766EDA9BFB2}" v="16" dt="2022-12-07T23:17:2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tal, Ashwani Anil" userId="8ac95a05-e8db-423c-b33f-5c3dfc186eac" providerId="ADAL" clId="{CBAEF048-EEC9-4158-A695-0766EDA9BFB2}"/>
    <pc:docChg chg="undo custSel addSld delSld modSld sldOrd">
      <pc:chgData name="Mittal, Ashwani Anil" userId="8ac95a05-e8db-423c-b33f-5c3dfc186eac" providerId="ADAL" clId="{CBAEF048-EEC9-4158-A695-0766EDA9BFB2}" dt="2022-12-08T00:35:24.760" v="828" actId="20577"/>
      <pc:docMkLst>
        <pc:docMk/>
      </pc:docMkLst>
      <pc:sldChg chg="modSp mod">
        <pc:chgData name="Mittal, Ashwani Anil" userId="8ac95a05-e8db-423c-b33f-5c3dfc186eac" providerId="ADAL" clId="{CBAEF048-EEC9-4158-A695-0766EDA9BFB2}" dt="2022-12-07T21:37:35.206" v="472" actId="27636"/>
        <pc:sldMkLst>
          <pc:docMk/>
          <pc:sldMk cId="2146304102" sldId="257"/>
        </pc:sldMkLst>
        <pc:spChg chg="mod">
          <ac:chgData name="Mittal, Ashwani Anil" userId="8ac95a05-e8db-423c-b33f-5c3dfc186eac" providerId="ADAL" clId="{CBAEF048-EEC9-4158-A695-0766EDA9BFB2}" dt="2022-12-07T21:37:35.206" v="472" actId="27636"/>
          <ac:spMkLst>
            <pc:docMk/>
            <pc:sldMk cId="2146304102" sldId="257"/>
            <ac:spMk id="3" creationId="{65F9EB8E-3F06-51E7-47E3-163589296482}"/>
          </ac:spMkLst>
        </pc:spChg>
      </pc:sldChg>
      <pc:sldChg chg="modSp mod">
        <pc:chgData name="Mittal, Ashwani Anil" userId="8ac95a05-e8db-423c-b33f-5c3dfc186eac" providerId="ADAL" clId="{CBAEF048-EEC9-4158-A695-0766EDA9BFB2}" dt="2022-12-07T21:38:53.285" v="560" actId="20577"/>
        <pc:sldMkLst>
          <pc:docMk/>
          <pc:sldMk cId="3385004256" sldId="261"/>
        </pc:sldMkLst>
        <pc:spChg chg="mod">
          <ac:chgData name="Mittal, Ashwani Anil" userId="8ac95a05-e8db-423c-b33f-5c3dfc186eac" providerId="ADAL" clId="{CBAEF048-EEC9-4158-A695-0766EDA9BFB2}" dt="2022-12-07T21:38:53.285" v="560" actId="20577"/>
          <ac:spMkLst>
            <pc:docMk/>
            <pc:sldMk cId="3385004256" sldId="261"/>
            <ac:spMk id="4108" creationId="{3B56C61F-EC0A-2401-32C2-3E717C54AF39}"/>
          </ac:spMkLst>
        </pc:spChg>
      </pc:sldChg>
      <pc:sldChg chg="del">
        <pc:chgData name="Mittal, Ashwani Anil" userId="8ac95a05-e8db-423c-b33f-5c3dfc186eac" providerId="ADAL" clId="{CBAEF048-EEC9-4158-A695-0766EDA9BFB2}" dt="2022-12-07T20:36:34.497" v="91" actId="47"/>
        <pc:sldMkLst>
          <pc:docMk/>
          <pc:sldMk cId="4135195911" sldId="262"/>
        </pc:sldMkLst>
      </pc:sldChg>
      <pc:sldChg chg="modSp">
        <pc:chgData name="Mittal, Ashwani Anil" userId="8ac95a05-e8db-423c-b33f-5c3dfc186eac" providerId="ADAL" clId="{CBAEF048-EEC9-4158-A695-0766EDA9BFB2}" dt="2022-12-07T23:17:24.268" v="697" actId="20577"/>
        <pc:sldMkLst>
          <pc:docMk/>
          <pc:sldMk cId="1314219612" sldId="264"/>
        </pc:sldMkLst>
        <pc:graphicFrameChg chg="mod">
          <ac:chgData name="Mittal, Ashwani Anil" userId="8ac95a05-e8db-423c-b33f-5c3dfc186eac" providerId="ADAL" clId="{CBAEF048-EEC9-4158-A695-0766EDA9BFB2}" dt="2022-12-07T23:17:24.268" v="697" actId="20577"/>
          <ac:graphicFrameMkLst>
            <pc:docMk/>
            <pc:sldMk cId="1314219612" sldId="264"/>
            <ac:graphicFrameMk id="5" creationId="{8220ADCC-8AEC-6094-0356-3D35C2A6972C}"/>
          </ac:graphicFrameMkLst>
        </pc:graphicFrameChg>
      </pc:sldChg>
      <pc:sldChg chg="modSp mod">
        <pc:chgData name="Mittal, Ashwani Anil" userId="8ac95a05-e8db-423c-b33f-5c3dfc186eac" providerId="ADAL" clId="{CBAEF048-EEC9-4158-A695-0766EDA9BFB2}" dt="2022-12-08T00:35:24.760" v="828" actId="20577"/>
        <pc:sldMkLst>
          <pc:docMk/>
          <pc:sldMk cId="152397307" sldId="265"/>
        </pc:sldMkLst>
        <pc:spChg chg="mod">
          <ac:chgData name="Mittal, Ashwani Anil" userId="8ac95a05-e8db-423c-b33f-5c3dfc186eac" providerId="ADAL" clId="{CBAEF048-EEC9-4158-A695-0766EDA9BFB2}" dt="2022-12-08T00:35:24.760" v="828" actId="20577"/>
          <ac:spMkLst>
            <pc:docMk/>
            <pc:sldMk cId="152397307" sldId="265"/>
            <ac:spMk id="3" creationId="{D3927DDD-15E3-8F41-393E-800448A0B54D}"/>
          </ac:spMkLst>
        </pc:spChg>
      </pc:sldChg>
      <pc:sldChg chg="modSp mod">
        <pc:chgData name="Mittal, Ashwani Anil" userId="8ac95a05-e8db-423c-b33f-5c3dfc186eac" providerId="ADAL" clId="{CBAEF048-EEC9-4158-A695-0766EDA9BFB2}" dt="2022-12-07T23:51:56.106" v="767" actId="20577"/>
        <pc:sldMkLst>
          <pc:docMk/>
          <pc:sldMk cId="3267300530" sldId="266"/>
        </pc:sldMkLst>
        <pc:spChg chg="mod">
          <ac:chgData name="Mittal, Ashwani Anil" userId="8ac95a05-e8db-423c-b33f-5c3dfc186eac" providerId="ADAL" clId="{CBAEF048-EEC9-4158-A695-0766EDA9BFB2}" dt="2022-12-07T23:51:56.106" v="767" actId="20577"/>
          <ac:spMkLst>
            <pc:docMk/>
            <pc:sldMk cId="3267300530" sldId="266"/>
            <ac:spMk id="3" creationId="{89F976DA-C866-D153-9067-2043C65BECA4}"/>
          </ac:spMkLst>
        </pc:spChg>
      </pc:sldChg>
      <pc:sldChg chg="addSp delSp modSp new mod ord setBg setClrOvrMap">
        <pc:chgData name="Mittal, Ashwani Anil" userId="8ac95a05-e8db-423c-b33f-5c3dfc186eac" providerId="ADAL" clId="{CBAEF048-EEC9-4158-A695-0766EDA9BFB2}" dt="2022-12-08T00:21:38.526" v="773" actId="27636"/>
        <pc:sldMkLst>
          <pc:docMk/>
          <pc:sldMk cId="3461099809" sldId="269"/>
        </pc:sldMkLst>
        <pc:spChg chg="mod">
          <ac:chgData name="Mittal, Ashwani Anil" userId="8ac95a05-e8db-423c-b33f-5c3dfc186eac" providerId="ADAL" clId="{CBAEF048-EEC9-4158-A695-0766EDA9BFB2}" dt="2022-12-07T20:42:13.893" v="304" actId="122"/>
          <ac:spMkLst>
            <pc:docMk/>
            <pc:sldMk cId="3461099809" sldId="269"/>
            <ac:spMk id="2" creationId="{B0CCAB58-D3ED-E626-5B77-668B00EFE37D}"/>
          </ac:spMkLst>
        </pc:spChg>
        <pc:spChg chg="mod">
          <ac:chgData name="Mittal, Ashwani Anil" userId="8ac95a05-e8db-423c-b33f-5c3dfc186eac" providerId="ADAL" clId="{CBAEF048-EEC9-4158-A695-0766EDA9BFB2}" dt="2022-12-08T00:21:38.526" v="773" actId="27636"/>
          <ac:spMkLst>
            <pc:docMk/>
            <pc:sldMk cId="3461099809" sldId="269"/>
            <ac:spMk id="3" creationId="{1E70D3BD-6F3F-8C06-D4AE-0807CB1D699A}"/>
          </ac:spMkLst>
        </pc:spChg>
        <pc:spChg chg="add del">
          <ac:chgData name="Mittal, Ashwani Anil" userId="8ac95a05-e8db-423c-b33f-5c3dfc186eac" providerId="ADAL" clId="{CBAEF048-EEC9-4158-A695-0766EDA9BFB2}" dt="2022-12-07T20:41:43.163" v="263" actId="26606"/>
          <ac:spMkLst>
            <pc:docMk/>
            <pc:sldMk cId="3461099809" sldId="269"/>
            <ac:spMk id="9" creationId="{EB6D1D7F-141C-4D8E-BFBA-D95B68E16385}"/>
          </ac:spMkLst>
        </pc:spChg>
        <pc:spChg chg="add del">
          <ac:chgData name="Mittal, Ashwani Anil" userId="8ac95a05-e8db-423c-b33f-5c3dfc186eac" providerId="ADAL" clId="{CBAEF048-EEC9-4158-A695-0766EDA9BFB2}" dt="2022-12-07T20:41:43.163" v="263" actId="26606"/>
          <ac:spMkLst>
            <pc:docMk/>
            <pc:sldMk cId="3461099809" sldId="269"/>
            <ac:spMk id="11" creationId="{558DA214-7FDA-4C9D-A7CF-9AD725E290E1}"/>
          </ac:spMkLst>
        </pc:spChg>
        <pc:spChg chg="add">
          <ac:chgData name="Mittal, Ashwani Anil" userId="8ac95a05-e8db-423c-b33f-5c3dfc186eac" providerId="ADAL" clId="{CBAEF048-EEC9-4158-A695-0766EDA9BFB2}" dt="2022-12-07T20:41:43.180" v="264" actId="26606"/>
          <ac:spMkLst>
            <pc:docMk/>
            <pc:sldMk cId="3461099809" sldId="269"/>
            <ac:spMk id="13" creationId="{4815D795-EBA0-4245-89F8-B459481683FB}"/>
          </ac:spMkLst>
        </pc:spChg>
        <pc:spChg chg="add">
          <ac:chgData name="Mittal, Ashwani Anil" userId="8ac95a05-e8db-423c-b33f-5c3dfc186eac" providerId="ADAL" clId="{CBAEF048-EEC9-4158-A695-0766EDA9BFB2}" dt="2022-12-07T20:41:43.180" v="264" actId="26606"/>
          <ac:spMkLst>
            <pc:docMk/>
            <pc:sldMk cId="3461099809" sldId="269"/>
            <ac:spMk id="14" creationId="{EB6D1D7F-141C-4D8E-BFBA-D95B68E16385}"/>
          </ac:spMkLst>
        </pc:spChg>
        <pc:spChg chg="add">
          <ac:chgData name="Mittal, Ashwani Anil" userId="8ac95a05-e8db-423c-b33f-5c3dfc186eac" providerId="ADAL" clId="{CBAEF048-EEC9-4158-A695-0766EDA9BFB2}" dt="2022-12-07T20:41:43.180" v="264" actId="26606"/>
          <ac:spMkLst>
            <pc:docMk/>
            <pc:sldMk cId="3461099809" sldId="269"/>
            <ac:spMk id="16" creationId="{B7B54865-0417-4422-B63B-3E74C04CD741}"/>
          </ac:spMkLst>
        </pc:spChg>
        <pc:picChg chg="add del">
          <ac:chgData name="Mittal, Ashwani Anil" userId="8ac95a05-e8db-423c-b33f-5c3dfc186eac" providerId="ADAL" clId="{CBAEF048-EEC9-4158-A695-0766EDA9BFB2}" dt="2022-12-07T20:41:43.163" v="263" actId="26606"/>
          <ac:picMkLst>
            <pc:docMk/>
            <pc:sldMk cId="3461099809" sldId="269"/>
            <ac:picMk id="5" creationId="{A6261E5D-6414-9C0A-3B4D-6E524530E9B3}"/>
          </ac:picMkLst>
        </pc:picChg>
        <pc:picChg chg="add mod">
          <ac:chgData name="Mittal, Ashwani Anil" userId="8ac95a05-e8db-423c-b33f-5c3dfc186eac" providerId="ADAL" clId="{CBAEF048-EEC9-4158-A695-0766EDA9BFB2}" dt="2022-12-07T20:42:19.645" v="305" actId="1035"/>
          <ac:picMkLst>
            <pc:docMk/>
            <pc:sldMk cId="3461099809" sldId="269"/>
            <ac:picMk id="15" creationId="{69597238-D762-7B2A-C97D-BAF6FCAB370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DC94F-C8E9-4FAE-8A08-6DFF553D34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D44C49-EF99-467A-80DA-50A4A58010BC}">
      <dgm:prSet custT="1"/>
      <dgm:spPr/>
      <dgm:t>
        <a:bodyPr/>
        <a:lstStyle/>
        <a:p>
          <a:r>
            <a:rPr lang="en-US" sz="2000" dirty="0"/>
            <a:t>Cleaning the Data.</a:t>
          </a:r>
        </a:p>
      </dgm:t>
    </dgm:pt>
    <dgm:pt modelId="{F14AA991-8FD4-4106-BB5E-250011DBC757}" type="parTrans" cxnId="{EAC4C602-9DD4-4224-8B71-E983FA7C8DD7}">
      <dgm:prSet/>
      <dgm:spPr/>
      <dgm:t>
        <a:bodyPr/>
        <a:lstStyle/>
        <a:p>
          <a:endParaRPr lang="en-US"/>
        </a:p>
      </dgm:t>
    </dgm:pt>
    <dgm:pt modelId="{60BD6956-6F85-4042-B8DB-B6C21D9D5C02}" type="sibTrans" cxnId="{EAC4C602-9DD4-4224-8B71-E983FA7C8DD7}">
      <dgm:prSet/>
      <dgm:spPr/>
      <dgm:t>
        <a:bodyPr/>
        <a:lstStyle/>
        <a:p>
          <a:endParaRPr lang="en-US"/>
        </a:p>
      </dgm:t>
    </dgm:pt>
    <dgm:pt modelId="{CDD73C22-876A-47DF-8E2E-2B336111835C}">
      <dgm:prSet custT="1"/>
      <dgm:spPr/>
      <dgm:t>
        <a:bodyPr/>
        <a:lstStyle/>
        <a:p>
          <a:r>
            <a:rPr lang="en-US" sz="2000" dirty="0"/>
            <a:t>Determining the Scope of the Analysis.</a:t>
          </a:r>
        </a:p>
      </dgm:t>
    </dgm:pt>
    <dgm:pt modelId="{92CDD021-6436-4727-A9F9-C57592195500}" type="parTrans" cxnId="{0B4D4193-A435-426D-9C21-4F5FB8C31AC4}">
      <dgm:prSet/>
      <dgm:spPr/>
      <dgm:t>
        <a:bodyPr/>
        <a:lstStyle/>
        <a:p>
          <a:endParaRPr lang="en-US"/>
        </a:p>
      </dgm:t>
    </dgm:pt>
    <dgm:pt modelId="{ABBFBBC4-A435-4C19-8201-0767F28213F9}" type="sibTrans" cxnId="{0B4D4193-A435-426D-9C21-4F5FB8C31AC4}">
      <dgm:prSet/>
      <dgm:spPr/>
      <dgm:t>
        <a:bodyPr/>
        <a:lstStyle/>
        <a:p>
          <a:endParaRPr lang="en-US"/>
        </a:p>
      </dgm:t>
    </dgm:pt>
    <dgm:pt modelId="{24698229-111C-4F31-A998-CB4C80C11166}">
      <dgm:prSet custT="1"/>
      <dgm:spPr/>
      <dgm:t>
        <a:bodyPr/>
        <a:lstStyle/>
        <a:p>
          <a:r>
            <a:rPr lang="en-US" sz="2000" dirty="0"/>
            <a:t>Sorting through the data.</a:t>
          </a:r>
        </a:p>
      </dgm:t>
    </dgm:pt>
    <dgm:pt modelId="{70675FDE-7762-4595-83D7-A3BBD065BFC6}" type="parTrans" cxnId="{16171AF9-8159-4AE2-AA3A-8E469D358096}">
      <dgm:prSet/>
      <dgm:spPr/>
      <dgm:t>
        <a:bodyPr/>
        <a:lstStyle/>
        <a:p>
          <a:endParaRPr lang="en-US"/>
        </a:p>
      </dgm:t>
    </dgm:pt>
    <dgm:pt modelId="{5D97E437-E039-47E5-89B2-FB07EA358D54}" type="sibTrans" cxnId="{16171AF9-8159-4AE2-AA3A-8E469D358096}">
      <dgm:prSet/>
      <dgm:spPr/>
      <dgm:t>
        <a:bodyPr/>
        <a:lstStyle/>
        <a:p>
          <a:endParaRPr lang="en-US"/>
        </a:p>
      </dgm:t>
    </dgm:pt>
    <dgm:pt modelId="{2F8EFE77-AFEE-4CD7-BA8A-6C2964EF2B6C}">
      <dgm:prSet custT="1"/>
      <dgm:spPr/>
      <dgm:t>
        <a:bodyPr/>
        <a:lstStyle/>
        <a:p>
          <a:r>
            <a:rPr lang="en-US" sz="2000" dirty="0"/>
            <a:t>Acclimatizing to the Tableau Interface.</a:t>
          </a:r>
        </a:p>
      </dgm:t>
    </dgm:pt>
    <dgm:pt modelId="{6CCB346D-F4D8-4BED-98BC-88BE7C920B2C}" type="parTrans" cxnId="{2FFFBEAC-704C-4452-916A-5800A1199A2B}">
      <dgm:prSet/>
      <dgm:spPr/>
      <dgm:t>
        <a:bodyPr/>
        <a:lstStyle/>
        <a:p>
          <a:endParaRPr lang="en-US"/>
        </a:p>
      </dgm:t>
    </dgm:pt>
    <dgm:pt modelId="{5D5BBF5B-1452-4128-AF70-DB5303245997}" type="sibTrans" cxnId="{2FFFBEAC-704C-4452-916A-5800A1199A2B}">
      <dgm:prSet/>
      <dgm:spPr/>
      <dgm:t>
        <a:bodyPr/>
        <a:lstStyle/>
        <a:p>
          <a:endParaRPr lang="en-US"/>
        </a:p>
      </dgm:t>
    </dgm:pt>
    <dgm:pt modelId="{863F1C61-D0BC-4554-BFB9-D433CFB840F6}" type="pres">
      <dgm:prSet presAssocID="{9A6DC94F-C8E9-4FAE-8A08-6DFF553D34EC}" presName="root" presStyleCnt="0">
        <dgm:presLayoutVars>
          <dgm:dir/>
          <dgm:resizeHandles val="exact"/>
        </dgm:presLayoutVars>
      </dgm:prSet>
      <dgm:spPr/>
    </dgm:pt>
    <dgm:pt modelId="{C10EDFBE-4BE5-4048-AD14-083FF2D19B9C}" type="pres">
      <dgm:prSet presAssocID="{CED44C49-EF99-467A-80DA-50A4A58010BC}" presName="compNode" presStyleCnt="0"/>
      <dgm:spPr/>
    </dgm:pt>
    <dgm:pt modelId="{103621F9-C6DB-4BB7-B2C5-F7E99C46E8F3}" type="pres">
      <dgm:prSet presAssocID="{CED44C49-EF99-467A-80DA-50A4A58010BC}" presName="bgRect" presStyleLbl="bgShp" presStyleIdx="0" presStyleCnt="4"/>
      <dgm:spPr/>
    </dgm:pt>
    <dgm:pt modelId="{576CD0CF-1F43-4F4C-B24A-85A114D9481D}" type="pres">
      <dgm:prSet presAssocID="{CED44C49-EF99-467A-80DA-50A4A58010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7A688C9-4A10-4C41-B4E9-0FE9E0DD15F8}" type="pres">
      <dgm:prSet presAssocID="{CED44C49-EF99-467A-80DA-50A4A58010BC}" presName="spaceRect" presStyleCnt="0"/>
      <dgm:spPr/>
    </dgm:pt>
    <dgm:pt modelId="{352B3089-AA00-4854-A608-89EEA6D8732B}" type="pres">
      <dgm:prSet presAssocID="{CED44C49-EF99-467A-80DA-50A4A58010BC}" presName="parTx" presStyleLbl="revTx" presStyleIdx="0" presStyleCnt="4">
        <dgm:presLayoutVars>
          <dgm:chMax val="0"/>
          <dgm:chPref val="0"/>
        </dgm:presLayoutVars>
      </dgm:prSet>
      <dgm:spPr/>
    </dgm:pt>
    <dgm:pt modelId="{B1421B40-CFDB-44B3-8293-C099F7E48DD8}" type="pres">
      <dgm:prSet presAssocID="{60BD6956-6F85-4042-B8DB-B6C21D9D5C02}" presName="sibTrans" presStyleCnt="0"/>
      <dgm:spPr/>
    </dgm:pt>
    <dgm:pt modelId="{965955D8-8A32-4FAD-9965-EE49B2364674}" type="pres">
      <dgm:prSet presAssocID="{CDD73C22-876A-47DF-8E2E-2B336111835C}" presName="compNode" presStyleCnt="0"/>
      <dgm:spPr/>
    </dgm:pt>
    <dgm:pt modelId="{D7EDD266-BF0E-44AC-8CDA-77257CDD5E43}" type="pres">
      <dgm:prSet presAssocID="{CDD73C22-876A-47DF-8E2E-2B336111835C}" presName="bgRect" presStyleLbl="bgShp" presStyleIdx="1" presStyleCnt="4"/>
      <dgm:spPr/>
    </dgm:pt>
    <dgm:pt modelId="{9BF3680C-814A-4D65-9038-C341647EF085}" type="pres">
      <dgm:prSet presAssocID="{CDD73C22-876A-47DF-8E2E-2B33611183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6B64EA3-4CE3-47A4-9841-FAE97B0B246D}" type="pres">
      <dgm:prSet presAssocID="{CDD73C22-876A-47DF-8E2E-2B336111835C}" presName="spaceRect" presStyleCnt="0"/>
      <dgm:spPr/>
    </dgm:pt>
    <dgm:pt modelId="{9D6A09D0-5E73-4897-9420-F39B2208A54B}" type="pres">
      <dgm:prSet presAssocID="{CDD73C22-876A-47DF-8E2E-2B336111835C}" presName="parTx" presStyleLbl="revTx" presStyleIdx="1" presStyleCnt="4">
        <dgm:presLayoutVars>
          <dgm:chMax val="0"/>
          <dgm:chPref val="0"/>
        </dgm:presLayoutVars>
      </dgm:prSet>
      <dgm:spPr/>
    </dgm:pt>
    <dgm:pt modelId="{02222890-7152-4B4E-BCE2-62B1448DC49D}" type="pres">
      <dgm:prSet presAssocID="{ABBFBBC4-A435-4C19-8201-0767F28213F9}" presName="sibTrans" presStyleCnt="0"/>
      <dgm:spPr/>
    </dgm:pt>
    <dgm:pt modelId="{A1ACF473-554B-4564-9D8C-454777186A28}" type="pres">
      <dgm:prSet presAssocID="{24698229-111C-4F31-A998-CB4C80C11166}" presName="compNode" presStyleCnt="0"/>
      <dgm:spPr/>
    </dgm:pt>
    <dgm:pt modelId="{C56C9CBB-B0AB-4F72-B4C8-4C3574E9E6D4}" type="pres">
      <dgm:prSet presAssocID="{24698229-111C-4F31-A998-CB4C80C11166}" presName="bgRect" presStyleLbl="bgShp" presStyleIdx="2" presStyleCnt="4"/>
      <dgm:spPr/>
    </dgm:pt>
    <dgm:pt modelId="{B58789E9-924B-44CB-819A-6F98B1EA5754}" type="pres">
      <dgm:prSet presAssocID="{24698229-111C-4F31-A998-CB4C80C111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0473C3A-D668-4FCC-BEE2-0B8E5D675717}" type="pres">
      <dgm:prSet presAssocID="{24698229-111C-4F31-A998-CB4C80C11166}" presName="spaceRect" presStyleCnt="0"/>
      <dgm:spPr/>
    </dgm:pt>
    <dgm:pt modelId="{EB987084-E5B9-40C2-8F54-FEBB182DA319}" type="pres">
      <dgm:prSet presAssocID="{24698229-111C-4F31-A998-CB4C80C11166}" presName="parTx" presStyleLbl="revTx" presStyleIdx="2" presStyleCnt="4">
        <dgm:presLayoutVars>
          <dgm:chMax val="0"/>
          <dgm:chPref val="0"/>
        </dgm:presLayoutVars>
      </dgm:prSet>
      <dgm:spPr/>
    </dgm:pt>
    <dgm:pt modelId="{669BB03B-F0D0-497D-94E1-DAF672DC357F}" type="pres">
      <dgm:prSet presAssocID="{5D97E437-E039-47E5-89B2-FB07EA358D54}" presName="sibTrans" presStyleCnt="0"/>
      <dgm:spPr/>
    </dgm:pt>
    <dgm:pt modelId="{A698D40E-B0DD-4FB2-A2B1-50A4561E1402}" type="pres">
      <dgm:prSet presAssocID="{2F8EFE77-AFEE-4CD7-BA8A-6C2964EF2B6C}" presName="compNode" presStyleCnt="0"/>
      <dgm:spPr/>
    </dgm:pt>
    <dgm:pt modelId="{4F785287-D9A1-4D0A-84E3-E7E75AC20569}" type="pres">
      <dgm:prSet presAssocID="{2F8EFE77-AFEE-4CD7-BA8A-6C2964EF2B6C}" presName="bgRect" presStyleLbl="bgShp" presStyleIdx="3" presStyleCnt="4"/>
      <dgm:spPr/>
    </dgm:pt>
    <dgm:pt modelId="{CF2BF769-B85C-4B0E-8736-A32089A4DC9A}" type="pres">
      <dgm:prSet presAssocID="{2F8EFE77-AFEE-4CD7-BA8A-6C2964EF2B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4D489F0-1FD1-4BEE-AA5C-CEFBAE48C19C}" type="pres">
      <dgm:prSet presAssocID="{2F8EFE77-AFEE-4CD7-BA8A-6C2964EF2B6C}" presName="spaceRect" presStyleCnt="0"/>
      <dgm:spPr/>
    </dgm:pt>
    <dgm:pt modelId="{2392F974-DB4F-4133-B340-31F22104B453}" type="pres">
      <dgm:prSet presAssocID="{2F8EFE77-AFEE-4CD7-BA8A-6C2964EF2B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C4C602-9DD4-4224-8B71-E983FA7C8DD7}" srcId="{9A6DC94F-C8E9-4FAE-8A08-6DFF553D34EC}" destId="{CED44C49-EF99-467A-80DA-50A4A58010BC}" srcOrd="0" destOrd="0" parTransId="{F14AA991-8FD4-4106-BB5E-250011DBC757}" sibTransId="{60BD6956-6F85-4042-B8DB-B6C21D9D5C02}"/>
    <dgm:cxn modelId="{9944655D-6914-4E67-A0E3-C50CC380C348}" type="presOf" srcId="{24698229-111C-4F31-A998-CB4C80C11166}" destId="{EB987084-E5B9-40C2-8F54-FEBB182DA319}" srcOrd="0" destOrd="0" presId="urn:microsoft.com/office/officeart/2018/2/layout/IconVerticalSolidList"/>
    <dgm:cxn modelId="{4544F780-1E83-449D-83A1-AF8C5F3110B2}" type="presOf" srcId="{2F8EFE77-AFEE-4CD7-BA8A-6C2964EF2B6C}" destId="{2392F974-DB4F-4133-B340-31F22104B453}" srcOrd="0" destOrd="0" presId="urn:microsoft.com/office/officeart/2018/2/layout/IconVerticalSolidList"/>
    <dgm:cxn modelId="{0B4D4193-A435-426D-9C21-4F5FB8C31AC4}" srcId="{9A6DC94F-C8E9-4FAE-8A08-6DFF553D34EC}" destId="{CDD73C22-876A-47DF-8E2E-2B336111835C}" srcOrd="1" destOrd="0" parTransId="{92CDD021-6436-4727-A9F9-C57592195500}" sibTransId="{ABBFBBC4-A435-4C19-8201-0767F28213F9}"/>
    <dgm:cxn modelId="{2FFFBEAC-704C-4452-916A-5800A1199A2B}" srcId="{9A6DC94F-C8E9-4FAE-8A08-6DFF553D34EC}" destId="{2F8EFE77-AFEE-4CD7-BA8A-6C2964EF2B6C}" srcOrd="3" destOrd="0" parTransId="{6CCB346D-F4D8-4BED-98BC-88BE7C920B2C}" sibTransId="{5D5BBF5B-1452-4128-AF70-DB5303245997}"/>
    <dgm:cxn modelId="{466E34AF-E2A5-4925-AEAC-5C9251A03203}" type="presOf" srcId="{9A6DC94F-C8E9-4FAE-8A08-6DFF553D34EC}" destId="{863F1C61-D0BC-4554-BFB9-D433CFB840F6}" srcOrd="0" destOrd="0" presId="urn:microsoft.com/office/officeart/2018/2/layout/IconVerticalSolidList"/>
    <dgm:cxn modelId="{9BA23DB4-D62D-4D07-A22E-371D780ED1DC}" type="presOf" srcId="{CDD73C22-876A-47DF-8E2E-2B336111835C}" destId="{9D6A09D0-5E73-4897-9420-F39B2208A54B}" srcOrd="0" destOrd="0" presId="urn:microsoft.com/office/officeart/2018/2/layout/IconVerticalSolidList"/>
    <dgm:cxn modelId="{16171AF9-8159-4AE2-AA3A-8E469D358096}" srcId="{9A6DC94F-C8E9-4FAE-8A08-6DFF553D34EC}" destId="{24698229-111C-4F31-A998-CB4C80C11166}" srcOrd="2" destOrd="0" parTransId="{70675FDE-7762-4595-83D7-A3BBD065BFC6}" sibTransId="{5D97E437-E039-47E5-89B2-FB07EA358D54}"/>
    <dgm:cxn modelId="{D7599EFB-36FB-437D-BB3D-3B084D22FFC0}" type="presOf" srcId="{CED44C49-EF99-467A-80DA-50A4A58010BC}" destId="{352B3089-AA00-4854-A608-89EEA6D8732B}" srcOrd="0" destOrd="0" presId="urn:microsoft.com/office/officeart/2018/2/layout/IconVerticalSolidList"/>
    <dgm:cxn modelId="{6A597E64-DC74-464B-B601-6DBEDD20659F}" type="presParOf" srcId="{863F1C61-D0BC-4554-BFB9-D433CFB840F6}" destId="{C10EDFBE-4BE5-4048-AD14-083FF2D19B9C}" srcOrd="0" destOrd="0" presId="urn:microsoft.com/office/officeart/2018/2/layout/IconVerticalSolidList"/>
    <dgm:cxn modelId="{ECBE2B50-C767-462A-8500-A39E23841EA0}" type="presParOf" srcId="{C10EDFBE-4BE5-4048-AD14-083FF2D19B9C}" destId="{103621F9-C6DB-4BB7-B2C5-F7E99C46E8F3}" srcOrd="0" destOrd="0" presId="urn:microsoft.com/office/officeart/2018/2/layout/IconVerticalSolidList"/>
    <dgm:cxn modelId="{7AAD3197-5E2E-499A-A447-E39AB4E8991A}" type="presParOf" srcId="{C10EDFBE-4BE5-4048-AD14-083FF2D19B9C}" destId="{576CD0CF-1F43-4F4C-B24A-85A114D9481D}" srcOrd="1" destOrd="0" presId="urn:microsoft.com/office/officeart/2018/2/layout/IconVerticalSolidList"/>
    <dgm:cxn modelId="{AA11FFEA-54B3-426E-9F3B-000A59B769D4}" type="presParOf" srcId="{C10EDFBE-4BE5-4048-AD14-083FF2D19B9C}" destId="{17A688C9-4A10-4C41-B4E9-0FE9E0DD15F8}" srcOrd="2" destOrd="0" presId="urn:microsoft.com/office/officeart/2018/2/layout/IconVerticalSolidList"/>
    <dgm:cxn modelId="{8C441073-5FEC-4A3A-800E-967F8C7576D6}" type="presParOf" srcId="{C10EDFBE-4BE5-4048-AD14-083FF2D19B9C}" destId="{352B3089-AA00-4854-A608-89EEA6D8732B}" srcOrd="3" destOrd="0" presId="urn:microsoft.com/office/officeart/2018/2/layout/IconVerticalSolidList"/>
    <dgm:cxn modelId="{FB755023-155D-4B17-A82D-92AECB031C24}" type="presParOf" srcId="{863F1C61-D0BC-4554-BFB9-D433CFB840F6}" destId="{B1421B40-CFDB-44B3-8293-C099F7E48DD8}" srcOrd="1" destOrd="0" presId="urn:microsoft.com/office/officeart/2018/2/layout/IconVerticalSolidList"/>
    <dgm:cxn modelId="{71FA6C80-4750-4E66-8947-51323EB5CCAD}" type="presParOf" srcId="{863F1C61-D0BC-4554-BFB9-D433CFB840F6}" destId="{965955D8-8A32-4FAD-9965-EE49B2364674}" srcOrd="2" destOrd="0" presId="urn:microsoft.com/office/officeart/2018/2/layout/IconVerticalSolidList"/>
    <dgm:cxn modelId="{9FFCEC39-390F-46A7-ABA5-E031DBA86621}" type="presParOf" srcId="{965955D8-8A32-4FAD-9965-EE49B2364674}" destId="{D7EDD266-BF0E-44AC-8CDA-77257CDD5E43}" srcOrd="0" destOrd="0" presId="urn:microsoft.com/office/officeart/2018/2/layout/IconVerticalSolidList"/>
    <dgm:cxn modelId="{2D4D891F-968C-44D2-8D14-3205CF04D8D1}" type="presParOf" srcId="{965955D8-8A32-4FAD-9965-EE49B2364674}" destId="{9BF3680C-814A-4D65-9038-C341647EF085}" srcOrd="1" destOrd="0" presId="urn:microsoft.com/office/officeart/2018/2/layout/IconVerticalSolidList"/>
    <dgm:cxn modelId="{8A1B50BE-362D-4055-AF7A-C82185E12850}" type="presParOf" srcId="{965955D8-8A32-4FAD-9965-EE49B2364674}" destId="{D6B64EA3-4CE3-47A4-9841-FAE97B0B246D}" srcOrd="2" destOrd="0" presId="urn:microsoft.com/office/officeart/2018/2/layout/IconVerticalSolidList"/>
    <dgm:cxn modelId="{C0D13DD6-84B6-42D1-94A2-861BF512082B}" type="presParOf" srcId="{965955D8-8A32-4FAD-9965-EE49B2364674}" destId="{9D6A09D0-5E73-4897-9420-F39B2208A54B}" srcOrd="3" destOrd="0" presId="urn:microsoft.com/office/officeart/2018/2/layout/IconVerticalSolidList"/>
    <dgm:cxn modelId="{79257246-5926-4191-8AEF-4A941BBC8053}" type="presParOf" srcId="{863F1C61-D0BC-4554-BFB9-D433CFB840F6}" destId="{02222890-7152-4B4E-BCE2-62B1448DC49D}" srcOrd="3" destOrd="0" presId="urn:microsoft.com/office/officeart/2018/2/layout/IconVerticalSolidList"/>
    <dgm:cxn modelId="{7BFE23D0-395D-4AF7-A762-94779C58FF46}" type="presParOf" srcId="{863F1C61-D0BC-4554-BFB9-D433CFB840F6}" destId="{A1ACF473-554B-4564-9D8C-454777186A28}" srcOrd="4" destOrd="0" presId="urn:microsoft.com/office/officeart/2018/2/layout/IconVerticalSolidList"/>
    <dgm:cxn modelId="{A4C39711-1498-415B-A7DE-3E203FD82A9D}" type="presParOf" srcId="{A1ACF473-554B-4564-9D8C-454777186A28}" destId="{C56C9CBB-B0AB-4F72-B4C8-4C3574E9E6D4}" srcOrd="0" destOrd="0" presId="urn:microsoft.com/office/officeart/2018/2/layout/IconVerticalSolidList"/>
    <dgm:cxn modelId="{5584AAB3-8D98-4F81-A74A-9A15E1C1FF3C}" type="presParOf" srcId="{A1ACF473-554B-4564-9D8C-454777186A28}" destId="{B58789E9-924B-44CB-819A-6F98B1EA5754}" srcOrd="1" destOrd="0" presId="urn:microsoft.com/office/officeart/2018/2/layout/IconVerticalSolidList"/>
    <dgm:cxn modelId="{41EE0DF6-80BF-43CE-BEEB-F0B3F13722AD}" type="presParOf" srcId="{A1ACF473-554B-4564-9D8C-454777186A28}" destId="{40473C3A-D668-4FCC-BEE2-0B8E5D675717}" srcOrd="2" destOrd="0" presId="urn:microsoft.com/office/officeart/2018/2/layout/IconVerticalSolidList"/>
    <dgm:cxn modelId="{00E2C91C-E5F5-403B-978A-337992A84510}" type="presParOf" srcId="{A1ACF473-554B-4564-9D8C-454777186A28}" destId="{EB987084-E5B9-40C2-8F54-FEBB182DA319}" srcOrd="3" destOrd="0" presId="urn:microsoft.com/office/officeart/2018/2/layout/IconVerticalSolidList"/>
    <dgm:cxn modelId="{C06F626E-58C1-4885-8706-FCF3FEDC3622}" type="presParOf" srcId="{863F1C61-D0BC-4554-BFB9-D433CFB840F6}" destId="{669BB03B-F0D0-497D-94E1-DAF672DC357F}" srcOrd="5" destOrd="0" presId="urn:microsoft.com/office/officeart/2018/2/layout/IconVerticalSolidList"/>
    <dgm:cxn modelId="{2102A2BA-EFEA-413A-8738-9B3E2FE955FE}" type="presParOf" srcId="{863F1C61-D0BC-4554-BFB9-D433CFB840F6}" destId="{A698D40E-B0DD-4FB2-A2B1-50A4561E1402}" srcOrd="6" destOrd="0" presId="urn:microsoft.com/office/officeart/2018/2/layout/IconVerticalSolidList"/>
    <dgm:cxn modelId="{374B55F4-7D9C-4E3D-A2F2-892C06D17BDF}" type="presParOf" srcId="{A698D40E-B0DD-4FB2-A2B1-50A4561E1402}" destId="{4F785287-D9A1-4D0A-84E3-E7E75AC20569}" srcOrd="0" destOrd="0" presId="urn:microsoft.com/office/officeart/2018/2/layout/IconVerticalSolidList"/>
    <dgm:cxn modelId="{95F173C9-0F31-4E0D-9AEE-297416931F17}" type="presParOf" srcId="{A698D40E-B0DD-4FB2-A2B1-50A4561E1402}" destId="{CF2BF769-B85C-4B0E-8736-A32089A4DC9A}" srcOrd="1" destOrd="0" presId="urn:microsoft.com/office/officeart/2018/2/layout/IconVerticalSolidList"/>
    <dgm:cxn modelId="{42A5CCA7-36AC-4C04-834B-7E6734CFE61F}" type="presParOf" srcId="{A698D40E-B0DD-4FB2-A2B1-50A4561E1402}" destId="{D4D489F0-1FD1-4BEE-AA5C-CEFBAE48C19C}" srcOrd="2" destOrd="0" presId="urn:microsoft.com/office/officeart/2018/2/layout/IconVerticalSolidList"/>
    <dgm:cxn modelId="{E2047776-60BD-464B-8379-1DE68703B6F5}" type="presParOf" srcId="{A698D40E-B0DD-4FB2-A2B1-50A4561E1402}" destId="{2392F974-DB4F-4133-B340-31F22104B4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621F9-C6DB-4BB7-B2C5-F7E99C46E8F3}">
      <dsp:nvSpPr>
        <dsp:cNvPr id="0" name=""/>
        <dsp:cNvSpPr/>
      </dsp:nvSpPr>
      <dsp:spPr>
        <a:xfrm>
          <a:off x="0" y="2312"/>
          <a:ext cx="5816750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CD0CF-1F43-4F4C-B24A-85A114D9481D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B3089-AA00-4854-A608-89EEA6D8732B}">
      <dsp:nvSpPr>
        <dsp:cNvPr id="0" name=""/>
        <dsp:cNvSpPr/>
      </dsp:nvSpPr>
      <dsp:spPr>
        <a:xfrm>
          <a:off x="1353524" y="2312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Cleaning the Data.</a:t>
          </a:r>
        </a:p>
      </dsp:txBody>
      <dsp:txXfrm>
        <a:off x="1353524" y="2312"/>
        <a:ext cx="4463225" cy="1171882"/>
      </dsp:txXfrm>
    </dsp:sp>
    <dsp:sp modelId="{D7EDD266-BF0E-44AC-8CDA-77257CDD5E43}">
      <dsp:nvSpPr>
        <dsp:cNvPr id="0" name=""/>
        <dsp:cNvSpPr/>
      </dsp:nvSpPr>
      <dsp:spPr>
        <a:xfrm>
          <a:off x="0" y="1467165"/>
          <a:ext cx="5816750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3680C-814A-4D65-9038-C341647EF085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A09D0-5E73-4897-9420-F39B2208A54B}">
      <dsp:nvSpPr>
        <dsp:cNvPr id="0" name=""/>
        <dsp:cNvSpPr/>
      </dsp:nvSpPr>
      <dsp:spPr>
        <a:xfrm>
          <a:off x="1353524" y="1467165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Determining the Scope of the Analysis.</a:t>
          </a:r>
        </a:p>
      </dsp:txBody>
      <dsp:txXfrm>
        <a:off x="1353524" y="1467165"/>
        <a:ext cx="4463225" cy="1171882"/>
      </dsp:txXfrm>
    </dsp:sp>
    <dsp:sp modelId="{C56C9CBB-B0AB-4F72-B4C8-4C3574E9E6D4}">
      <dsp:nvSpPr>
        <dsp:cNvPr id="0" name=""/>
        <dsp:cNvSpPr/>
      </dsp:nvSpPr>
      <dsp:spPr>
        <a:xfrm>
          <a:off x="0" y="2932018"/>
          <a:ext cx="5816750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789E9-924B-44CB-819A-6F98B1EA5754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87084-E5B9-40C2-8F54-FEBB182DA319}">
      <dsp:nvSpPr>
        <dsp:cNvPr id="0" name=""/>
        <dsp:cNvSpPr/>
      </dsp:nvSpPr>
      <dsp:spPr>
        <a:xfrm>
          <a:off x="1353524" y="2932018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Sorting through the data.</a:t>
          </a:r>
        </a:p>
      </dsp:txBody>
      <dsp:txXfrm>
        <a:off x="1353524" y="2932018"/>
        <a:ext cx="4463225" cy="1171882"/>
      </dsp:txXfrm>
    </dsp:sp>
    <dsp:sp modelId="{4F785287-D9A1-4D0A-84E3-E7E75AC20569}">
      <dsp:nvSpPr>
        <dsp:cNvPr id="0" name=""/>
        <dsp:cNvSpPr/>
      </dsp:nvSpPr>
      <dsp:spPr>
        <a:xfrm>
          <a:off x="0" y="4396871"/>
          <a:ext cx="5816750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BF769-B85C-4B0E-8736-A32089A4DC9A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2F974-DB4F-4133-B340-31F22104B453}">
      <dsp:nvSpPr>
        <dsp:cNvPr id="0" name=""/>
        <dsp:cNvSpPr/>
      </dsp:nvSpPr>
      <dsp:spPr>
        <a:xfrm>
          <a:off x="1353524" y="4396871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Acclimatizing to the Tableau Interface.</a:t>
          </a:r>
        </a:p>
      </dsp:txBody>
      <dsp:txXfrm>
        <a:off x="1353524" y="4396871"/>
        <a:ext cx="4463225" cy="1171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22188-60C1-4AC9-A950-F117A54977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FE72-E28C-4F05-8784-AB411C6D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9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4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8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xautoinc.com/wp-content/uploads/2022/11/Q3-2022-Kelley-Blue-Book-Quarterly-Light-Vehicle-Sales-Report.pdf" TargetMode="External"/><Relationship Id="rId2" Type="http://schemas.openxmlformats.org/officeDocument/2006/relationships/hyperlink" Target="https://www.coxautoinc.com/about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66930-2B7A-66F0-E4BD-B8967670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100" u="sng" dirty="0">
                <a:solidFill>
                  <a:schemeClr val="bg1"/>
                </a:solidFill>
              </a:rPr>
              <a:t>AUTOMOBILE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D2646-AA4E-01DC-B251-7C54A3CD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An Exploratory Data Analysis</a:t>
            </a:r>
          </a:p>
        </p:txBody>
      </p:sp>
      <p:pic>
        <p:nvPicPr>
          <p:cNvPr id="4" name="Picture 3" descr="A metal dumbell">
            <a:extLst>
              <a:ext uri="{FF2B5EF4-FFF2-40B4-BE49-F238E27FC236}">
                <a16:creationId xmlns:a16="http://schemas.microsoft.com/office/drawing/2014/main" id="{9E7BBC6C-B66E-4E31-7F6B-7F4AFCBDB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2" r="15906" b="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BAB6E-FA87-E82A-E610-0207EC5F57C0}"/>
              </a:ext>
            </a:extLst>
          </p:cNvPr>
          <p:cNvSpPr txBox="1"/>
          <p:nvPr/>
        </p:nvSpPr>
        <p:spPr>
          <a:xfrm>
            <a:off x="10307632" y="6237937"/>
            <a:ext cx="294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Ashwani Anil Mittal</a:t>
            </a:r>
          </a:p>
        </p:txBody>
      </p:sp>
    </p:spTree>
    <p:extLst>
      <p:ext uri="{BB962C8B-B14F-4D97-AF65-F5344CB8AC3E}">
        <p14:creationId xmlns:p14="http://schemas.microsoft.com/office/powerpoint/2010/main" val="34687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D833C-CD2E-500E-4B79-FECE2ED8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7DDD-15E3-8F41-393E-800448A0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5" y="643467"/>
            <a:ext cx="6174317" cy="5571066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dirty="0"/>
              <a:t>SUV is the leading segment in terms of units sold, with over 50% of vehicles sold being SUV.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dirty="0"/>
              <a:t>Top competitors with highest market share are:</a:t>
            </a:r>
          </a:p>
          <a:p>
            <a:pPr marL="1051560" lvl="3" indent="-457200">
              <a:lnSpc>
                <a:spcPct val="91000"/>
              </a:lnSpc>
            </a:pPr>
            <a:r>
              <a:rPr lang="en-US" dirty="0"/>
              <a:t>General Motors</a:t>
            </a:r>
          </a:p>
          <a:p>
            <a:pPr marL="1051560" lvl="3" indent="-457200">
              <a:lnSpc>
                <a:spcPct val="91000"/>
              </a:lnSpc>
            </a:pPr>
            <a:r>
              <a:rPr lang="en-US" dirty="0"/>
              <a:t>Toyota Motor Corporation</a:t>
            </a:r>
          </a:p>
          <a:p>
            <a:pPr marL="1051560" lvl="3" indent="-457200">
              <a:lnSpc>
                <a:spcPct val="91000"/>
              </a:lnSpc>
            </a:pPr>
            <a:r>
              <a:rPr lang="en-US" dirty="0"/>
              <a:t>Ford Motor Company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dirty="0"/>
              <a:t>Most units sold fall in the Non-Lux category.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dirty="0"/>
              <a:t>A decline in sales compared to 2021 likely points to the reduced demand for vehicles likely due to the recession.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contrast to other segments, Electric Vehicles sales significantly increased, nearly doubling in number of units sold. </a:t>
            </a:r>
          </a:p>
        </p:txBody>
      </p:sp>
    </p:spTree>
    <p:extLst>
      <p:ext uri="{BB962C8B-B14F-4D97-AF65-F5344CB8AC3E}">
        <p14:creationId xmlns:p14="http://schemas.microsoft.com/office/powerpoint/2010/main" val="15239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8EAE3-8463-8464-C8FC-21B1CC53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on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76DA-C866-D153-9067-2043C65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Sales for years 2018 – 2020 : To account for Covid-19.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Sales in Dollar($) figures.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Monthly &amp; Quarterly Sales Reports by Region.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Manufacturer Segment-wise Reports.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Sales by Brands rather than Manufacturers.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deeper dive by looking at individual models. 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B37FC033-75B4-AD63-F8D3-D05A6370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6" r="19585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0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66930-2B7A-66F0-E4BD-B8967670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520" y="1892150"/>
            <a:ext cx="4889376" cy="12146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1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D2646-AA4E-01DC-B251-7C54A3CD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771" y="3257559"/>
            <a:ext cx="2073573" cy="389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Any Questions?</a:t>
            </a:r>
          </a:p>
        </p:txBody>
      </p:sp>
      <p:pic>
        <p:nvPicPr>
          <p:cNvPr id="4" name="Picture 3" descr="A metal dumbell">
            <a:extLst>
              <a:ext uri="{FF2B5EF4-FFF2-40B4-BE49-F238E27FC236}">
                <a16:creationId xmlns:a16="http://schemas.microsoft.com/office/drawing/2014/main" id="{9E7BBC6C-B66E-4E31-7F6B-7F4AFCBDB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2" r="15906" b="1"/>
          <a:stretch/>
        </p:blipFill>
        <p:spPr>
          <a:xfrm>
            <a:off x="7524165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E4390-4820-35A6-5DC6-5995E618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6100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CE72-B03F-6A23-6A1C-82F210D9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3186685"/>
            <a:ext cx="4135548" cy="234086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Automobile Industry grosses around $100 Billion a year.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Cars always keep evolving! So does the consumer’s needs.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Petrolhead - Home | Facebook">
            <a:extLst>
              <a:ext uri="{FF2B5EF4-FFF2-40B4-BE49-F238E27FC236}">
                <a16:creationId xmlns:a16="http://schemas.microsoft.com/office/drawing/2014/main" id="{FDD67079-3CB9-46B9-5B0A-4C9FA47C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605" y="639233"/>
            <a:ext cx="2547452" cy="25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9 Things No Petrolhead Can Live Without">
            <a:extLst>
              <a:ext uri="{FF2B5EF4-FFF2-40B4-BE49-F238E27FC236}">
                <a16:creationId xmlns:a16="http://schemas.microsoft.com/office/drawing/2014/main" id="{E2C390E5-5FF5-D1C2-7767-4F00D07E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29" y="3671314"/>
            <a:ext cx="4528805" cy="25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ars parked in a line">
            <a:extLst>
              <a:ext uri="{FF2B5EF4-FFF2-40B4-BE49-F238E27FC236}">
                <a16:creationId xmlns:a16="http://schemas.microsoft.com/office/drawing/2014/main" id="{69597238-D762-7B2A-C97D-BAF6FCAB3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9" r="-1" b="18801"/>
          <a:stretch/>
        </p:blipFill>
        <p:spPr>
          <a:xfrm>
            <a:off x="1524" y="-9321"/>
            <a:ext cx="1218895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CAB58-D3ED-E626-5B77-668B00EF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pPr algn="ctr"/>
            <a:r>
              <a:rPr lang="en-US" sz="5100" dirty="0"/>
              <a:t>TARGET AUDIENCE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D3BD-6F3F-8C06-D4AE-0807CB1D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508457"/>
            <a:ext cx="4924426" cy="173578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Dealerships looking into stocking up their inventory.</a:t>
            </a:r>
          </a:p>
          <a:p>
            <a:pPr algn="ctr"/>
            <a:r>
              <a:rPr lang="en-US" dirty="0"/>
              <a:t>Automobile Manufacturer looking to enter the US Car Market in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8" name="Rectangle 4117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6F211-6708-1788-745E-3CDE5E97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4108" name="Content Placeholder 4107">
            <a:extLst>
              <a:ext uri="{FF2B5EF4-FFF2-40B4-BE49-F238E27FC236}">
                <a16:creationId xmlns:a16="http://schemas.microsoft.com/office/drawing/2014/main" id="{3B56C61F-EC0A-2401-32C2-3E717C54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8" y="2821467"/>
            <a:ext cx="6573009" cy="3433031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Sales Report Published by Cox Automotive.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Contains data of light-vehicles sold in the USA.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solutions to create faster vehicle transactions, enabling consumers to have a seamless online-to-offline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about Cox Automotive: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https://www.coxautoinc.com/about-us/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Link to the Sales Report:</a:t>
            </a:r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Sales Report Q3 2022 - COX AUTOMOTIVE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F40A6-9354-1705-991B-70360F829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91" y="2617628"/>
            <a:ext cx="2233745" cy="2882252"/>
          </a:xfrm>
          <a:prstGeom prst="rect">
            <a:avLst/>
          </a:prstGeom>
        </p:spPr>
      </p:pic>
      <p:pic>
        <p:nvPicPr>
          <p:cNvPr id="4104" name="Picture 8" descr="Cox Automotive Inc. | Transforming the Way the World Buys, Sells, Owns and  Uses Cars.">
            <a:extLst>
              <a:ext uri="{FF2B5EF4-FFF2-40B4-BE49-F238E27FC236}">
                <a16:creationId xmlns:a16="http://schemas.microsoft.com/office/drawing/2014/main" id="{EA749894-5E2D-FBA6-F956-0FF5D20B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8621" y="5746271"/>
            <a:ext cx="1453179" cy="4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0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89B96-13B4-C282-DF23-A28B07FD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643467"/>
            <a:ext cx="3489649" cy="557106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Challenges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0ADCC-8AEC-6094-0356-3D35C2A69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964730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21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525F-78E9-5B44-3CF6-C0C8A54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EB8E-3F06-51E7-47E3-16358929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Sales by the number of units sold.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Automobiles classified into segments.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Years: 2021 – 2022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Sales only in the USA.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Competition is segregated as Manufacturers rather than individual Brands.</a:t>
            </a:r>
          </a:p>
        </p:txBody>
      </p:sp>
    </p:spTree>
    <p:extLst>
      <p:ext uri="{BB962C8B-B14F-4D97-AF65-F5344CB8AC3E}">
        <p14:creationId xmlns:p14="http://schemas.microsoft.com/office/powerpoint/2010/main" val="21463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29E5-E4FB-66F1-E855-4A39B4E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Automobile segments</a:t>
            </a:r>
          </a:p>
        </p:txBody>
      </p:sp>
      <p:pic>
        <p:nvPicPr>
          <p:cNvPr id="1026" name="Picture 2" descr="Heartland Automotive Car Truck and Van Sales — Heartland Auto Service and  KC Tire Group">
            <a:extLst>
              <a:ext uri="{FF2B5EF4-FFF2-40B4-BE49-F238E27FC236}">
                <a16:creationId xmlns:a16="http://schemas.microsoft.com/office/drawing/2014/main" id="{05742958-60F2-2BEE-7125-DBDD392285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8" y="2953330"/>
            <a:ext cx="10642307" cy="30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33570-FF17-C845-5EB8-1F716BE194B1}"/>
              </a:ext>
            </a:extLst>
          </p:cNvPr>
          <p:cNvSpPr txBox="1"/>
          <p:nvPr/>
        </p:nvSpPr>
        <p:spPr>
          <a:xfrm>
            <a:off x="756482" y="477396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5DA08-4BB3-DA79-052D-28F41C8A7042}"/>
              </a:ext>
            </a:extLst>
          </p:cNvPr>
          <p:cNvSpPr txBox="1"/>
          <p:nvPr/>
        </p:nvSpPr>
        <p:spPr>
          <a:xfrm>
            <a:off x="6753809" y="3093686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2606A-4032-97A1-B118-E1BAD3B4F3E1}"/>
              </a:ext>
            </a:extLst>
          </p:cNvPr>
          <p:cNvSpPr txBox="1"/>
          <p:nvPr/>
        </p:nvSpPr>
        <p:spPr>
          <a:xfrm>
            <a:off x="3101846" y="5667303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44051-D4DB-0C6A-CE8E-C98DCD557157}"/>
              </a:ext>
            </a:extLst>
          </p:cNvPr>
          <p:cNvSpPr txBox="1"/>
          <p:nvPr/>
        </p:nvSpPr>
        <p:spPr>
          <a:xfrm>
            <a:off x="10405831" y="2953330"/>
            <a:ext cx="59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</a:t>
            </a:r>
          </a:p>
        </p:txBody>
      </p:sp>
    </p:spTree>
    <p:extLst>
      <p:ext uri="{BB962C8B-B14F-4D97-AF65-F5344CB8AC3E}">
        <p14:creationId xmlns:p14="http://schemas.microsoft.com/office/powerpoint/2010/main" val="44043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0FCE6-D8CF-1064-A17C-C37DE8B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Automobile segments</a:t>
            </a: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popular car body types you should know.">
            <a:extLst>
              <a:ext uri="{FF2B5EF4-FFF2-40B4-BE49-F238E27FC236}">
                <a16:creationId xmlns:a16="http://schemas.microsoft.com/office/drawing/2014/main" id="{A3289118-3931-ED01-411D-7038D54F3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704" y="1119676"/>
            <a:ext cx="5649697" cy="42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8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ABAB-7C82-80D8-5078-018EA168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1A1A-9D8B-3018-267A-305DDBB8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13" y="2591555"/>
            <a:ext cx="6376062" cy="860277"/>
          </a:xfrm>
        </p:spPr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400" dirty="0"/>
              <a:t>Tableau 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9AD41-707F-B4A9-74C5-5548E407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2" y="3714347"/>
            <a:ext cx="5233494" cy="2892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7D73A-8656-2E09-ED78-C36D1C1E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39" y="3582720"/>
            <a:ext cx="5395063" cy="28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550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336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AUTOMOBILE INDUSTRY</vt:lpstr>
      <vt:lpstr>Inspiration</vt:lpstr>
      <vt:lpstr>TARGET AUDIENCE</vt:lpstr>
      <vt:lpstr>The Dataset</vt:lpstr>
      <vt:lpstr>Challenges</vt:lpstr>
      <vt:lpstr>Scope of analysis</vt:lpstr>
      <vt:lpstr>Automobile segments</vt:lpstr>
      <vt:lpstr>Automobile segments</vt:lpstr>
      <vt:lpstr>Key observations</vt:lpstr>
      <vt:lpstr>KEY takeaways</vt:lpstr>
      <vt:lpstr>Build on this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INDUSTRY</dc:title>
  <dc:creator>Mittal, Ashwani Anil</dc:creator>
  <cp:lastModifiedBy>Mittal, Ashwani Anil</cp:lastModifiedBy>
  <cp:revision>1</cp:revision>
  <dcterms:created xsi:type="dcterms:W3CDTF">2022-12-07T18:46:40Z</dcterms:created>
  <dcterms:modified xsi:type="dcterms:W3CDTF">2022-12-08T00:35:31Z</dcterms:modified>
</cp:coreProperties>
</file>