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9"/>
  </p:notesMasterIdLst>
  <p:sldIdLst>
    <p:sldId id="938" r:id="rId5"/>
    <p:sldId id="932" r:id="rId6"/>
    <p:sldId id="937" r:id="rId7"/>
    <p:sldId id="878" r:id="rId8"/>
    <p:sldId id="884" r:id="rId9"/>
    <p:sldId id="880" r:id="rId10"/>
    <p:sldId id="940" r:id="rId11"/>
    <p:sldId id="941" r:id="rId12"/>
    <p:sldId id="935" r:id="rId13"/>
    <p:sldId id="933" r:id="rId14"/>
    <p:sldId id="939" r:id="rId15"/>
    <p:sldId id="942" r:id="rId16"/>
    <p:sldId id="881" r:id="rId17"/>
    <p:sldId id="8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0000"/>
    <a:srgbClr val="F86695"/>
    <a:srgbClr val="B9160E"/>
    <a:srgbClr val="A5130D"/>
    <a:srgbClr val="F2F2F2"/>
    <a:srgbClr val="0A0D0B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F69A5-BEF7-4983-90C3-E15F05739E65}" v="529" dt="2024-07-25T11:55:41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95" d="100"/>
          <a:sy n="95" d="100"/>
        </p:scale>
        <p:origin x="322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ani Bindroo" userId="1baadaef-a740-4d22-9af0-4313cfb4426e" providerId="ADAL" clId="{EF6A0AC4-32AF-4954-BD94-D05D53DDDBC4}"/>
    <pc:docChg chg="custSel addSld delSld modSld sldOrd">
      <pc:chgData name="Ashwani Bindroo" userId="1baadaef-a740-4d22-9af0-4313cfb4426e" providerId="ADAL" clId="{EF6A0AC4-32AF-4954-BD94-D05D53DDDBC4}" dt="2020-06-18T04:54:00.661" v="93" actId="12788"/>
      <pc:docMkLst>
        <pc:docMk/>
      </pc:docMkLst>
      <pc:sldChg chg="modSp">
        <pc:chgData name="Ashwani Bindroo" userId="1baadaef-a740-4d22-9af0-4313cfb4426e" providerId="ADAL" clId="{EF6A0AC4-32AF-4954-BD94-D05D53DDDBC4}" dt="2020-06-18T04:43:53.137" v="61" actId="1037"/>
        <pc:sldMkLst>
          <pc:docMk/>
          <pc:sldMk cId="1474499099" sldId="878"/>
        </pc:sldMkLst>
        <pc:spChg chg="mod">
          <ac:chgData name="Ashwani Bindroo" userId="1baadaef-a740-4d22-9af0-4313cfb4426e" providerId="ADAL" clId="{EF6A0AC4-32AF-4954-BD94-D05D53DDDBC4}" dt="2020-06-18T04:43:45.330" v="55" actId="1035"/>
          <ac:spMkLst>
            <pc:docMk/>
            <pc:sldMk cId="1474499099" sldId="878"/>
            <ac:spMk id="17" creationId="{40F1D9A8-9621-433B-BA53-DD959423C9C8}"/>
          </ac:spMkLst>
        </pc:spChg>
        <pc:spChg chg="mod">
          <ac:chgData name="Ashwani Bindroo" userId="1baadaef-a740-4d22-9af0-4313cfb4426e" providerId="ADAL" clId="{EF6A0AC4-32AF-4954-BD94-D05D53DDDBC4}" dt="2020-06-18T04:43:35.616" v="52" actId="14100"/>
          <ac:spMkLst>
            <pc:docMk/>
            <pc:sldMk cId="1474499099" sldId="878"/>
            <ac:spMk id="24" creationId="{750EFFF6-2169-4E43-890D-7B45E2A606CA}"/>
          </ac:spMkLst>
        </pc:spChg>
        <pc:spChg chg="mod">
          <ac:chgData name="Ashwani Bindroo" userId="1baadaef-a740-4d22-9af0-4313cfb4426e" providerId="ADAL" clId="{EF6A0AC4-32AF-4954-BD94-D05D53DDDBC4}" dt="2020-06-18T04:43:19.302" v="50" actId="1076"/>
          <ac:spMkLst>
            <pc:docMk/>
            <pc:sldMk cId="1474499099" sldId="878"/>
            <ac:spMk id="49" creationId="{A565A5D7-178B-4110-A58E-212E530DD54C}"/>
          </ac:spMkLst>
        </pc:spChg>
        <pc:spChg chg="mod">
          <ac:chgData name="Ashwani Bindroo" userId="1baadaef-a740-4d22-9af0-4313cfb4426e" providerId="ADAL" clId="{EF6A0AC4-32AF-4954-BD94-D05D53DDDBC4}" dt="2020-06-18T04:43:53.137" v="61" actId="1037"/>
          <ac:spMkLst>
            <pc:docMk/>
            <pc:sldMk cId="1474499099" sldId="878"/>
            <ac:spMk id="78" creationId="{D01FA5BE-4437-4907-8918-F4D9E0F13F0A}"/>
          </ac:spMkLst>
        </pc:spChg>
      </pc:sldChg>
      <pc:sldChg chg="addSp delSp modSp">
        <pc:chgData name="Ashwani Bindroo" userId="1baadaef-a740-4d22-9af0-4313cfb4426e" providerId="ADAL" clId="{EF6A0AC4-32AF-4954-BD94-D05D53DDDBC4}" dt="2020-06-18T04:45:07.861" v="83" actId="1076"/>
        <pc:sldMkLst>
          <pc:docMk/>
          <pc:sldMk cId="673064808" sldId="880"/>
        </pc:sldMkLst>
        <pc:spChg chg="mod">
          <ac:chgData name="Ashwani Bindroo" userId="1baadaef-a740-4d22-9af0-4313cfb4426e" providerId="ADAL" clId="{EF6A0AC4-32AF-4954-BD94-D05D53DDDBC4}" dt="2020-06-18T04:45:07.861" v="83" actId="1076"/>
          <ac:spMkLst>
            <pc:docMk/>
            <pc:sldMk cId="673064808" sldId="880"/>
            <ac:spMk id="49" creationId="{A565A5D7-178B-4110-A58E-212E530DD54C}"/>
          </ac:spMkLst>
        </pc:spChg>
        <pc:picChg chg="del mod">
          <ac:chgData name="Ashwani Bindroo" userId="1baadaef-a740-4d22-9af0-4313cfb4426e" providerId="ADAL" clId="{EF6A0AC4-32AF-4954-BD94-D05D53DDDBC4}" dt="2020-06-18T04:44:56.778" v="79" actId="478"/>
          <ac:picMkLst>
            <pc:docMk/>
            <pc:sldMk cId="673064808" sldId="880"/>
            <ac:picMk id="50" creationId="{B5A653F7-6B52-49D7-9461-41EC22BB5CD4}"/>
          </ac:picMkLst>
        </pc:picChg>
        <pc:picChg chg="add mod">
          <ac:chgData name="Ashwani Bindroo" userId="1baadaef-a740-4d22-9af0-4313cfb4426e" providerId="ADAL" clId="{EF6A0AC4-32AF-4954-BD94-D05D53DDDBC4}" dt="2020-06-18T04:45:02.450" v="81" actId="1076"/>
          <ac:picMkLst>
            <pc:docMk/>
            <pc:sldMk cId="673064808" sldId="880"/>
            <ac:picMk id="78" creationId="{5E0C7E87-7E16-44A7-8331-BB1BEC46DC05}"/>
          </ac:picMkLst>
        </pc:picChg>
      </pc:sldChg>
      <pc:sldChg chg="modSp">
        <pc:chgData name="Ashwani Bindroo" userId="1baadaef-a740-4d22-9af0-4313cfb4426e" providerId="ADAL" clId="{EF6A0AC4-32AF-4954-BD94-D05D53DDDBC4}" dt="2020-06-18T04:53:36.315" v="91" actId="1076"/>
        <pc:sldMkLst>
          <pc:docMk/>
          <pc:sldMk cId="2771459419" sldId="881"/>
        </pc:sldMkLst>
        <pc:spChg chg="mod">
          <ac:chgData name="Ashwani Bindroo" userId="1baadaef-a740-4d22-9af0-4313cfb4426e" providerId="ADAL" clId="{EF6A0AC4-32AF-4954-BD94-D05D53DDDBC4}" dt="2020-06-18T04:53:33.314" v="90" actId="1076"/>
          <ac:spMkLst>
            <pc:docMk/>
            <pc:sldMk cId="2771459419" sldId="881"/>
            <ac:spMk id="49" creationId="{A565A5D7-178B-4110-A58E-212E530DD54C}"/>
          </ac:spMkLst>
        </pc:spChg>
        <pc:picChg chg="mod">
          <ac:chgData name="Ashwani Bindroo" userId="1baadaef-a740-4d22-9af0-4313cfb4426e" providerId="ADAL" clId="{EF6A0AC4-32AF-4954-BD94-D05D53DDDBC4}" dt="2020-06-18T04:53:36.315" v="91" actId="1076"/>
          <ac:picMkLst>
            <pc:docMk/>
            <pc:sldMk cId="2771459419" sldId="881"/>
            <ac:picMk id="50" creationId="{B5A653F7-6B52-49D7-9461-41EC22BB5CD4}"/>
          </ac:picMkLst>
        </pc:picChg>
      </pc:sldChg>
      <pc:sldChg chg="modSp">
        <pc:chgData name="Ashwani Bindroo" userId="1baadaef-a740-4d22-9af0-4313cfb4426e" providerId="ADAL" clId="{EF6A0AC4-32AF-4954-BD94-D05D53DDDBC4}" dt="2020-06-18T04:44:25.723" v="76" actId="1036"/>
        <pc:sldMkLst>
          <pc:docMk/>
          <pc:sldMk cId="947487187" sldId="884"/>
        </pc:sldMkLst>
        <pc:spChg chg="mod">
          <ac:chgData name="Ashwani Bindroo" userId="1baadaef-a740-4d22-9af0-4313cfb4426e" providerId="ADAL" clId="{EF6A0AC4-32AF-4954-BD94-D05D53DDDBC4}" dt="2020-06-18T04:44:19.351" v="75" actId="14100"/>
          <ac:spMkLst>
            <pc:docMk/>
            <pc:sldMk cId="947487187" sldId="884"/>
            <ac:spMk id="17" creationId="{40F1D9A8-9621-433B-BA53-DD959423C9C8}"/>
          </ac:spMkLst>
        </pc:spChg>
        <pc:spChg chg="mod">
          <ac:chgData name="Ashwani Bindroo" userId="1baadaef-a740-4d22-9af0-4313cfb4426e" providerId="ADAL" clId="{EF6A0AC4-32AF-4954-BD94-D05D53DDDBC4}" dt="2020-06-18T04:44:13.254" v="74" actId="14100"/>
          <ac:spMkLst>
            <pc:docMk/>
            <pc:sldMk cId="947487187" sldId="884"/>
            <ac:spMk id="24" creationId="{750EFFF6-2169-4E43-890D-7B45E2A606CA}"/>
          </ac:spMkLst>
        </pc:spChg>
        <pc:spChg chg="mod">
          <ac:chgData name="Ashwani Bindroo" userId="1baadaef-a740-4d22-9af0-4313cfb4426e" providerId="ADAL" clId="{EF6A0AC4-32AF-4954-BD94-D05D53DDDBC4}" dt="2020-06-18T04:44:08.172" v="73" actId="1076"/>
          <ac:spMkLst>
            <pc:docMk/>
            <pc:sldMk cId="947487187" sldId="884"/>
            <ac:spMk id="49" creationId="{A565A5D7-178B-4110-A58E-212E530DD54C}"/>
          </ac:spMkLst>
        </pc:spChg>
        <pc:grpChg chg="mod">
          <ac:chgData name="Ashwani Bindroo" userId="1baadaef-a740-4d22-9af0-4313cfb4426e" providerId="ADAL" clId="{EF6A0AC4-32AF-4954-BD94-D05D53DDDBC4}" dt="2020-06-18T04:44:25.723" v="76" actId="1036"/>
          <ac:grpSpMkLst>
            <pc:docMk/>
            <pc:sldMk cId="947487187" sldId="884"/>
            <ac:grpSpMk id="45" creationId="{F2513EEF-F854-41EC-9851-65BA6B4ADF23}"/>
          </ac:grpSpMkLst>
        </pc:grpChg>
      </pc:sldChg>
      <pc:sldChg chg="modSp">
        <pc:chgData name="Ashwani Bindroo" userId="1baadaef-a740-4d22-9af0-4313cfb4426e" providerId="ADAL" clId="{EF6A0AC4-32AF-4954-BD94-D05D53DDDBC4}" dt="2020-06-18T04:41:19.874" v="41" actId="27636"/>
        <pc:sldMkLst>
          <pc:docMk/>
          <pc:sldMk cId="3016502512" sldId="931"/>
        </pc:sldMkLst>
        <pc:spChg chg="mod">
          <ac:chgData name="Ashwani Bindroo" userId="1baadaef-a740-4d22-9af0-4313cfb4426e" providerId="ADAL" clId="{EF6A0AC4-32AF-4954-BD94-D05D53DDDBC4}" dt="2020-06-18T04:41:19.874" v="41" actId="27636"/>
          <ac:spMkLst>
            <pc:docMk/>
            <pc:sldMk cId="3016502512" sldId="931"/>
            <ac:spMk id="11" creationId="{A3342C3F-630B-6647-99F7-092CC095BAEA}"/>
          </ac:spMkLst>
        </pc:spChg>
      </pc:sldChg>
      <pc:sldChg chg="modSp">
        <pc:chgData name="Ashwani Bindroo" userId="1baadaef-a740-4d22-9af0-4313cfb4426e" providerId="ADAL" clId="{EF6A0AC4-32AF-4954-BD94-D05D53DDDBC4}" dt="2020-06-18T04:53:22.887" v="88" actId="1076"/>
        <pc:sldMkLst>
          <pc:docMk/>
          <pc:sldMk cId="3593983960" sldId="933"/>
        </pc:sldMkLst>
        <pc:spChg chg="mod">
          <ac:chgData name="Ashwani Bindroo" userId="1baadaef-a740-4d22-9af0-4313cfb4426e" providerId="ADAL" clId="{EF6A0AC4-32AF-4954-BD94-D05D53DDDBC4}" dt="2020-06-18T04:53:22.887" v="88" actId="1076"/>
          <ac:spMkLst>
            <pc:docMk/>
            <pc:sldMk cId="3593983960" sldId="933"/>
            <ac:spMk id="49" creationId="{A565A5D7-178B-4110-A58E-212E530DD54C}"/>
          </ac:spMkLst>
        </pc:spChg>
        <pc:picChg chg="mod">
          <ac:chgData name="Ashwani Bindroo" userId="1baadaef-a740-4d22-9af0-4313cfb4426e" providerId="ADAL" clId="{EF6A0AC4-32AF-4954-BD94-D05D53DDDBC4}" dt="2020-06-18T04:53:20.067" v="87" actId="1076"/>
          <ac:picMkLst>
            <pc:docMk/>
            <pc:sldMk cId="3593983960" sldId="933"/>
            <ac:picMk id="50" creationId="{B5A653F7-6B52-49D7-9461-41EC22BB5CD4}"/>
          </ac:picMkLst>
        </pc:picChg>
      </pc:sldChg>
      <pc:sldChg chg="modSp">
        <pc:chgData name="Ashwani Bindroo" userId="1baadaef-a740-4d22-9af0-4313cfb4426e" providerId="ADAL" clId="{EF6A0AC4-32AF-4954-BD94-D05D53DDDBC4}" dt="2020-06-18T04:53:01.160" v="85" actId="1076"/>
        <pc:sldMkLst>
          <pc:docMk/>
          <pc:sldMk cId="2061867158" sldId="935"/>
        </pc:sldMkLst>
        <pc:spChg chg="mod">
          <ac:chgData name="Ashwani Bindroo" userId="1baadaef-a740-4d22-9af0-4313cfb4426e" providerId="ADAL" clId="{EF6A0AC4-32AF-4954-BD94-D05D53DDDBC4}" dt="2020-06-18T04:53:01.160" v="85" actId="1076"/>
          <ac:spMkLst>
            <pc:docMk/>
            <pc:sldMk cId="2061867158" sldId="935"/>
            <ac:spMk id="49" creationId="{A565A5D7-178B-4110-A58E-212E530DD54C}"/>
          </ac:spMkLst>
        </pc:spChg>
      </pc:sldChg>
      <pc:sldChg chg="del">
        <pc:chgData name="Ashwani Bindroo" userId="1baadaef-a740-4d22-9af0-4313cfb4426e" providerId="ADAL" clId="{EF6A0AC4-32AF-4954-BD94-D05D53DDDBC4}" dt="2020-06-12T12:47:28.746" v="0" actId="2696"/>
        <pc:sldMkLst>
          <pc:docMk/>
          <pc:sldMk cId="3173480761" sldId="936"/>
        </pc:sldMkLst>
      </pc:sldChg>
      <pc:sldChg chg="modSp">
        <pc:chgData name="Ashwani Bindroo" userId="1baadaef-a740-4d22-9af0-4313cfb4426e" providerId="ADAL" clId="{EF6A0AC4-32AF-4954-BD94-D05D53DDDBC4}" dt="2020-06-18T04:43:04.892" v="49" actId="1076"/>
        <pc:sldMkLst>
          <pc:docMk/>
          <pc:sldMk cId="3024922883" sldId="937"/>
        </pc:sldMkLst>
        <pc:spChg chg="mod">
          <ac:chgData name="Ashwani Bindroo" userId="1baadaef-a740-4d22-9af0-4313cfb4426e" providerId="ADAL" clId="{EF6A0AC4-32AF-4954-BD94-D05D53DDDBC4}" dt="2020-06-18T04:42:50.923" v="46" actId="1076"/>
          <ac:spMkLst>
            <pc:docMk/>
            <pc:sldMk cId="3024922883" sldId="937"/>
            <ac:spMk id="2" creationId="{932BC483-65B0-44D1-9176-1CDC599E0789}"/>
          </ac:spMkLst>
        </pc:spChg>
        <pc:spChg chg="mod">
          <ac:chgData name="Ashwani Bindroo" userId="1baadaef-a740-4d22-9af0-4313cfb4426e" providerId="ADAL" clId="{EF6A0AC4-32AF-4954-BD94-D05D53DDDBC4}" dt="2020-06-18T04:43:04.892" v="49" actId="1076"/>
          <ac:spMkLst>
            <pc:docMk/>
            <pc:sldMk cId="3024922883" sldId="937"/>
            <ac:spMk id="14" creationId="{28D8E991-DE77-AD4A-8D0B-21C44ED29B99}"/>
          </ac:spMkLst>
        </pc:spChg>
      </pc:sldChg>
      <pc:sldChg chg="addSp delSp modSp add ord">
        <pc:chgData name="Ashwani Bindroo" userId="1baadaef-a740-4d22-9af0-4313cfb4426e" providerId="ADAL" clId="{EF6A0AC4-32AF-4954-BD94-D05D53DDDBC4}" dt="2020-06-18T04:54:00.661" v="93" actId="12788"/>
        <pc:sldMkLst>
          <pc:docMk/>
          <pc:sldMk cId="2605337013" sldId="938"/>
        </pc:sldMkLst>
        <pc:spChg chg="del">
          <ac:chgData name="Ashwani Bindroo" userId="1baadaef-a740-4d22-9af0-4313cfb4426e" providerId="ADAL" clId="{EF6A0AC4-32AF-4954-BD94-D05D53DDDBC4}" dt="2020-06-12T12:47:35.008" v="3"/>
          <ac:spMkLst>
            <pc:docMk/>
            <pc:sldMk cId="2605337013" sldId="938"/>
            <ac:spMk id="2" creationId="{EC1F35F9-AEFA-4B8C-B9B9-96DC88B639AB}"/>
          </ac:spMkLst>
        </pc:spChg>
        <pc:spChg chg="del">
          <ac:chgData name="Ashwani Bindroo" userId="1baadaef-a740-4d22-9af0-4313cfb4426e" providerId="ADAL" clId="{EF6A0AC4-32AF-4954-BD94-D05D53DDDBC4}" dt="2020-06-12T12:47:35.008" v="3"/>
          <ac:spMkLst>
            <pc:docMk/>
            <pc:sldMk cId="2605337013" sldId="938"/>
            <ac:spMk id="3" creationId="{CBD4DB5F-CE4B-4D66-B13F-C698EC6E7C8E}"/>
          </ac:spMkLst>
        </pc:spChg>
        <pc:spChg chg="del">
          <ac:chgData name="Ashwani Bindroo" userId="1baadaef-a740-4d22-9af0-4313cfb4426e" providerId="ADAL" clId="{EF6A0AC4-32AF-4954-BD94-D05D53DDDBC4}" dt="2020-06-12T12:47:35.008" v="3"/>
          <ac:spMkLst>
            <pc:docMk/>
            <pc:sldMk cId="2605337013" sldId="938"/>
            <ac:spMk id="4" creationId="{66056B47-F2FA-4A06-80B4-854B9FE1E274}"/>
          </ac:spMkLst>
        </pc:spChg>
        <pc:spChg chg="del">
          <ac:chgData name="Ashwani Bindroo" userId="1baadaef-a740-4d22-9af0-4313cfb4426e" providerId="ADAL" clId="{EF6A0AC4-32AF-4954-BD94-D05D53DDDBC4}" dt="2020-06-12T12:47:35.008" v="3"/>
          <ac:spMkLst>
            <pc:docMk/>
            <pc:sldMk cId="2605337013" sldId="938"/>
            <ac:spMk id="5" creationId="{99D96419-6B85-481A-820B-12C3C2A33E60}"/>
          </ac:spMkLst>
        </pc:spChg>
        <pc:spChg chg="add mod">
          <ac:chgData name="Ashwani Bindroo" userId="1baadaef-a740-4d22-9af0-4313cfb4426e" providerId="ADAL" clId="{EF6A0AC4-32AF-4954-BD94-D05D53DDDBC4}" dt="2020-06-18T04:54:00.661" v="93" actId="12788"/>
          <ac:spMkLst>
            <pc:docMk/>
            <pc:sldMk cId="2605337013" sldId="938"/>
            <ac:spMk id="8" creationId="{858069EA-3041-4502-9753-7934B7848E02}"/>
          </ac:spMkLst>
        </pc:spChg>
        <pc:picChg chg="add mod">
          <ac:chgData name="Ashwani Bindroo" userId="1baadaef-a740-4d22-9af0-4313cfb4426e" providerId="ADAL" clId="{EF6A0AC4-32AF-4954-BD94-D05D53DDDBC4}" dt="2020-06-12T12:47:58.246" v="9" actId="14100"/>
          <ac:picMkLst>
            <pc:docMk/>
            <pc:sldMk cId="2605337013" sldId="938"/>
            <ac:picMk id="7" creationId="{7102243D-2863-4D88-B09C-C4FEEE700475}"/>
          </ac:picMkLst>
        </pc:picChg>
      </pc:sldChg>
    </pc:docChg>
  </pc:docChgLst>
  <pc:docChgLst>
    <pc:chgData name="Ashwani Bindroo" userId="1baadaef-a740-4d22-9af0-4313cfb4426e" providerId="ADAL" clId="{DC4F69A5-BEF7-4983-90C3-E15F05739E65}"/>
    <pc:docChg chg="undo redo custSel addSld delSld modSld">
      <pc:chgData name="Ashwani Bindroo" userId="1baadaef-a740-4d22-9af0-4313cfb4426e" providerId="ADAL" clId="{DC4F69A5-BEF7-4983-90C3-E15F05739E65}" dt="2024-07-25T11:58:44.095" v="3266" actId="1076"/>
      <pc:docMkLst>
        <pc:docMk/>
      </pc:docMkLst>
      <pc:sldChg chg="addSp delSp modSp mod">
        <pc:chgData name="Ashwani Bindroo" userId="1baadaef-a740-4d22-9af0-4313cfb4426e" providerId="ADAL" clId="{DC4F69A5-BEF7-4983-90C3-E15F05739E65}" dt="2024-07-25T08:39:43.432" v="1276" actId="20577"/>
        <pc:sldMkLst>
          <pc:docMk/>
          <pc:sldMk cId="1474499099" sldId="878"/>
        </pc:sldMkLst>
        <pc:spChg chg="del">
          <ac:chgData name="Ashwani Bindroo" userId="1baadaef-a740-4d22-9af0-4313cfb4426e" providerId="ADAL" clId="{DC4F69A5-BEF7-4983-90C3-E15F05739E65}" dt="2024-07-25T07:10:00.018" v="318" actId="478"/>
          <ac:spMkLst>
            <pc:docMk/>
            <pc:sldMk cId="1474499099" sldId="878"/>
            <ac:spMk id="4" creationId="{9FF4C50F-C080-4189-8879-1332C3D87472}"/>
          </ac:spMkLst>
        </pc:spChg>
        <pc:spChg chg="mod">
          <ac:chgData name="Ashwani Bindroo" userId="1baadaef-a740-4d22-9af0-4313cfb4426e" providerId="ADAL" clId="{DC4F69A5-BEF7-4983-90C3-E15F05739E65}" dt="2024-07-25T07:09:19.984" v="292" actId="6549"/>
          <ac:spMkLst>
            <pc:docMk/>
            <pc:sldMk cId="1474499099" sldId="878"/>
            <ac:spMk id="7" creationId="{99CC62B0-B77B-4302-ACF1-12D07208BAEC}"/>
          </ac:spMkLst>
        </pc:spChg>
        <pc:spChg chg="add del">
          <ac:chgData name="Ashwani Bindroo" userId="1baadaef-a740-4d22-9af0-4313cfb4426e" providerId="ADAL" clId="{DC4F69A5-BEF7-4983-90C3-E15F05739E65}" dt="2024-07-25T07:13:47.938" v="392" actId="22"/>
          <ac:spMkLst>
            <pc:docMk/>
            <pc:sldMk cId="1474499099" sldId="878"/>
            <ac:spMk id="8" creationId="{12013F1E-6144-791E-53A9-8391FECED31E}"/>
          </ac:spMkLst>
        </pc:spChg>
        <pc:spChg chg="add mod">
          <ac:chgData name="Ashwani Bindroo" userId="1baadaef-a740-4d22-9af0-4313cfb4426e" providerId="ADAL" clId="{DC4F69A5-BEF7-4983-90C3-E15F05739E65}" dt="2024-07-25T07:17:34.484" v="421" actId="6549"/>
          <ac:spMkLst>
            <pc:docMk/>
            <pc:sldMk cId="1474499099" sldId="878"/>
            <ac:spMk id="9" creationId="{7E3ABE52-9BC0-8F08-B1C5-DE6C0962C281}"/>
          </ac:spMkLst>
        </pc:spChg>
        <pc:spChg chg="mod">
          <ac:chgData name="Ashwani Bindroo" userId="1baadaef-a740-4d22-9af0-4313cfb4426e" providerId="ADAL" clId="{DC4F69A5-BEF7-4983-90C3-E15F05739E65}" dt="2024-07-25T07:18:18.093" v="444" actId="20577"/>
          <ac:spMkLst>
            <pc:docMk/>
            <pc:sldMk cId="1474499099" sldId="878"/>
            <ac:spMk id="17" creationId="{40F1D9A8-9621-433B-BA53-DD959423C9C8}"/>
          </ac:spMkLst>
        </pc:spChg>
        <pc:spChg chg="mod">
          <ac:chgData name="Ashwani Bindroo" userId="1baadaef-a740-4d22-9af0-4313cfb4426e" providerId="ADAL" clId="{DC4F69A5-BEF7-4983-90C3-E15F05739E65}" dt="2024-07-25T07:45:22.768" v="892" actId="20577"/>
          <ac:spMkLst>
            <pc:docMk/>
            <pc:sldMk cId="1474499099" sldId="878"/>
            <ac:spMk id="24" creationId="{750EFFF6-2169-4E43-890D-7B45E2A606CA}"/>
          </ac:spMkLst>
        </pc:spChg>
        <pc:spChg chg="mod">
          <ac:chgData name="Ashwani Bindroo" userId="1baadaef-a740-4d22-9af0-4313cfb4426e" providerId="ADAL" clId="{DC4F69A5-BEF7-4983-90C3-E15F05739E65}" dt="2024-07-25T08:37:12.089" v="1146" actId="20577"/>
          <ac:spMkLst>
            <pc:docMk/>
            <pc:sldMk cId="1474499099" sldId="878"/>
            <ac:spMk id="36" creationId="{ADB7A70D-C40D-4A06-B95E-3BBF92D6A41B}"/>
          </ac:spMkLst>
        </pc:spChg>
        <pc:spChg chg="mod">
          <ac:chgData name="Ashwani Bindroo" userId="1baadaef-a740-4d22-9af0-4313cfb4426e" providerId="ADAL" clId="{DC4F69A5-BEF7-4983-90C3-E15F05739E65}" dt="2024-07-25T08:39:43.432" v="1276" actId="20577"/>
          <ac:spMkLst>
            <pc:docMk/>
            <pc:sldMk cId="1474499099" sldId="878"/>
            <ac:spMk id="49" creationId="{A565A5D7-178B-4110-A58E-212E530DD54C}"/>
          </ac:spMkLst>
        </pc:spChg>
        <pc:spChg chg="del">
          <ac:chgData name="Ashwani Bindroo" userId="1baadaef-a740-4d22-9af0-4313cfb4426e" providerId="ADAL" clId="{DC4F69A5-BEF7-4983-90C3-E15F05739E65}" dt="2024-07-25T07:09:55.132" v="315" actId="478"/>
          <ac:spMkLst>
            <pc:docMk/>
            <pc:sldMk cId="1474499099" sldId="878"/>
            <ac:spMk id="51" creationId="{8F0D4C88-8916-47B9-A1A6-8A18ADB18F27}"/>
          </ac:spMkLst>
        </pc:spChg>
        <pc:spChg chg="del">
          <ac:chgData name="Ashwani Bindroo" userId="1baadaef-a740-4d22-9af0-4313cfb4426e" providerId="ADAL" clId="{DC4F69A5-BEF7-4983-90C3-E15F05739E65}" dt="2024-07-25T07:10:01.151" v="319" actId="478"/>
          <ac:spMkLst>
            <pc:docMk/>
            <pc:sldMk cId="1474499099" sldId="878"/>
            <ac:spMk id="55" creationId="{DA68D41C-CCF9-46D0-AC0B-4C13BA3A6097}"/>
          </ac:spMkLst>
        </pc:spChg>
        <pc:spChg chg="del">
          <ac:chgData name="Ashwani Bindroo" userId="1baadaef-a740-4d22-9af0-4313cfb4426e" providerId="ADAL" clId="{DC4F69A5-BEF7-4983-90C3-E15F05739E65}" dt="2024-07-25T07:09:56.744" v="316" actId="478"/>
          <ac:spMkLst>
            <pc:docMk/>
            <pc:sldMk cId="1474499099" sldId="878"/>
            <ac:spMk id="65" creationId="{F1F946EF-6624-49C6-9303-1A36CA648306}"/>
          </ac:spMkLst>
        </pc:spChg>
        <pc:spChg chg="mod">
          <ac:chgData name="Ashwani Bindroo" userId="1baadaef-a740-4d22-9af0-4313cfb4426e" providerId="ADAL" clId="{DC4F69A5-BEF7-4983-90C3-E15F05739E65}" dt="2024-07-25T07:09:31.521" v="308" actId="20577"/>
          <ac:spMkLst>
            <pc:docMk/>
            <pc:sldMk cId="1474499099" sldId="878"/>
            <ac:spMk id="73" creationId="{F36A7E71-3809-45FF-8DCB-189FA8FE1A4F}"/>
          </ac:spMkLst>
        </pc:spChg>
        <pc:spChg chg="mod">
          <ac:chgData name="Ashwani Bindroo" userId="1baadaef-a740-4d22-9af0-4313cfb4426e" providerId="ADAL" clId="{DC4F69A5-BEF7-4983-90C3-E15F05739E65}" dt="2024-07-25T07:09:45.647" v="314" actId="1076"/>
          <ac:spMkLst>
            <pc:docMk/>
            <pc:sldMk cId="1474499099" sldId="878"/>
            <ac:spMk id="78" creationId="{D01FA5BE-4437-4907-8918-F4D9E0F13F0A}"/>
          </ac:spMkLst>
        </pc:spChg>
        <pc:grpChg chg="mod">
          <ac:chgData name="Ashwani Bindroo" userId="1baadaef-a740-4d22-9af0-4313cfb4426e" providerId="ADAL" clId="{DC4F69A5-BEF7-4983-90C3-E15F05739E65}" dt="2024-07-25T07:09:35.291" v="309" actId="14100"/>
          <ac:grpSpMkLst>
            <pc:docMk/>
            <pc:sldMk cId="1474499099" sldId="878"/>
            <ac:grpSpMk id="74" creationId="{A6F7D219-EEBB-4C64-9479-393942C6BBC3}"/>
          </ac:grpSpMkLst>
        </pc:grpChg>
        <pc:picChg chg="del">
          <ac:chgData name="Ashwani Bindroo" userId="1baadaef-a740-4d22-9af0-4313cfb4426e" providerId="ADAL" clId="{DC4F69A5-BEF7-4983-90C3-E15F05739E65}" dt="2024-07-25T07:09:58.472" v="317" actId="478"/>
          <ac:picMkLst>
            <pc:docMk/>
            <pc:sldMk cId="1474499099" sldId="878"/>
            <ac:picMk id="2" creationId="{734D3DFD-3BDD-49AE-B815-0BA9BD37BEBF}"/>
          </ac:picMkLst>
        </pc:picChg>
        <pc:picChg chg="del">
          <ac:chgData name="Ashwani Bindroo" userId="1baadaef-a740-4d22-9af0-4313cfb4426e" providerId="ADAL" clId="{DC4F69A5-BEF7-4983-90C3-E15F05739E65}" dt="2024-07-25T07:09:07.485" v="276" actId="478"/>
          <ac:picMkLst>
            <pc:docMk/>
            <pc:sldMk cId="1474499099" sldId="878"/>
            <ac:picMk id="12" creationId="{C888C852-24FA-4283-BAD1-4B928EC5C4F7}"/>
          </ac:picMkLst>
        </pc:picChg>
        <pc:picChg chg="add mod">
          <ac:chgData name="Ashwani Bindroo" userId="1baadaef-a740-4d22-9af0-4313cfb4426e" providerId="ADAL" clId="{DC4F69A5-BEF7-4983-90C3-E15F05739E65}" dt="2024-07-25T07:16:41.045" v="418" actId="208"/>
          <ac:picMkLst>
            <pc:docMk/>
            <pc:sldMk cId="1474499099" sldId="878"/>
            <ac:picMk id="26" creationId="{8CD7BF5B-C55C-9A63-5324-92A8A466BE04}"/>
          </ac:picMkLst>
        </pc:picChg>
      </pc:sldChg>
      <pc:sldChg chg="addSp delSp modSp mod modAnim">
        <pc:chgData name="Ashwani Bindroo" userId="1baadaef-a740-4d22-9af0-4313cfb4426e" providerId="ADAL" clId="{DC4F69A5-BEF7-4983-90C3-E15F05739E65}" dt="2024-07-25T09:29:28.849" v="1408" actId="1076"/>
        <pc:sldMkLst>
          <pc:docMk/>
          <pc:sldMk cId="673064808" sldId="880"/>
        </pc:sldMkLst>
        <pc:spChg chg="add del">
          <ac:chgData name="Ashwani Bindroo" userId="1baadaef-a740-4d22-9af0-4313cfb4426e" providerId="ADAL" clId="{DC4F69A5-BEF7-4983-90C3-E15F05739E65}" dt="2024-07-25T08:30:23.518" v="932"/>
          <ac:spMkLst>
            <pc:docMk/>
            <pc:sldMk cId="673064808" sldId="880"/>
            <ac:spMk id="5" creationId="{1EB7ACFC-C151-FA7E-0526-3204FBE7E6C9}"/>
          </ac:spMkLst>
        </pc:spChg>
        <pc:spChg chg="mod">
          <ac:chgData name="Ashwani Bindroo" userId="1baadaef-a740-4d22-9af0-4313cfb4426e" providerId="ADAL" clId="{DC4F69A5-BEF7-4983-90C3-E15F05739E65}" dt="2024-07-25T09:14:05.875" v="1332" actId="20577"/>
          <ac:spMkLst>
            <pc:docMk/>
            <pc:sldMk cId="673064808" sldId="880"/>
            <ac:spMk id="7" creationId="{99CC62B0-B77B-4302-ACF1-12D07208BAEC}"/>
          </ac:spMkLst>
        </pc:spChg>
        <pc:spChg chg="mod">
          <ac:chgData name="Ashwani Bindroo" userId="1baadaef-a740-4d22-9af0-4313cfb4426e" providerId="ADAL" clId="{DC4F69A5-BEF7-4983-90C3-E15F05739E65}" dt="2024-07-25T09:17:53.829" v="1368" actId="1076"/>
          <ac:spMkLst>
            <pc:docMk/>
            <pc:sldMk cId="673064808" sldId="880"/>
            <ac:spMk id="8" creationId="{78EF81AC-25B6-4CC0-90C5-BF0FB4B47786}"/>
          </ac:spMkLst>
        </pc:spChg>
        <pc:spChg chg="mod">
          <ac:chgData name="Ashwani Bindroo" userId="1baadaef-a740-4d22-9af0-4313cfb4426e" providerId="ADAL" clId="{DC4F69A5-BEF7-4983-90C3-E15F05739E65}" dt="2024-07-25T07:45:43.259" v="908" actId="20577"/>
          <ac:spMkLst>
            <pc:docMk/>
            <pc:sldMk cId="673064808" sldId="880"/>
            <ac:spMk id="17" creationId="{40F1D9A8-9621-433B-BA53-DD959423C9C8}"/>
          </ac:spMkLst>
        </pc:spChg>
        <pc:spChg chg="add del">
          <ac:chgData name="Ashwani Bindroo" userId="1baadaef-a740-4d22-9af0-4313cfb4426e" providerId="ADAL" clId="{DC4F69A5-BEF7-4983-90C3-E15F05739E65}" dt="2024-07-25T08:31:28.407" v="962"/>
          <ac:spMkLst>
            <pc:docMk/>
            <pc:sldMk cId="673064808" sldId="880"/>
            <ac:spMk id="19" creationId="{A909FDBC-AE00-2AD8-6F68-EF557455F319}"/>
          </ac:spMkLst>
        </pc:spChg>
        <pc:spChg chg="mod">
          <ac:chgData name="Ashwani Bindroo" userId="1baadaef-a740-4d22-9af0-4313cfb4426e" providerId="ADAL" clId="{DC4F69A5-BEF7-4983-90C3-E15F05739E65}" dt="2024-07-25T07:45:03.790" v="876" actId="20577"/>
          <ac:spMkLst>
            <pc:docMk/>
            <pc:sldMk cId="673064808" sldId="880"/>
            <ac:spMk id="24" creationId="{750EFFF6-2169-4E43-890D-7B45E2A606CA}"/>
          </ac:spMkLst>
        </pc:spChg>
        <pc:spChg chg="mod">
          <ac:chgData name="Ashwani Bindroo" userId="1baadaef-a740-4d22-9af0-4313cfb4426e" providerId="ADAL" clId="{DC4F69A5-BEF7-4983-90C3-E15F05739E65}" dt="2024-07-25T08:37:38.206" v="1172" actId="20577"/>
          <ac:spMkLst>
            <pc:docMk/>
            <pc:sldMk cId="673064808" sldId="880"/>
            <ac:spMk id="36" creationId="{ADB7A70D-C40D-4A06-B95E-3BBF92D6A41B}"/>
          </ac:spMkLst>
        </pc:spChg>
        <pc:spChg chg="mod">
          <ac:chgData name="Ashwani Bindroo" userId="1baadaef-a740-4d22-9af0-4313cfb4426e" providerId="ADAL" clId="{DC4F69A5-BEF7-4983-90C3-E15F05739E65}" dt="2024-07-25T09:21:25.688" v="1392" actId="14100"/>
          <ac:spMkLst>
            <pc:docMk/>
            <pc:sldMk cId="673064808" sldId="880"/>
            <ac:spMk id="38" creationId="{A6997FEC-287F-454B-8BFB-F823C0AD25B5}"/>
          </ac:spMkLst>
        </pc:spChg>
        <pc:spChg chg="mod">
          <ac:chgData name="Ashwani Bindroo" userId="1baadaef-a740-4d22-9af0-4313cfb4426e" providerId="ADAL" clId="{DC4F69A5-BEF7-4983-90C3-E15F05739E65}" dt="2024-07-25T09:19:51.817" v="1373" actId="14100"/>
          <ac:spMkLst>
            <pc:docMk/>
            <pc:sldMk cId="673064808" sldId="880"/>
            <ac:spMk id="39" creationId="{7DD48E9A-E229-4E6C-8E77-E9AEDCE5DA04}"/>
          </ac:spMkLst>
        </pc:spChg>
        <pc:spChg chg="mod">
          <ac:chgData name="Ashwani Bindroo" userId="1baadaef-a740-4d22-9af0-4313cfb4426e" providerId="ADAL" clId="{DC4F69A5-BEF7-4983-90C3-E15F05739E65}" dt="2024-07-25T09:16:52.464" v="1350" actId="14100"/>
          <ac:spMkLst>
            <pc:docMk/>
            <pc:sldMk cId="673064808" sldId="880"/>
            <ac:spMk id="40" creationId="{C9DB1549-CE53-4992-AE98-C1FF55A914FB}"/>
          </ac:spMkLst>
        </pc:spChg>
        <pc:spChg chg="mod">
          <ac:chgData name="Ashwani Bindroo" userId="1baadaef-a740-4d22-9af0-4313cfb4426e" providerId="ADAL" clId="{DC4F69A5-BEF7-4983-90C3-E15F05739E65}" dt="2024-07-25T09:28:21.023" v="1393" actId="1076"/>
          <ac:spMkLst>
            <pc:docMk/>
            <pc:sldMk cId="673064808" sldId="880"/>
            <ac:spMk id="41" creationId="{07CF7809-76EE-4695-AC1C-217B3BE53B35}"/>
          </ac:spMkLst>
        </pc:spChg>
        <pc:spChg chg="mod">
          <ac:chgData name="Ashwani Bindroo" userId="1baadaef-a740-4d22-9af0-4313cfb4426e" providerId="ADAL" clId="{DC4F69A5-BEF7-4983-90C3-E15F05739E65}" dt="2024-07-25T08:39:59.943" v="1289"/>
          <ac:spMkLst>
            <pc:docMk/>
            <pc:sldMk cId="673064808" sldId="880"/>
            <ac:spMk id="49" creationId="{A565A5D7-178B-4110-A58E-212E530DD54C}"/>
          </ac:spMkLst>
        </pc:spChg>
        <pc:spChg chg="mod">
          <ac:chgData name="Ashwani Bindroo" userId="1baadaef-a740-4d22-9af0-4313cfb4426e" providerId="ADAL" clId="{DC4F69A5-BEF7-4983-90C3-E15F05739E65}" dt="2024-07-25T09:29:17.771" v="1406" actId="1076"/>
          <ac:spMkLst>
            <pc:docMk/>
            <pc:sldMk cId="673064808" sldId="880"/>
            <ac:spMk id="58" creationId="{34AD1111-92DE-489F-8B21-8F2BF48FD785}"/>
          </ac:spMkLst>
        </pc:spChg>
        <pc:spChg chg="mod">
          <ac:chgData name="Ashwani Bindroo" userId="1baadaef-a740-4d22-9af0-4313cfb4426e" providerId="ADAL" clId="{DC4F69A5-BEF7-4983-90C3-E15F05739E65}" dt="2024-07-25T09:29:28.849" v="1408" actId="1076"/>
          <ac:spMkLst>
            <pc:docMk/>
            <pc:sldMk cId="673064808" sldId="880"/>
            <ac:spMk id="59" creationId="{E70129B1-4AD8-4CA6-A550-89D28956E996}"/>
          </ac:spMkLst>
        </pc:spChg>
        <pc:spChg chg="mod">
          <ac:chgData name="Ashwani Bindroo" userId="1baadaef-a740-4d22-9af0-4313cfb4426e" providerId="ADAL" clId="{DC4F69A5-BEF7-4983-90C3-E15F05739E65}" dt="2024-07-25T09:16:32.912" v="1346" actId="478"/>
          <ac:spMkLst>
            <pc:docMk/>
            <pc:sldMk cId="673064808" sldId="880"/>
            <ac:spMk id="60" creationId="{5D1DB1C0-E2A5-47C1-B349-21AC28EF9CEB}"/>
          </ac:spMkLst>
        </pc:spChg>
        <pc:spChg chg="mod">
          <ac:chgData name="Ashwani Bindroo" userId="1baadaef-a740-4d22-9af0-4313cfb4426e" providerId="ADAL" clId="{DC4F69A5-BEF7-4983-90C3-E15F05739E65}" dt="2024-07-25T09:29:12.240" v="1405" actId="1076"/>
          <ac:spMkLst>
            <pc:docMk/>
            <pc:sldMk cId="673064808" sldId="880"/>
            <ac:spMk id="73" creationId="{769D2EDA-B487-4AD8-86F4-604D293D8A10}"/>
          </ac:spMkLst>
        </pc:spChg>
        <pc:spChg chg="mod">
          <ac:chgData name="Ashwani Bindroo" userId="1baadaef-a740-4d22-9af0-4313cfb4426e" providerId="ADAL" clId="{DC4F69A5-BEF7-4983-90C3-E15F05739E65}" dt="2024-07-25T09:20:11.403" v="1377" actId="1076"/>
          <ac:spMkLst>
            <pc:docMk/>
            <pc:sldMk cId="673064808" sldId="880"/>
            <ac:spMk id="74" creationId="{9AB9A786-BAA0-480C-BE47-EE606A27817D}"/>
          </ac:spMkLst>
        </pc:spChg>
        <pc:spChg chg="mod">
          <ac:chgData name="Ashwani Bindroo" userId="1baadaef-a740-4d22-9af0-4313cfb4426e" providerId="ADAL" clId="{DC4F69A5-BEF7-4983-90C3-E15F05739E65}" dt="2024-07-25T09:17:35.301" v="1362" actId="1076"/>
          <ac:spMkLst>
            <pc:docMk/>
            <pc:sldMk cId="673064808" sldId="880"/>
            <ac:spMk id="75" creationId="{A34E2463-D158-4DDE-9D66-30BDEAB6ECE0}"/>
          </ac:spMkLst>
        </pc:spChg>
        <pc:spChg chg="mod">
          <ac:chgData name="Ashwani Bindroo" userId="1baadaef-a740-4d22-9af0-4313cfb4426e" providerId="ADAL" clId="{DC4F69A5-BEF7-4983-90C3-E15F05739E65}" dt="2024-07-25T09:17:57.571" v="1369" actId="1076"/>
          <ac:spMkLst>
            <pc:docMk/>
            <pc:sldMk cId="673064808" sldId="880"/>
            <ac:spMk id="91" creationId="{13EA9C6C-D2E7-4F5F-BA57-7AA59CDAE9CB}"/>
          </ac:spMkLst>
        </pc:spChg>
        <pc:spChg chg="mod">
          <ac:chgData name="Ashwani Bindroo" userId="1baadaef-a740-4d22-9af0-4313cfb4426e" providerId="ADAL" clId="{DC4F69A5-BEF7-4983-90C3-E15F05739E65}" dt="2024-07-25T09:29:24.185" v="1407" actId="1076"/>
          <ac:spMkLst>
            <pc:docMk/>
            <pc:sldMk cId="673064808" sldId="880"/>
            <ac:spMk id="92" creationId="{B4DFD7BF-CDBA-424E-B02A-A86F13692245}"/>
          </ac:spMkLst>
        </pc:spChg>
        <pc:spChg chg="mod">
          <ac:chgData name="Ashwani Bindroo" userId="1baadaef-a740-4d22-9af0-4313cfb4426e" providerId="ADAL" clId="{DC4F69A5-BEF7-4983-90C3-E15F05739E65}" dt="2024-07-25T09:17:42.081" v="1364" actId="478"/>
          <ac:spMkLst>
            <pc:docMk/>
            <pc:sldMk cId="673064808" sldId="880"/>
            <ac:spMk id="93" creationId="{F2B42ED3-31D8-445E-9D2E-24C03F8FC06F}"/>
          </ac:spMkLst>
        </pc:spChg>
        <pc:spChg chg="mod">
          <ac:chgData name="Ashwani Bindroo" userId="1baadaef-a740-4d22-9af0-4313cfb4426e" providerId="ADAL" clId="{DC4F69A5-BEF7-4983-90C3-E15F05739E65}" dt="2024-07-25T09:19:54.753" v="1374" actId="1076"/>
          <ac:spMkLst>
            <pc:docMk/>
            <pc:sldMk cId="673064808" sldId="880"/>
            <ac:spMk id="104" creationId="{2B507B55-113F-4D98-97B7-879C1C17A862}"/>
          </ac:spMkLst>
        </pc:spChg>
        <pc:spChg chg="mod">
          <ac:chgData name="Ashwani Bindroo" userId="1baadaef-a740-4d22-9af0-4313cfb4426e" providerId="ADAL" clId="{DC4F69A5-BEF7-4983-90C3-E15F05739E65}" dt="2024-07-25T09:20:08.876" v="1376" actId="1076"/>
          <ac:spMkLst>
            <pc:docMk/>
            <pc:sldMk cId="673064808" sldId="880"/>
            <ac:spMk id="105" creationId="{F6A809F4-1BA4-4790-BAC5-449F5789F389}"/>
          </ac:spMkLst>
        </pc:spChg>
        <pc:spChg chg="mod">
          <ac:chgData name="Ashwani Bindroo" userId="1baadaef-a740-4d22-9af0-4313cfb4426e" providerId="ADAL" clId="{DC4F69A5-BEF7-4983-90C3-E15F05739E65}" dt="2024-07-25T09:20:13.401" v="1378" actId="1076"/>
          <ac:spMkLst>
            <pc:docMk/>
            <pc:sldMk cId="673064808" sldId="880"/>
            <ac:spMk id="106" creationId="{D126B07C-6965-41A8-9F2E-6B2B81FABC50}"/>
          </ac:spMkLst>
        </pc:spChg>
        <pc:spChg chg="mod">
          <ac:chgData name="Ashwani Bindroo" userId="1baadaef-a740-4d22-9af0-4313cfb4426e" providerId="ADAL" clId="{DC4F69A5-BEF7-4983-90C3-E15F05739E65}" dt="2024-07-25T09:29:08.191" v="1404" actId="1076"/>
          <ac:spMkLst>
            <pc:docMk/>
            <pc:sldMk cId="673064808" sldId="880"/>
            <ac:spMk id="120" creationId="{997086A2-138A-44CA-B809-38FF526C35F2}"/>
          </ac:spMkLst>
        </pc:spChg>
        <pc:spChg chg="mod">
          <ac:chgData name="Ashwani Bindroo" userId="1baadaef-a740-4d22-9af0-4313cfb4426e" providerId="ADAL" clId="{DC4F69A5-BEF7-4983-90C3-E15F05739E65}" dt="2024-07-25T09:20:17.692" v="1379" actId="478"/>
          <ac:spMkLst>
            <pc:docMk/>
            <pc:sldMk cId="673064808" sldId="880"/>
            <ac:spMk id="121" creationId="{19A89806-71B4-4293-BCED-B10873883775}"/>
          </ac:spMkLst>
        </pc:spChg>
        <pc:spChg chg="mod">
          <ac:chgData name="Ashwani Bindroo" userId="1baadaef-a740-4d22-9af0-4313cfb4426e" providerId="ADAL" clId="{DC4F69A5-BEF7-4983-90C3-E15F05739E65}" dt="2024-07-25T09:20:17.692" v="1379" actId="478"/>
          <ac:spMkLst>
            <pc:docMk/>
            <pc:sldMk cId="673064808" sldId="880"/>
            <ac:spMk id="122" creationId="{57F10AE5-B950-433C-A12B-0A55B77ECBE7}"/>
          </ac:spMkLst>
        </pc:spChg>
        <pc:grpChg chg="add del mod">
          <ac:chgData name="Ashwani Bindroo" userId="1baadaef-a740-4d22-9af0-4313cfb4426e" providerId="ADAL" clId="{DC4F69A5-BEF7-4983-90C3-E15F05739E65}" dt="2024-07-25T09:16:32.912" v="1346" actId="478"/>
          <ac:grpSpMkLst>
            <pc:docMk/>
            <pc:sldMk cId="673064808" sldId="880"/>
            <ac:grpSpMk id="4" creationId="{F5407C06-3FBC-4A9F-BC7B-F5C86F8E5198}"/>
          </ac:grpSpMkLst>
        </pc:grpChg>
        <pc:grpChg chg="del mod">
          <ac:chgData name="Ashwani Bindroo" userId="1baadaef-a740-4d22-9af0-4313cfb4426e" providerId="ADAL" clId="{DC4F69A5-BEF7-4983-90C3-E15F05739E65}" dt="2024-07-25T09:17:00.056" v="1352" actId="478"/>
          <ac:grpSpMkLst>
            <pc:docMk/>
            <pc:sldMk cId="673064808" sldId="880"/>
            <ac:grpSpMk id="9" creationId="{6E88D7DA-47D4-4932-A18B-D1FD35866CDF}"/>
          </ac:grpSpMkLst>
        </pc:grpChg>
        <pc:grpChg chg="del mod">
          <ac:chgData name="Ashwani Bindroo" userId="1baadaef-a740-4d22-9af0-4313cfb4426e" providerId="ADAL" clId="{DC4F69A5-BEF7-4983-90C3-E15F05739E65}" dt="2024-07-25T09:19:37.296" v="1371" actId="478"/>
          <ac:grpSpMkLst>
            <pc:docMk/>
            <pc:sldMk cId="673064808" sldId="880"/>
            <ac:grpSpMk id="12" creationId="{EA7B7F53-5EBF-40E7-A93C-0910454496E9}"/>
          </ac:grpSpMkLst>
        </pc:grpChg>
        <pc:grpChg chg="mod">
          <ac:chgData name="Ashwani Bindroo" userId="1baadaef-a740-4d22-9af0-4313cfb4426e" providerId="ADAL" clId="{DC4F69A5-BEF7-4983-90C3-E15F05739E65}" dt="2024-07-25T09:28:52.268" v="1402" actId="1076"/>
          <ac:grpSpMkLst>
            <pc:docMk/>
            <pc:sldMk cId="673064808" sldId="880"/>
            <ac:grpSpMk id="13" creationId="{42C1FC8D-ACFC-4895-AA87-8BABDDAE448A}"/>
          </ac:grpSpMkLst>
        </pc:grpChg>
        <pc:grpChg chg="del mod">
          <ac:chgData name="Ashwani Bindroo" userId="1baadaef-a740-4d22-9af0-4313cfb4426e" providerId="ADAL" clId="{DC4F69A5-BEF7-4983-90C3-E15F05739E65}" dt="2024-07-25T09:17:42.081" v="1364" actId="478"/>
          <ac:grpSpMkLst>
            <pc:docMk/>
            <pc:sldMk cId="673064808" sldId="880"/>
            <ac:grpSpMk id="26" creationId="{91FB6EA9-2D49-4985-98A2-0E4E3DB8B391}"/>
          </ac:grpSpMkLst>
        </pc:grpChg>
        <pc:grpChg chg="del mod">
          <ac:chgData name="Ashwani Bindroo" userId="1baadaef-a740-4d22-9af0-4313cfb4426e" providerId="ADAL" clId="{DC4F69A5-BEF7-4983-90C3-E15F05739E65}" dt="2024-07-25T09:20:17.692" v="1379" actId="478"/>
          <ac:grpSpMkLst>
            <pc:docMk/>
            <pc:sldMk cId="673064808" sldId="880"/>
            <ac:grpSpMk id="27" creationId="{B3956818-D166-4181-8474-3EB8EBD05560}"/>
          </ac:grpSpMkLst>
        </pc:grpChg>
        <pc:grpChg chg="mod">
          <ac:chgData name="Ashwani Bindroo" userId="1baadaef-a740-4d22-9af0-4313cfb4426e" providerId="ADAL" clId="{DC4F69A5-BEF7-4983-90C3-E15F05739E65}" dt="2024-07-25T09:16:32.912" v="1346" actId="478"/>
          <ac:grpSpMkLst>
            <pc:docMk/>
            <pc:sldMk cId="673064808" sldId="880"/>
            <ac:grpSpMk id="61" creationId="{5E88835B-3FD9-40D4-9080-F51BFEF37B8E}"/>
          </ac:grpSpMkLst>
        </pc:grpChg>
        <pc:grpChg chg="mod">
          <ac:chgData name="Ashwani Bindroo" userId="1baadaef-a740-4d22-9af0-4313cfb4426e" providerId="ADAL" clId="{DC4F69A5-BEF7-4983-90C3-E15F05739E65}" dt="2024-07-25T09:28:59.572" v="1403" actId="1076"/>
          <ac:grpSpMkLst>
            <pc:docMk/>
            <pc:sldMk cId="673064808" sldId="880"/>
            <ac:grpSpMk id="77" creationId="{A557D01A-CD8D-46B2-BEA4-E25C4E1F1BBB}"/>
          </ac:grpSpMkLst>
        </pc:grpChg>
        <pc:grpChg chg="mod">
          <ac:chgData name="Ashwani Bindroo" userId="1baadaef-a740-4d22-9af0-4313cfb4426e" providerId="ADAL" clId="{DC4F69A5-BEF7-4983-90C3-E15F05739E65}" dt="2024-07-25T09:19:33.898" v="1370" actId="1076"/>
          <ac:grpSpMkLst>
            <pc:docMk/>
            <pc:sldMk cId="673064808" sldId="880"/>
            <ac:grpSpMk id="95" creationId="{DD535F0F-1EC6-4A61-B465-CF07D902EB4C}"/>
          </ac:grpSpMkLst>
        </pc:grpChg>
        <pc:grpChg chg="mod">
          <ac:chgData name="Ashwani Bindroo" userId="1baadaef-a740-4d22-9af0-4313cfb4426e" providerId="ADAL" clId="{DC4F69A5-BEF7-4983-90C3-E15F05739E65}" dt="2024-07-25T09:28:48.986" v="1400" actId="1076"/>
          <ac:grpSpMkLst>
            <pc:docMk/>
            <pc:sldMk cId="673064808" sldId="880"/>
            <ac:grpSpMk id="107" creationId="{7919A033-10EC-48F3-8092-4801612C3619}"/>
          </ac:grpSpMkLst>
        </pc:grpChg>
        <pc:grpChg chg="mod">
          <ac:chgData name="Ashwani Bindroo" userId="1baadaef-a740-4d22-9af0-4313cfb4426e" providerId="ADAL" clId="{DC4F69A5-BEF7-4983-90C3-E15F05739E65}" dt="2024-07-25T09:28:43.365" v="1399" actId="1076"/>
          <ac:grpSpMkLst>
            <pc:docMk/>
            <pc:sldMk cId="673064808" sldId="880"/>
            <ac:grpSpMk id="128" creationId="{782AA774-067B-49FB-9E09-949E68E4A94A}"/>
          </ac:grpSpMkLst>
        </pc:grpChg>
        <pc:picChg chg="add del mod">
          <ac:chgData name="Ashwani Bindroo" userId="1baadaef-a740-4d22-9af0-4313cfb4426e" providerId="ADAL" clId="{DC4F69A5-BEF7-4983-90C3-E15F05739E65}" dt="2024-07-25T09:16:32.912" v="1346" actId="478"/>
          <ac:picMkLst>
            <pc:docMk/>
            <pc:sldMk cId="673064808" sldId="880"/>
            <ac:picMk id="1026" creationId="{6DA0398F-8147-4935-9916-EC3FDBDD7BEA}"/>
          </ac:picMkLst>
        </pc:picChg>
        <pc:picChg chg="del mod">
          <ac:chgData name="Ashwani Bindroo" userId="1baadaef-a740-4d22-9af0-4313cfb4426e" providerId="ADAL" clId="{DC4F69A5-BEF7-4983-90C3-E15F05739E65}" dt="2024-07-25T09:17:00.056" v="1352" actId="478"/>
          <ac:picMkLst>
            <pc:docMk/>
            <pc:sldMk cId="673064808" sldId="880"/>
            <ac:picMk id="1028" creationId="{EBDEFB26-CE5D-4F6F-9596-46CF35875CBF}"/>
          </ac:picMkLst>
        </pc:picChg>
        <pc:picChg chg="del">
          <ac:chgData name="Ashwani Bindroo" userId="1baadaef-a740-4d22-9af0-4313cfb4426e" providerId="ADAL" clId="{DC4F69A5-BEF7-4983-90C3-E15F05739E65}" dt="2024-07-25T09:19:37.296" v="1371" actId="478"/>
          <ac:picMkLst>
            <pc:docMk/>
            <pc:sldMk cId="673064808" sldId="880"/>
            <ac:picMk id="1032" creationId="{B0A5A12B-C140-4063-886D-73CE1A01CBA6}"/>
          </ac:picMkLst>
        </pc:picChg>
        <pc:picChg chg="del mod">
          <ac:chgData name="Ashwani Bindroo" userId="1baadaef-a740-4d22-9af0-4313cfb4426e" providerId="ADAL" clId="{DC4F69A5-BEF7-4983-90C3-E15F05739E65}" dt="2024-07-25T09:17:42.081" v="1364" actId="478"/>
          <ac:picMkLst>
            <pc:docMk/>
            <pc:sldMk cId="673064808" sldId="880"/>
            <ac:picMk id="1034" creationId="{FE8F2E22-307E-4AA8-B559-4A42DCE9BA19}"/>
          </ac:picMkLst>
        </pc:picChg>
        <pc:picChg chg="del mod">
          <ac:chgData name="Ashwani Bindroo" userId="1baadaef-a740-4d22-9af0-4313cfb4426e" providerId="ADAL" clId="{DC4F69A5-BEF7-4983-90C3-E15F05739E65}" dt="2024-07-25T09:20:17.692" v="1379" actId="478"/>
          <ac:picMkLst>
            <pc:docMk/>
            <pc:sldMk cId="673064808" sldId="880"/>
            <ac:picMk id="1036" creationId="{8F748AA1-81AE-4685-A4B0-502BCC6100D3}"/>
          </ac:picMkLst>
        </pc:picChg>
        <pc:cxnChg chg="mod">
          <ac:chgData name="Ashwani Bindroo" userId="1baadaef-a740-4d22-9af0-4313cfb4426e" providerId="ADAL" clId="{DC4F69A5-BEF7-4983-90C3-E15F05739E65}" dt="2024-07-25T09:16:54.902" v="1351" actId="14100"/>
          <ac:cxnSpMkLst>
            <pc:docMk/>
            <pc:sldMk cId="673064808" sldId="880"/>
            <ac:cxnSpMk id="54" creationId="{CC9F54B5-83F8-41B7-8D72-15488AEF90FF}"/>
          </ac:cxnSpMkLst>
        </pc:cxnChg>
        <pc:cxnChg chg="mod">
          <ac:chgData name="Ashwani Bindroo" userId="1baadaef-a740-4d22-9af0-4313cfb4426e" providerId="ADAL" clId="{DC4F69A5-BEF7-4983-90C3-E15F05739E65}" dt="2024-07-25T09:16:32.912" v="1346" actId="478"/>
          <ac:cxnSpMkLst>
            <pc:docMk/>
            <pc:sldMk cId="673064808" sldId="880"/>
            <ac:cxnSpMk id="55" creationId="{6ED434B3-2F3A-494C-B3B6-2512DBD52CBD}"/>
          </ac:cxnSpMkLst>
        </pc:cxnChg>
        <pc:cxnChg chg="mod">
          <ac:chgData name="Ashwani Bindroo" userId="1baadaef-a740-4d22-9af0-4313cfb4426e" providerId="ADAL" clId="{DC4F69A5-BEF7-4983-90C3-E15F05739E65}" dt="2024-07-25T09:17:24.887" v="1358" actId="14100"/>
          <ac:cxnSpMkLst>
            <pc:docMk/>
            <pc:sldMk cId="673064808" sldId="880"/>
            <ac:cxnSpMk id="63" creationId="{DC2CD1EB-1F30-4541-A25F-C1753E8ADDFB}"/>
          </ac:cxnSpMkLst>
        </pc:cxnChg>
        <pc:cxnChg chg="mod">
          <ac:chgData name="Ashwani Bindroo" userId="1baadaef-a740-4d22-9af0-4313cfb4426e" providerId="ADAL" clId="{DC4F69A5-BEF7-4983-90C3-E15F05739E65}" dt="2024-07-25T09:17:30.199" v="1360" actId="14100"/>
          <ac:cxnSpMkLst>
            <pc:docMk/>
            <pc:sldMk cId="673064808" sldId="880"/>
            <ac:cxnSpMk id="66" creationId="{A2E8DFA5-8BC8-4F84-B94A-86F2200E2CCE}"/>
          </ac:cxnSpMkLst>
        </pc:cxnChg>
        <pc:cxnChg chg="mod">
          <ac:chgData name="Ashwani Bindroo" userId="1baadaef-a740-4d22-9af0-4313cfb4426e" providerId="ADAL" clId="{DC4F69A5-BEF7-4983-90C3-E15F05739E65}" dt="2024-07-25T09:17:42.081" v="1364" actId="478"/>
          <ac:cxnSpMkLst>
            <pc:docMk/>
            <pc:sldMk cId="673064808" sldId="880"/>
            <ac:cxnSpMk id="85" creationId="{ADC3C1FA-BE4C-495B-9130-7C915699C7B7}"/>
          </ac:cxnSpMkLst>
        </pc:cxnChg>
        <pc:cxnChg chg="mod">
          <ac:chgData name="Ashwani Bindroo" userId="1baadaef-a740-4d22-9af0-4313cfb4426e" providerId="ADAL" clId="{DC4F69A5-BEF7-4983-90C3-E15F05739E65}" dt="2024-07-25T09:17:42.081" v="1364" actId="478"/>
          <ac:cxnSpMkLst>
            <pc:docMk/>
            <pc:sldMk cId="673064808" sldId="880"/>
            <ac:cxnSpMk id="87" creationId="{B7954B67-EA63-4090-B543-73A65C68A054}"/>
          </ac:cxnSpMkLst>
        </pc:cxnChg>
        <pc:cxnChg chg="mod">
          <ac:chgData name="Ashwani Bindroo" userId="1baadaef-a740-4d22-9af0-4313cfb4426e" providerId="ADAL" clId="{DC4F69A5-BEF7-4983-90C3-E15F05739E65}" dt="2024-07-25T09:20:01.808" v="1375" actId="14100"/>
          <ac:cxnSpMkLst>
            <pc:docMk/>
            <pc:sldMk cId="673064808" sldId="880"/>
            <ac:cxnSpMk id="97" creationId="{5DBA3368-9C64-4578-BA04-927AAF722A9E}"/>
          </ac:cxnSpMkLst>
        </pc:cxnChg>
        <pc:cxnChg chg="mod">
          <ac:chgData name="Ashwani Bindroo" userId="1baadaef-a740-4d22-9af0-4313cfb4426e" providerId="ADAL" clId="{DC4F69A5-BEF7-4983-90C3-E15F05739E65}" dt="2024-07-25T09:19:37.296" v="1371" actId="478"/>
          <ac:cxnSpMkLst>
            <pc:docMk/>
            <pc:sldMk cId="673064808" sldId="880"/>
            <ac:cxnSpMk id="98" creationId="{5DB5BACB-871E-4673-8D37-4CCC874425D5}"/>
          </ac:cxnSpMkLst>
        </pc:cxnChg>
        <pc:cxnChg chg="mod">
          <ac:chgData name="Ashwani Bindroo" userId="1baadaef-a740-4d22-9af0-4313cfb4426e" providerId="ADAL" clId="{DC4F69A5-BEF7-4983-90C3-E15F05739E65}" dt="2024-07-25T09:28:33.484" v="1397" actId="14100"/>
          <ac:cxnSpMkLst>
            <pc:docMk/>
            <pc:sldMk cId="673064808" sldId="880"/>
            <ac:cxnSpMk id="109" creationId="{C0B132EC-6737-44FC-98AA-CF59F319764C}"/>
          </ac:cxnSpMkLst>
        </pc:cxnChg>
        <pc:cxnChg chg="mod">
          <ac:chgData name="Ashwani Bindroo" userId="1baadaef-a740-4d22-9af0-4313cfb4426e" providerId="ADAL" clId="{DC4F69A5-BEF7-4983-90C3-E15F05739E65}" dt="2024-07-25T09:28:37.882" v="1398" actId="14100"/>
          <ac:cxnSpMkLst>
            <pc:docMk/>
            <pc:sldMk cId="673064808" sldId="880"/>
            <ac:cxnSpMk id="115" creationId="{DF4A0A97-4DA9-42CD-8BA9-AF7E565A0E73}"/>
          </ac:cxnSpMkLst>
        </pc:cxnChg>
      </pc:sldChg>
      <pc:sldChg chg="addSp delSp modSp mod delAnim">
        <pc:chgData name="Ashwani Bindroo" userId="1baadaef-a740-4d22-9af0-4313cfb4426e" providerId="ADAL" clId="{DC4F69A5-BEF7-4983-90C3-E15F05739E65}" dt="2024-07-25T11:58:44.095" v="3266" actId="1076"/>
        <pc:sldMkLst>
          <pc:docMk/>
          <pc:sldMk cId="2771459419" sldId="881"/>
        </pc:sldMkLst>
        <pc:spChg chg="mod">
          <ac:chgData name="Ashwani Bindroo" userId="1baadaef-a740-4d22-9af0-4313cfb4426e" providerId="ADAL" clId="{DC4F69A5-BEF7-4983-90C3-E15F05739E65}" dt="2024-07-25T09:14:22.236" v="1344" actId="20577"/>
          <ac:spMkLst>
            <pc:docMk/>
            <pc:sldMk cId="2771459419" sldId="881"/>
            <ac:spMk id="7" creationId="{99CC62B0-B77B-4302-ACF1-12D07208BAEC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8" creationId="{050E039A-DB74-C655-0B79-DD19EA817959}"/>
          </ac:spMkLst>
        </pc:spChg>
        <pc:spChg chg="mod">
          <ac:chgData name="Ashwani Bindroo" userId="1baadaef-a740-4d22-9af0-4313cfb4426e" providerId="ADAL" clId="{DC4F69A5-BEF7-4983-90C3-E15F05739E65}" dt="2024-07-25T11:29:45.723" v="2684" actId="3062"/>
          <ac:spMkLst>
            <pc:docMk/>
            <pc:sldMk cId="2771459419" sldId="881"/>
            <ac:spMk id="14" creationId="{57EDFBFB-B4A6-48E5-B647-F0993EF9B157}"/>
          </ac:spMkLst>
        </pc:spChg>
        <pc:spChg chg="mod">
          <ac:chgData name="Ashwani Bindroo" userId="1baadaef-a740-4d22-9af0-4313cfb4426e" providerId="ADAL" clId="{DC4F69A5-BEF7-4983-90C3-E15F05739E65}" dt="2024-07-25T11:29:45.723" v="2684" actId="3062"/>
          <ac:spMkLst>
            <pc:docMk/>
            <pc:sldMk cId="2771459419" sldId="881"/>
            <ac:spMk id="16" creationId="{14E41552-E3FE-4D6A-8EE9-3715EC90E708}"/>
          </ac:spMkLst>
        </pc:spChg>
        <pc:spChg chg="mod">
          <ac:chgData name="Ashwani Bindroo" userId="1baadaef-a740-4d22-9af0-4313cfb4426e" providerId="ADAL" clId="{DC4F69A5-BEF7-4983-90C3-E15F05739E65}" dt="2024-07-25T11:29:45.723" v="2684" actId="3062"/>
          <ac:spMkLst>
            <pc:docMk/>
            <pc:sldMk cId="2771459419" sldId="881"/>
            <ac:spMk id="17" creationId="{40F1D9A8-9621-433B-BA53-DD959423C9C8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8" creationId="{B54D6204-C066-EAEE-C92E-4DD6F2ACFBE7}"/>
          </ac:spMkLst>
        </pc:spChg>
        <pc:spChg chg="mod">
          <ac:chgData name="Ashwani Bindroo" userId="1baadaef-a740-4d22-9af0-4313cfb4426e" providerId="ADAL" clId="{DC4F69A5-BEF7-4983-90C3-E15F05739E65}" dt="2024-07-25T11:18:44.512" v="2359" actId="6549"/>
          <ac:spMkLst>
            <pc:docMk/>
            <pc:sldMk cId="2771459419" sldId="881"/>
            <ac:spMk id="19" creationId="{96E4BD58-2685-40B6-86A6-1109D3D5C062}"/>
          </ac:spMkLst>
        </pc:spChg>
        <pc:spChg chg="mod">
          <ac:chgData name="Ashwani Bindroo" userId="1baadaef-a740-4d22-9af0-4313cfb4426e" providerId="ADAL" clId="{DC4F69A5-BEF7-4983-90C3-E15F05739E65}" dt="2024-07-25T11:19:58.779" v="2369" actId="20577"/>
          <ac:spMkLst>
            <pc:docMk/>
            <pc:sldMk cId="2771459419" sldId="881"/>
            <ac:spMk id="21" creationId="{FE409837-B360-4C7A-B895-40885A7CE36D}"/>
          </ac:spMkLst>
        </pc:spChg>
        <pc:spChg chg="mod">
          <ac:chgData name="Ashwani Bindroo" userId="1baadaef-a740-4d22-9af0-4313cfb4426e" providerId="ADAL" clId="{DC4F69A5-BEF7-4983-90C3-E15F05739E65}" dt="2024-07-25T08:39:19.744" v="1245" actId="20577"/>
          <ac:spMkLst>
            <pc:docMk/>
            <pc:sldMk cId="2771459419" sldId="881"/>
            <ac:spMk id="24" creationId="{750EFFF6-2169-4E43-890D-7B45E2A606CA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35" creationId="{387F295D-18C7-16F3-332D-EA784505A36F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36" creationId="{280AD523-5839-3F85-DBB6-70A6A8CAED99}"/>
          </ac:spMkLst>
        </pc:spChg>
        <pc:spChg chg="add del mod">
          <ac:chgData name="Ashwani Bindroo" userId="1baadaef-a740-4d22-9af0-4313cfb4426e" providerId="ADAL" clId="{DC4F69A5-BEF7-4983-90C3-E15F05739E65}" dt="2024-07-25T11:23:44.545" v="2505" actId="478"/>
          <ac:spMkLst>
            <pc:docMk/>
            <pc:sldMk cId="2771459419" sldId="881"/>
            <ac:spMk id="37" creationId="{8110FD5A-E1C5-797B-6E67-853F568EDDBC}"/>
          </ac:spMkLst>
        </pc:spChg>
        <pc:spChg chg="add del mod">
          <ac:chgData name="Ashwani Bindroo" userId="1baadaef-a740-4d22-9af0-4313cfb4426e" providerId="ADAL" clId="{DC4F69A5-BEF7-4983-90C3-E15F05739E65}" dt="2024-07-25T11:23:40" v="2503" actId="478"/>
          <ac:spMkLst>
            <pc:docMk/>
            <pc:sldMk cId="2771459419" sldId="881"/>
            <ac:spMk id="43" creationId="{D390424C-01C7-3DB9-B837-63E860549AA3}"/>
          </ac:spMkLst>
        </pc:spChg>
        <pc:spChg chg="mod">
          <ac:chgData name="Ashwani Bindroo" userId="1baadaef-a740-4d22-9af0-4313cfb4426e" providerId="ADAL" clId="{DC4F69A5-BEF7-4983-90C3-E15F05739E65}" dt="2024-07-25T09:13:25.599" v="1323"/>
          <ac:spMkLst>
            <pc:docMk/>
            <pc:sldMk cId="2771459419" sldId="881"/>
            <ac:spMk id="49" creationId="{A565A5D7-178B-4110-A58E-212E530DD54C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62" creationId="{EF841B5C-70FA-D232-F350-081A2E47B5E5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63" creationId="{079450F9-339A-D9A8-73CB-AFA033C0FDAE}"/>
          </ac:spMkLst>
        </pc:spChg>
        <pc:spChg chg="mod">
          <ac:chgData name="Ashwani Bindroo" userId="1baadaef-a740-4d22-9af0-4313cfb4426e" providerId="ADAL" clId="{DC4F69A5-BEF7-4983-90C3-E15F05739E65}" dt="2024-07-25T11:25:21.610" v="2562" actId="571"/>
          <ac:spMkLst>
            <pc:docMk/>
            <pc:sldMk cId="2771459419" sldId="881"/>
            <ac:spMk id="65" creationId="{10D45FFB-6E27-3999-9D26-3DF96D857C40}"/>
          </ac:spMkLst>
        </pc:spChg>
        <pc:spChg chg="mod">
          <ac:chgData name="Ashwani Bindroo" userId="1baadaef-a740-4d22-9af0-4313cfb4426e" providerId="ADAL" clId="{DC4F69A5-BEF7-4983-90C3-E15F05739E65}" dt="2024-07-25T11:25:21.610" v="2562" actId="571"/>
          <ac:spMkLst>
            <pc:docMk/>
            <pc:sldMk cId="2771459419" sldId="881"/>
            <ac:spMk id="67" creationId="{83527050-B297-A013-89F5-21713B0A311F}"/>
          </ac:spMkLst>
        </pc:spChg>
        <pc:spChg chg="mod">
          <ac:chgData name="Ashwani Bindroo" userId="1baadaef-a740-4d22-9af0-4313cfb4426e" providerId="ADAL" clId="{DC4F69A5-BEF7-4983-90C3-E15F05739E65}" dt="2024-07-25T11:25:21.610" v="2562" actId="571"/>
          <ac:spMkLst>
            <pc:docMk/>
            <pc:sldMk cId="2771459419" sldId="881"/>
            <ac:spMk id="68" creationId="{D87258F2-172D-C820-08FE-15F61808C889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80" creationId="{30C5589D-5895-81FC-37EC-AB8C571C953B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86" creationId="{D59277C2-C3F5-1BC9-91EC-89869AB03CBE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87" creationId="{6032CB58-F369-615D-CC89-6A8C12D211A5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00" creationId="{3840D4A1-980B-D90F-7078-FFDFB6479763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01" creationId="{38DA7886-B4A6-F718-4E9B-E41F65517817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02" creationId="{2DC8B9FD-FDC7-DAED-2332-1AB974AC4097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05" creationId="{A02F3014-3E25-AC81-6BF1-F876ACF9FA02}"/>
          </ac:spMkLst>
        </pc:spChg>
        <pc:spChg chg="mod">
          <ac:chgData name="Ashwani Bindroo" userId="1baadaef-a740-4d22-9af0-4313cfb4426e" providerId="ADAL" clId="{DC4F69A5-BEF7-4983-90C3-E15F05739E65}" dt="2024-07-25T11:33:29.837" v="2741" actId="571"/>
          <ac:spMkLst>
            <pc:docMk/>
            <pc:sldMk cId="2771459419" sldId="881"/>
            <ac:spMk id="124" creationId="{BEB9A000-C725-0CE2-E696-89570FDD8A7A}"/>
          </ac:spMkLst>
        </pc:spChg>
        <pc:spChg chg="mod">
          <ac:chgData name="Ashwani Bindroo" userId="1baadaef-a740-4d22-9af0-4313cfb4426e" providerId="ADAL" clId="{DC4F69A5-BEF7-4983-90C3-E15F05739E65}" dt="2024-07-25T11:33:29.837" v="2741" actId="571"/>
          <ac:spMkLst>
            <pc:docMk/>
            <pc:sldMk cId="2771459419" sldId="881"/>
            <ac:spMk id="126" creationId="{D69A67A0-B59C-350D-55C0-C3399C934D25}"/>
          </ac:spMkLst>
        </pc:spChg>
        <pc:spChg chg="mod">
          <ac:chgData name="Ashwani Bindroo" userId="1baadaef-a740-4d22-9af0-4313cfb4426e" providerId="ADAL" clId="{DC4F69A5-BEF7-4983-90C3-E15F05739E65}" dt="2024-07-25T11:33:29.837" v="2741" actId="571"/>
          <ac:spMkLst>
            <pc:docMk/>
            <pc:sldMk cId="2771459419" sldId="881"/>
            <ac:spMk id="127" creationId="{ACBBAEC5-B188-EDC2-F03B-D86EAF7117BC}"/>
          </ac:spMkLst>
        </pc:spChg>
        <pc:spChg chg="mod">
          <ac:chgData name="Ashwani Bindroo" userId="1baadaef-a740-4d22-9af0-4313cfb4426e" providerId="ADAL" clId="{DC4F69A5-BEF7-4983-90C3-E15F05739E65}" dt="2024-07-25T11:33:32.284" v="2743" actId="571"/>
          <ac:spMkLst>
            <pc:docMk/>
            <pc:sldMk cId="2771459419" sldId="881"/>
            <ac:spMk id="130" creationId="{9F457FC0-F02B-3F6D-1D27-C0ABB0C5CE13}"/>
          </ac:spMkLst>
        </pc:spChg>
        <pc:spChg chg="mod">
          <ac:chgData name="Ashwani Bindroo" userId="1baadaef-a740-4d22-9af0-4313cfb4426e" providerId="ADAL" clId="{DC4F69A5-BEF7-4983-90C3-E15F05739E65}" dt="2024-07-25T11:33:32.284" v="2743" actId="571"/>
          <ac:spMkLst>
            <pc:docMk/>
            <pc:sldMk cId="2771459419" sldId="881"/>
            <ac:spMk id="132" creationId="{E6FC879E-8ED6-E7A7-4FF8-18C187356D40}"/>
          </ac:spMkLst>
        </pc:spChg>
        <pc:spChg chg="mod">
          <ac:chgData name="Ashwani Bindroo" userId="1baadaef-a740-4d22-9af0-4313cfb4426e" providerId="ADAL" clId="{DC4F69A5-BEF7-4983-90C3-E15F05739E65}" dt="2024-07-25T11:33:32.284" v="2743" actId="571"/>
          <ac:spMkLst>
            <pc:docMk/>
            <pc:sldMk cId="2771459419" sldId="881"/>
            <ac:spMk id="133" creationId="{BF8B4FEC-B880-3D0D-3478-403FE5FA23A2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38" creationId="{B75B045D-9CC2-0A30-57EA-949450D7E24C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39" creationId="{88E796BE-D97C-15FB-A98E-3D95D5E228E1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0" creationId="{1959FCFE-E2D6-28D0-716F-C73C61447928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1" creationId="{04F0BFBC-509E-5BD9-E1C8-0000503BD090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2" creationId="{C3AF5404-677D-AFD0-049C-C7AC3A69B933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3" creationId="{0DFFE9BB-EF19-5E8E-4724-23FB836B8621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4" creationId="{3C8A665E-E195-1383-BF80-FDC82B54817A}"/>
          </ac:spMkLst>
        </pc:spChg>
        <pc:spChg chg="add del mod">
          <ac:chgData name="Ashwani Bindroo" userId="1baadaef-a740-4d22-9af0-4313cfb4426e" providerId="ADAL" clId="{DC4F69A5-BEF7-4983-90C3-E15F05739E65}" dt="2024-07-25T11:34:28.709" v="2768"/>
          <ac:spMkLst>
            <pc:docMk/>
            <pc:sldMk cId="2771459419" sldId="881"/>
            <ac:spMk id="145" creationId="{754B2067-05F6-EB05-265F-AE4805D71734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6" creationId="{E3C01E75-AE0F-9D0A-C125-54BAB2DDC767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7" creationId="{3276B449-2151-D0FD-076B-7CFC38DF0407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48" creationId="{51D43F66-BE75-8088-56DE-290A409DC621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52" creationId="{D5D26D5B-4C01-DA0D-A14C-C4B5BE50281B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53" creationId="{B024FB9A-F103-301A-9E31-7F2078076BE1}"/>
          </ac:spMkLst>
        </pc:spChg>
        <pc:spChg chg="add mod">
          <ac:chgData name="Ashwani Bindroo" userId="1baadaef-a740-4d22-9af0-4313cfb4426e" providerId="ADAL" clId="{DC4F69A5-BEF7-4983-90C3-E15F05739E65}" dt="2024-07-25T11:58:27.366" v="3264" actId="14100"/>
          <ac:spMkLst>
            <pc:docMk/>
            <pc:sldMk cId="2771459419" sldId="881"/>
            <ac:spMk id="154" creationId="{EEB02A5A-094D-38C0-772F-FEEB11AA41EE}"/>
          </ac:spMkLst>
        </pc:spChg>
        <pc:spChg chg="add mod">
          <ac:chgData name="Ashwani Bindroo" userId="1baadaef-a740-4d22-9af0-4313cfb4426e" providerId="ADAL" clId="{DC4F69A5-BEF7-4983-90C3-E15F05739E65}" dt="2024-07-25T11:58:44.095" v="3266" actId="1076"/>
          <ac:spMkLst>
            <pc:docMk/>
            <pc:sldMk cId="2771459419" sldId="881"/>
            <ac:spMk id="155" creationId="{534A1BE0-3E6F-8C8B-F4ED-D37DE5C33F64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56" creationId="{51AEF7A8-5EDB-DBF6-6530-B6800009C36E}"/>
          </ac:spMkLst>
        </pc:spChg>
        <pc:spChg chg="add mod">
          <ac:chgData name="Ashwani Bindroo" userId="1baadaef-a740-4d22-9af0-4313cfb4426e" providerId="ADAL" clId="{DC4F69A5-BEF7-4983-90C3-E15F05739E65}" dt="2024-07-25T11:58:15.947" v="3262" actId="14100"/>
          <ac:spMkLst>
            <pc:docMk/>
            <pc:sldMk cId="2771459419" sldId="881"/>
            <ac:spMk id="157" creationId="{276D3E50-E0CC-95CE-8F66-C30378B2F434}"/>
          </ac:spMkLst>
        </pc:spChg>
        <pc:grpChg chg="mod">
          <ac:chgData name="Ashwani Bindroo" userId="1baadaef-a740-4d22-9af0-4313cfb4426e" providerId="ADAL" clId="{DC4F69A5-BEF7-4983-90C3-E15F05739E65}" dt="2024-07-25T11:58:15.947" v="3262" actId="14100"/>
          <ac:grpSpMkLst>
            <pc:docMk/>
            <pc:sldMk cId="2771459419" sldId="881"/>
            <ac:grpSpMk id="2" creationId="{0520222B-0A72-4F3A-9119-7F11CF170199}"/>
          </ac:grpSpMkLst>
        </pc:grpChg>
        <pc:grpChg chg="mod">
          <ac:chgData name="Ashwani Bindroo" userId="1baadaef-a740-4d22-9af0-4313cfb4426e" providerId="ADAL" clId="{DC4F69A5-BEF7-4983-90C3-E15F05739E65}" dt="2024-07-25T11:58:15.947" v="3262" actId="14100"/>
          <ac:grpSpMkLst>
            <pc:docMk/>
            <pc:sldMk cId="2771459419" sldId="881"/>
            <ac:grpSpMk id="13" creationId="{42C1FC8D-ACFC-4895-AA87-8BABDDAE448A}"/>
          </ac:grpSpMkLst>
        </pc:grpChg>
        <pc:grpChg chg="del">
          <ac:chgData name="Ashwani Bindroo" userId="1baadaef-a740-4d22-9af0-4313cfb4426e" providerId="ADAL" clId="{DC4F69A5-BEF7-4983-90C3-E15F05739E65}" dt="2024-07-25T11:20:13.179" v="2373" actId="478"/>
          <ac:grpSpMkLst>
            <pc:docMk/>
            <pc:sldMk cId="2771459419" sldId="881"/>
            <ac:grpSpMk id="20" creationId="{F0A641CF-D205-44D4-A84C-750CE8D3800A}"/>
          </ac:grpSpMkLst>
        </pc:grpChg>
        <pc:grpChg chg="mod">
          <ac:chgData name="Ashwani Bindroo" userId="1baadaef-a740-4d22-9af0-4313cfb4426e" providerId="ADAL" clId="{DC4F69A5-BEF7-4983-90C3-E15F05739E65}" dt="2024-07-25T11:58:15.947" v="3262" actId="14100"/>
          <ac:grpSpMkLst>
            <pc:docMk/>
            <pc:sldMk cId="2771459419" sldId="881"/>
            <ac:grpSpMk id="45" creationId="{F2513EEF-F854-41EC-9851-65BA6B4ADF23}"/>
          </ac:grpSpMkLst>
        </pc:grpChg>
        <pc:grpChg chg="del">
          <ac:chgData name="Ashwani Bindroo" userId="1baadaef-a740-4d22-9af0-4313cfb4426e" providerId="ADAL" clId="{DC4F69A5-BEF7-4983-90C3-E15F05739E65}" dt="2024-07-25T11:18:47.555" v="2360" actId="478"/>
          <ac:grpSpMkLst>
            <pc:docMk/>
            <pc:sldMk cId="2771459419" sldId="881"/>
            <ac:grpSpMk id="59" creationId="{0839E21A-21BD-49C2-ACDA-CD98177FC2E8}"/>
          </ac:grpSpMkLst>
        </pc:grpChg>
        <pc:grpChg chg="add mod">
          <ac:chgData name="Ashwani Bindroo" userId="1baadaef-a740-4d22-9af0-4313cfb4426e" providerId="ADAL" clId="{DC4F69A5-BEF7-4983-90C3-E15F05739E65}" dt="2024-07-25T11:25:21.610" v="2562" actId="571"/>
          <ac:grpSpMkLst>
            <pc:docMk/>
            <pc:sldMk cId="2771459419" sldId="881"/>
            <ac:grpSpMk id="64" creationId="{81607196-A0A4-4199-AB6C-E2C058FA6554}"/>
          </ac:grpSpMkLst>
        </pc:grpChg>
        <pc:grpChg chg="mod">
          <ac:chgData name="Ashwani Bindroo" userId="1baadaef-a740-4d22-9af0-4313cfb4426e" providerId="ADAL" clId="{DC4F69A5-BEF7-4983-90C3-E15F05739E65}" dt="2024-07-25T11:25:21.610" v="2562" actId="571"/>
          <ac:grpSpMkLst>
            <pc:docMk/>
            <pc:sldMk cId="2771459419" sldId="881"/>
            <ac:grpSpMk id="66" creationId="{66FE781F-1C5C-4936-576F-1C0F2F193725}"/>
          </ac:grpSpMkLst>
        </pc:grpChg>
        <pc:grpChg chg="add mod">
          <ac:chgData name="Ashwani Bindroo" userId="1baadaef-a740-4d22-9af0-4313cfb4426e" providerId="ADAL" clId="{DC4F69A5-BEF7-4983-90C3-E15F05739E65}" dt="2024-07-25T11:33:29.837" v="2741" actId="571"/>
          <ac:grpSpMkLst>
            <pc:docMk/>
            <pc:sldMk cId="2771459419" sldId="881"/>
            <ac:grpSpMk id="123" creationId="{6949EE60-49BD-50CC-35D7-FC0CF833C9E7}"/>
          </ac:grpSpMkLst>
        </pc:grpChg>
        <pc:grpChg chg="mod">
          <ac:chgData name="Ashwani Bindroo" userId="1baadaef-a740-4d22-9af0-4313cfb4426e" providerId="ADAL" clId="{DC4F69A5-BEF7-4983-90C3-E15F05739E65}" dt="2024-07-25T11:33:29.837" v="2741" actId="571"/>
          <ac:grpSpMkLst>
            <pc:docMk/>
            <pc:sldMk cId="2771459419" sldId="881"/>
            <ac:grpSpMk id="125" creationId="{43045FBE-2D1B-2953-A0F5-B945D3E7E01F}"/>
          </ac:grpSpMkLst>
        </pc:grpChg>
        <pc:grpChg chg="add mod">
          <ac:chgData name="Ashwani Bindroo" userId="1baadaef-a740-4d22-9af0-4313cfb4426e" providerId="ADAL" clId="{DC4F69A5-BEF7-4983-90C3-E15F05739E65}" dt="2024-07-25T11:33:32.284" v="2743" actId="571"/>
          <ac:grpSpMkLst>
            <pc:docMk/>
            <pc:sldMk cId="2771459419" sldId="881"/>
            <ac:grpSpMk id="129" creationId="{0A2BD940-F4C8-77C9-9404-132BC17F60BC}"/>
          </ac:grpSpMkLst>
        </pc:grpChg>
        <pc:grpChg chg="mod">
          <ac:chgData name="Ashwani Bindroo" userId="1baadaef-a740-4d22-9af0-4313cfb4426e" providerId="ADAL" clId="{DC4F69A5-BEF7-4983-90C3-E15F05739E65}" dt="2024-07-25T11:33:32.284" v="2743" actId="571"/>
          <ac:grpSpMkLst>
            <pc:docMk/>
            <pc:sldMk cId="2771459419" sldId="881"/>
            <ac:grpSpMk id="131" creationId="{57501A19-5B05-0D75-B927-BF1ED30CDD73}"/>
          </ac:grpSpMkLst>
        </pc:grpChg>
        <pc:graphicFrameChg chg="add del modGraphic">
          <ac:chgData name="Ashwani Bindroo" userId="1baadaef-a740-4d22-9af0-4313cfb4426e" providerId="ADAL" clId="{DC4F69A5-BEF7-4983-90C3-E15F05739E65}" dt="2024-07-25T11:19:18.370" v="2362" actId="478"/>
          <ac:graphicFrameMkLst>
            <pc:docMk/>
            <pc:sldMk cId="2771459419" sldId="881"/>
            <ac:graphicFrameMk id="5" creationId="{95DD3B97-A5D7-A973-8D7A-50D8CDE1676A}"/>
          </ac:graphicFrameMkLst>
        </pc:graphicFrameChg>
        <pc:graphicFrameChg chg="del">
          <ac:chgData name="Ashwani Bindroo" userId="1baadaef-a740-4d22-9af0-4313cfb4426e" providerId="ADAL" clId="{DC4F69A5-BEF7-4983-90C3-E15F05739E65}" dt="2024-07-25T10:04:39.518" v="1743" actId="478"/>
          <ac:graphicFrameMkLst>
            <pc:docMk/>
            <pc:sldMk cId="2771459419" sldId="881"/>
            <ac:graphicFrameMk id="26" creationId="{8BFF94D8-7763-4EA5-88F1-52AACEA0C89F}"/>
          </ac:graphicFrameMkLst>
        </pc:graphicFrameChg>
        <pc:graphicFrameChg chg="del">
          <ac:chgData name="Ashwani Bindroo" userId="1baadaef-a740-4d22-9af0-4313cfb4426e" providerId="ADAL" clId="{DC4F69A5-BEF7-4983-90C3-E15F05739E65}" dt="2024-07-25T10:04:36.053" v="1740" actId="478"/>
          <ac:graphicFrameMkLst>
            <pc:docMk/>
            <pc:sldMk cId="2771459419" sldId="881"/>
            <ac:graphicFrameMk id="75" creationId="{05E82F72-C347-468B-A1A2-F46A74ACC940}"/>
          </ac:graphicFrameMkLst>
        </pc:graphicFrameChg>
        <pc:graphicFrameChg chg="del">
          <ac:chgData name="Ashwani Bindroo" userId="1baadaef-a740-4d22-9af0-4313cfb4426e" providerId="ADAL" clId="{DC4F69A5-BEF7-4983-90C3-E15F05739E65}" dt="2024-07-25T10:04:37.625" v="1741" actId="478"/>
          <ac:graphicFrameMkLst>
            <pc:docMk/>
            <pc:sldMk cId="2771459419" sldId="881"/>
            <ac:graphicFrameMk id="79" creationId="{ABB4B297-E1BA-477C-8F64-F4F4BA224CC2}"/>
          </ac:graphicFrameMkLst>
        </pc:graphicFrameChg>
        <pc:picChg chg="del">
          <ac:chgData name="Ashwani Bindroo" userId="1baadaef-a740-4d22-9af0-4313cfb4426e" providerId="ADAL" clId="{DC4F69A5-BEF7-4983-90C3-E15F05739E65}" dt="2024-07-25T10:04:38.656" v="1742" actId="478"/>
          <ac:picMkLst>
            <pc:docMk/>
            <pc:sldMk cId="2771459419" sldId="881"/>
            <ac:picMk id="9" creationId="{28CDFB95-E95A-4185-B619-3A00193056F5}"/>
          </ac:picMkLst>
        </pc:picChg>
        <pc:picChg chg="del">
          <ac:chgData name="Ashwani Bindroo" userId="1baadaef-a740-4d22-9af0-4313cfb4426e" providerId="ADAL" clId="{DC4F69A5-BEF7-4983-90C3-E15F05739E65}" dt="2024-07-25T10:04:40.430" v="1744" actId="478"/>
          <ac:picMkLst>
            <pc:docMk/>
            <pc:sldMk cId="2771459419" sldId="881"/>
            <ac:picMk id="28" creationId="{8EBDE780-56B7-4259-840B-D134C6A895CC}"/>
          </ac:picMkLst>
        </pc:picChg>
        <pc:picChg chg="add mod">
          <ac:chgData name="Ashwani Bindroo" userId="1baadaef-a740-4d22-9af0-4313cfb4426e" providerId="ADAL" clId="{DC4F69A5-BEF7-4983-90C3-E15F05739E65}" dt="2024-07-25T11:58:15.947" v="3262" actId="14100"/>
          <ac:picMkLst>
            <pc:docMk/>
            <pc:sldMk cId="2771459419" sldId="881"/>
            <ac:picMk id="30" creationId="{9E2B86E5-2B6A-79DC-ED05-A35CF27BD567}"/>
          </ac:picMkLst>
        </pc:pic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32" creationId="{0DF9A33A-0295-C409-538A-E89D44F4643E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42" creationId="{6D02770F-23CE-B08E-10C7-2E9960FFC30F}"/>
          </ac:cxnSpMkLst>
        </pc:cxnChg>
        <pc:cxnChg chg="mod">
          <ac:chgData name="Ashwani Bindroo" userId="1baadaef-a740-4d22-9af0-4313cfb4426e" providerId="ADAL" clId="{DC4F69A5-BEF7-4983-90C3-E15F05739E65}" dt="2024-07-25T11:18:47.555" v="2360" actId="478"/>
          <ac:cxnSpMkLst>
            <pc:docMk/>
            <pc:sldMk cId="2771459419" sldId="881"/>
            <ac:cxnSpMk id="55" creationId="{214D9BE5-FC66-4B2C-A48F-67A570E2062E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56" creationId="{A4C3FBD8-CB3F-6FC2-39D9-0B1DF1F381B2}"/>
          </ac:cxnSpMkLst>
        </pc:cxnChg>
        <pc:cxnChg chg="add mod">
          <ac:chgData name="Ashwani Bindroo" userId="1baadaef-a740-4d22-9af0-4313cfb4426e" providerId="ADAL" clId="{DC4F69A5-BEF7-4983-90C3-E15F05739E65}" dt="2024-07-25T11:25:21.610" v="2562" actId="571"/>
          <ac:cxnSpMkLst>
            <pc:docMk/>
            <pc:sldMk cId="2771459419" sldId="881"/>
            <ac:cxnSpMk id="69" creationId="{86D984FD-2C1B-E205-517B-DFC2B8DE34C6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70" creationId="{91051128-385C-06F4-C8AF-66A3F318B770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74" creationId="{23B0A9B5-AC3F-5B03-DE8D-F15204EF7C49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81" creationId="{E70A1F23-E439-F0A7-4AC8-A977128BCEF8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93" creationId="{0F10B8B7-8442-F1B3-D927-E22821F844AF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97" creationId="{E34C0FF4-1474-6EF8-AFF5-4EFF9000FB7D}"/>
          </ac:cxnSpMkLst>
        </pc:cxnChg>
        <pc:cxnChg chg="add del mod">
          <ac:chgData name="Ashwani Bindroo" userId="1baadaef-a740-4d22-9af0-4313cfb4426e" providerId="ADAL" clId="{DC4F69A5-BEF7-4983-90C3-E15F05739E65}" dt="2024-07-25T11:32:20.757" v="2725" actId="478"/>
          <ac:cxnSpMkLst>
            <pc:docMk/>
            <pc:sldMk cId="2771459419" sldId="881"/>
            <ac:cxnSpMk id="103" creationId="{D0ECF154-60DF-7058-191F-9C9D2AA72B36}"/>
          </ac:cxnSpMkLst>
        </pc:cxnChg>
        <pc:cxnChg chg="add del mod">
          <ac:chgData name="Ashwani Bindroo" userId="1baadaef-a740-4d22-9af0-4313cfb4426e" providerId="ADAL" clId="{DC4F69A5-BEF7-4983-90C3-E15F05739E65}" dt="2024-07-25T11:32:45.194" v="2731" actId="11529"/>
          <ac:cxnSpMkLst>
            <pc:docMk/>
            <pc:sldMk cId="2771459419" sldId="881"/>
            <ac:cxnSpMk id="113" creationId="{C7805A80-0436-1147-1061-D276A74AF67E}"/>
          </ac:cxnSpMkLst>
        </pc:cxnChg>
        <pc:cxnChg chg="add del mod">
          <ac:chgData name="Ashwani Bindroo" userId="1baadaef-a740-4d22-9af0-4313cfb4426e" providerId="ADAL" clId="{DC4F69A5-BEF7-4983-90C3-E15F05739E65}" dt="2024-07-25T11:33:08.585" v="2737" actId="478"/>
          <ac:cxnSpMkLst>
            <pc:docMk/>
            <pc:sldMk cId="2771459419" sldId="881"/>
            <ac:cxnSpMk id="116" creationId="{A8D7FB15-2E3A-51E9-0FFD-418DCE2B6AE1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121" creationId="{B0BC7F0E-B160-0BD6-EB1F-4ADF6BAFDB24}"/>
          </ac:cxnSpMkLst>
        </pc:cxnChg>
        <pc:cxnChg chg="add mod">
          <ac:chgData name="Ashwani Bindroo" userId="1baadaef-a740-4d22-9af0-4313cfb4426e" providerId="ADAL" clId="{DC4F69A5-BEF7-4983-90C3-E15F05739E65}" dt="2024-07-25T11:33:29.837" v="2741" actId="571"/>
          <ac:cxnSpMkLst>
            <pc:docMk/>
            <pc:sldMk cId="2771459419" sldId="881"/>
            <ac:cxnSpMk id="128" creationId="{E9B09857-6CD8-71D9-546E-CDF31CF6CE40}"/>
          </ac:cxnSpMkLst>
        </pc:cxnChg>
        <pc:cxnChg chg="add mod">
          <ac:chgData name="Ashwani Bindroo" userId="1baadaef-a740-4d22-9af0-4313cfb4426e" providerId="ADAL" clId="{DC4F69A5-BEF7-4983-90C3-E15F05739E65}" dt="2024-07-25T11:33:32.284" v="2743" actId="571"/>
          <ac:cxnSpMkLst>
            <pc:docMk/>
            <pc:sldMk cId="2771459419" sldId="881"/>
            <ac:cxnSpMk id="134" creationId="{120CBAAF-BC46-CC18-5A5F-0791FB916C85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135" creationId="{A514AEC2-1EA8-BDF0-80C7-455583724A14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137" creationId="{0E4A6074-BE01-9DE7-767C-2FCA7FEA4F6B}"/>
          </ac:cxnSpMkLst>
        </pc:cxnChg>
        <pc:cxnChg chg="add mod">
          <ac:chgData name="Ashwani Bindroo" userId="1baadaef-a740-4d22-9af0-4313cfb4426e" providerId="ADAL" clId="{DC4F69A5-BEF7-4983-90C3-E15F05739E65}" dt="2024-07-25T11:58:15.947" v="3262" actId="14100"/>
          <ac:cxnSpMkLst>
            <pc:docMk/>
            <pc:sldMk cId="2771459419" sldId="881"/>
            <ac:cxnSpMk id="149" creationId="{9E7E8A00-77F7-7D76-66C4-F2CAE5DFA8C4}"/>
          </ac:cxnSpMkLst>
        </pc:cxnChg>
      </pc:sldChg>
      <pc:sldChg chg="delSp modSp mod delAnim modAnim">
        <pc:chgData name="Ashwani Bindroo" userId="1baadaef-a740-4d22-9af0-4313cfb4426e" providerId="ADAL" clId="{DC4F69A5-BEF7-4983-90C3-E15F05739E65}" dt="2024-07-25T09:14:00.258" v="1328" actId="20577"/>
        <pc:sldMkLst>
          <pc:docMk/>
          <pc:sldMk cId="947487187" sldId="884"/>
        </pc:sldMkLst>
        <pc:spChg chg="del">
          <ac:chgData name="Ashwani Bindroo" userId="1baadaef-a740-4d22-9af0-4313cfb4426e" providerId="ADAL" clId="{DC4F69A5-BEF7-4983-90C3-E15F05739E65}" dt="2024-07-25T07:24:08.214" v="551" actId="478"/>
          <ac:spMkLst>
            <pc:docMk/>
            <pc:sldMk cId="947487187" sldId="884"/>
            <ac:spMk id="4" creationId="{44227DDA-756C-40D9-AD26-910AE31C0888}"/>
          </ac:spMkLst>
        </pc:spChg>
        <pc:spChg chg="mod">
          <ac:chgData name="Ashwani Bindroo" userId="1baadaef-a740-4d22-9af0-4313cfb4426e" providerId="ADAL" clId="{DC4F69A5-BEF7-4983-90C3-E15F05739E65}" dt="2024-07-25T09:14:00.258" v="1328" actId="20577"/>
          <ac:spMkLst>
            <pc:docMk/>
            <pc:sldMk cId="947487187" sldId="884"/>
            <ac:spMk id="7" creationId="{99CC62B0-B77B-4302-ACF1-12D07208BAEC}"/>
          </ac:spMkLst>
        </pc:spChg>
        <pc:spChg chg="mod">
          <ac:chgData name="Ashwani Bindroo" userId="1baadaef-a740-4d22-9af0-4313cfb4426e" providerId="ADAL" clId="{DC4F69A5-BEF7-4983-90C3-E15F05739E65}" dt="2024-07-25T07:45:34.104" v="900" actId="20577"/>
          <ac:spMkLst>
            <pc:docMk/>
            <pc:sldMk cId="947487187" sldId="884"/>
            <ac:spMk id="17" creationId="{40F1D9A8-9621-433B-BA53-DD959423C9C8}"/>
          </ac:spMkLst>
        </pc:spChg>
        <pc:spChg chg="mod">
          <ac:chgData name="Ashwani Bindroo" userId="1baadaef-a740-4d22-9af0-4313cfb4426e" providerId="ADAL" clId="{DC4F69A5-BEF7-4983-90C3-E15F05739E65}" dt="2024-07-25T07:45:15.537" v="884" actId="20577"/>
          <ac:spMkLst>
            <pc:docMk/>
            <pc:sldMk cId="947487187" sldId="884"/>
            <ac:spMk id="24" creationId="{750EFFF6-2169-4E43-890D-7B45E2A606CA}"/>
          </ac:spMkLst>
        </pc:spChg>
        <pc:spChg chg="mod">
          <ac:chgData name="Ashwani Bindroo" userId="1baadaef-a740-4d22-9af0-4313cfb4426e" providerId="ADAL" clId="{DC4F69A5-BEF7-4983-90C3-E15F05739E65}" dt="2024-07-25T07:42:37.251" v="868" actId="404"/>
          <ac:spMkLst>
            <pc:docMk/>
            <pc:sldMk cId="947487187" sldId="884"/>
            <ac:spMk id="26" creationId="{B7028482-E5CC-4BAF-930C-A999FCF481A9}"/>
          </ac:spMkLst>
        </pc:spChg>
        <pc:spChg chg="del">
          <ac:chgData name="Ashwani Bindroo" userId="1baadaef-a740-4d22-9af0-4313cfb4426e" providerId="ADAL" clId="{DC4F69A5-BEF7-4983-90C3-E15F05739E65}" dt="2024-07-25T07:24:12.110" v="554" actId="478"/>
          <ac:spMkLst>
            <pc:docMk/>
            <pc:sldMk cId="947487187" sldId="884"/>
            <ac:spMk id="27" creationId="{F4F15F24-608B-434C-A958-44B0B3F6C199}"/>
          </ac:spMkLst>
        </pc:spChg>
        <pc:spChg chg="mod">
          <ac:chgData name="Ashwani Bindroo" userId="1baadaef-a740-4d22-9af0-4313cfb4426e" providerId="ADAL" clId="{DC4F69A5-BEF7-4983-90C3-E15F05739E65}" dt="2024-07-25T08:37:23.972" v="1161" actId="20577"/>
          <ac:spMkLst>
            <pc:docMk/>
            <pc:sldMk cId="947487187" sldId="884"/>
            <ac:spMk id="36" creationId="{ADB7A70D-C40D-4A06-B95E-3BBF92D6A41B}"/>
          </ac:spMkLst>
        </pc:spChg>
        <pc:spChg chg="mod">
          <ac:chgData name="Ashwani Bindroo" userId="1baadaef-a740-4d22-9af0-4313cfb4426e" providerId="ADAL" clId="{DC4F69A5-BEF7-4983-90C3-E15F05739E65}" dt="2024-07-25T08:39:53.465" v="1288" actId="20577"/>
          <ac:spMkLst>
            <pc:docMk/>
            <pc:sldMk cId="947487187" sldId="884"/>
            <ac:spMk id="49" creationId="{A565A5D7-178B-4110-A58E-212E530DD54C}"/>
          </ac:spMkLst>
        </pc:spChg>
        <pc:spChg chg="mod">
          <ac:chgData name="Ashwani Bindroo" userId="1baadaef-a740-4d22-9af0-4313cfb4426e" providerId="ADAL" clId="{DC4F69A5-BEF7-4983-90C3-E15F05739E65}" dt="2024-07-25T07:41:28.811" v="854" actId="1076"/>
          <ac:spMkLst>
            <pc:docMk/>
            <pc:sldMk cId="947487187" sldId="884"/>
            <ac:spMk id="61" creationId="{EE438B41-46B5-4C3D-B24F-2FA34B4038A4}"/>
          </ac:spMkLst>
        </pc:spChg>
        <pc:spChg chg="mod">
          <ac:chgData name="Ashwani Bindroo" userId="1baadaef-a740-4d22-9af0-4313cfb4426e" providerId="ADAL" clId="{DC4F69A5-BEF7-4983-90C3-E15F05739E65}" dt="2024-07-25T07:25:06.933" v="585" actId="20577"/>
          <ac:spMkLst>
            <pc:docMk/>
            <pc:sldMk cId="947487187" sldId="884"/>
            <ac:spMk id="69" creationId="{7C9285B7-5CBC-4559-9061-45A7E01D04F5}"/>
          </ac:spMkLst>
        </pc:spChg>
        <pc:spChg chg="mod">
          <ac:chgData name="Ashwani Bindroo" userId="1baadaef-a740-4d22-9af0-4313cfb4426e" providerId="ADAL" clId="{DC4F69A5-BEF7-4983-90C3-E15F05739E65}" dt="2024-07-25T07:25:14.624" v="606" actId="20577"/>
          <ac:spMkLst>
            <pc:docMk/>
            <pc:sldMk cId="947487187" sldId="884"/>
            <ac:spMk id="71" creationId="{89723D47-09F7-4C32-B843-9E1A3700D172}"/>
          </ac:spMkLst>
        </pc:spChg>
        <pc:spChg chg="mod">
          <ac:chgData name="Ashwani Bindroo" userId="1baadaef-a740-4d22-9af0-4313cfb4426e" providerId="ADAL" clId="{DC4F69A5-BEF7-4983-90C3-E15F05739E65}" dt="2024-07-25T07:37:13.767" v="623" actId="20577"/>
          <ac:spMkLst>
            <pc:docMk/>
            <pc:sldMk cId="947487187" sldId="884"/>
            <ac:spMk id="73" creationId="{889AD9B8-8E3F-4587-A798-C7A9CA40CF3D}"/>
          </ac:spMkLst>
        </pc:spChg>
        <pc:spChg chg="mod">
          <ac:chgData name="Ashwani Bindroo" userId="1baadaef-a740-4d22-9af0-4313cfb4426e" providerId="ADAL" clId="{DC4F69A5-BEF7-4983-90C3-E15F05739E65}" dt="2024-07-25T07:41:15.370" v="852" actId="1076"/>
          <ac:spMkLst>
            <pc:docMk/>
            <pc:sldMk cId="947487187" sldId="884"/>
            <ac:spMk id="75" creationId="{9ED68FD7-BC58-4B17-AACD-9A8A58149500}"/>
          </ac:spMkLst>
        </pc:spChg>
        <pc:spChg chg="mod">
          <ac:chgData name="Ashwani Bindroo" userId="1baadaef-a740-4d22-9af0-4313cfb4426e" providerId="ADAL" clId="{DC4F69A5-BEF7-4983-90C3-E15F05739E65}" dt="2024-07-25T09:11:46.049" v="1313" actId="20577"/>
          <ac:spMkLst>
            <pc:docMk/>
            <pc:sldMk cId="947487187" sldId="884"/>
            <ac:spMk id="77" creationId="{4109E75B-3E66-48F9-86A5-1D16426FE0AD}"/>
          </ac:spMkLst>
        </pc:spChg>
        <pc:spChg chg="del">
          <ac:chgData name="Ashwani Bindroo" userId="1baadaef-a740-4d22-9af0-4313cfb4426e" providerId="ADAL" clId="{DC4F69A5-BEF7-4983-90C3-E15F05739E65}" dt="2024-07-25T07:42:24.132" v="857" actId="478"/>
          <ac:spMkLst>
            <pc:docMk/>
            <pc:sldMk cId="947487187" sldId="884"/>
            <ac:spMk id="78" creationId="{68C35018-56EC-4066-B8F6-7BCF97597928}"/>
          </ac:spMkLst>
        </pc:spChg>
        <pc:spChg chg="del">
          <ac:chgData name="Ashwani Bindroo" userId="1baadaef-a740-4d22-9af0-4313cfb4426e" providerId="ADAL" clId="{DC4F69A5-BEF7-4983-90C3-E15F05739E65}" dt="2024-07-25T07:42:21.195" v="856" actId="478"/>
          <ac:spMkLst>
            <pc:docMk/>
            <pc:sldMk cId="947487187" sldId="884"/>
            <ac:spMk id="79" creationId="{A0DE11A9-447C-401A-B0A7-F6247FA0185A}"/>
          </ac:spMkLst>
        </pc:spChg>
        <pc:spChg chg="mod">
          <ac:chgData name="Ashwani Bindroo" userId="1baadaef-a740-4d22-9af0-4313cfb4426e" providerId="ADAL" clId="{DC4F69A5-BEF7-4983-90C3-E15F05739E65}" dt="2024-07-25T07:41:26.642" v="853" actId="1076"/>
          <ac:spMkLst>
            <pc:docMk/>
            <pc:sldMk cId="947487187" sldId="884"/>
            <ac:spMk id="87" creationId="{85C29538-F75D-4FAB-8105-741EC2F147E8}"/>
          </ac:spMkLst>
        </pc:spChg>
        <pc:spChg chg="mod">
          <ac:chgData name="Ashwani Bindroo" userId="1baadaef-a740-4d22-9af0-4313cfb4426e" providerId="ADAL" clId="{DC4F69A5-BEF7-4983-90C3-E15F05739E65}" dt="2024-07-25T07:41:10.924" v="850" actId="1076"/>
          <ac:spMkLst>
            <pc:docMk/>
            <pc:sldMk cId="947487187" sldId="884"/>
            <ac:spMk id="98" creationId="{256C728C-02B0-4A56-ACDA-6C254AA0EE1D}"/>
          </ac:spMkLst>
        </pc:spChg>
        <pc:spChg chg="mod">
          <ac:chgData name="Ashwani Bindroo" userId="1baadaef-a740-4d22-9af0-4313cfb4426e" providerId="ADAL" clId="{DC4F69A5-BEF7-4983-90C3-E15F05739E65}" dt="2024-07-25T07:41:34.903" v="855" actId="1076"/>
          <ac:spMkLst>
            <pc:docMk/>
            <pc:sldMk cId="947487187" sldId="884"/>
            <ac:spMk id="100" creationId="{5AABD03A-C02B-40B5-8FB2-65E90BB0FD9E}"/>
          </ac:spMkLst>
        </pc:spChg>
        <pc:spChg chg="mod">
          <ac:chgData name="Ashwani Bindroo" userId="1baadaef-a740-4d22-9af0-4313cfb4426e" providerId="ADAL" clId="{DC4F69A5-BEF7-4983-90C3-E15F05739E65}" dt="2024-07-25T07:40:12.128" v="839" actId="14100"/>
          <ac:spMkLst>
            <pc:docMk/>
            <pc:sldMk cId="947487187" sldId="884"/>
            <ac:spMk id="102" creationId="{78B01EB0-4ACA-4D69-B500-1F4B6576A644}"/>
          </ac:spMkLst>
        </pc:spChg>
        <pc:spChg chg="del mod">
          <ac:chgData name="Ashwani Bindroo" userId="1baadaef-a740-4d22-9af0-4313cfb4426e" providerId="ADAL" clId="{DC4F69A5-BEF7-4983-90C3-E15F05739E65}" dt="2024-07-25T07:24:10.518" v="553" actId="478"/>
          <ac:spMkLst>
            <pc:docMk/>
            <pc:sldMk cId="947487187" sldId="884"/>
            <ac:spMk id="103" creationId="{2B83E673-2AFF-42E9-A72B-51B186901D1A}"/>
          </ac:spMkLst>
        </pc:spChg>
        <pc:spChg chg="del">
          <ac:chgData name="Ashwani Bindroo" userId="1baadaef-a740-4d22-9af0-4313cfb4426e" providerId="ADAL" clId="{DC4F69A5-BEF7-4983-90C3-E15F05739E65}" dt="2024-07-25T07:24:13.212" v="555" actId="478"/>
          <ac:spMkLst>
            <pc:docMk/>
            <pc:sldMk cId="947487187" sldId="884"/>
            <ac:spMk id="104" creationId="{35903727-3233-44C8-AC6C-66B8D0C1AA5A}"/>
          </ac:spMkLst>
        </pc:spChg>
        <pc:spChg chg="del">
          <ac:chgData name="Ashwani Bindroo" userId="1baadaef-a740-4d22-9af0-4313cfb4426e" providerId="ADAL" clId="{DC4F69A5-BEF7-4983-90C3-E15F05739E65}" dt="2024-07-25T07:24:15.094" v="556" actId="478"/>
          <ac:spMkLst>
            <pc:docMk/>
            <pc:sldMk cId="947487187" sldId="884"/>
            <ac:spMk id="105" creationId="{7B5D643F-A0C8-46B9-BEEE-BF5E3E75ADF0}"/>
          </ac:spMkLst>
        </pc:spChg>
        <pc:spChg chg="del">
          <ac:chgData name="Ashwani Bindroo" userId="1baadaef-a740-4d22-9af0-4313cfb4426e" providerId="ADAL" clId="{DC4F69A5-BEF7-4983-90C3-E15F05739E65}" dt="2024-07-25T07:24:21.443" v="560" actId="478"/>
          <ac:spMkLst>
            <pc:docMk/>
            <pc:sldMk cId="947487187" sldId="884"/>
            <ac:spMk id="106" creationId="{1675FD25-30E6-41D4-941B-6234C15C6520}"/>
          </ac:spMkLst>
        </pc:spChg>
        <pc:spChg chg="del">
          <ac:chgData name="Ashwani Bindroo" userId="1baadaef-a740-4d22-9af0-4313cfb4426e" providerId="ADAL" clId="{DC4F69A5-BEF7-4983-90C3-E15F05739E65}" dt="2024-07-25T07:24:18.342" v="558" actId="478"/>
          <ac:spMkLst>
            <pc:docMk/>
            <pc:sldMk cId="947487187" sldId="884"/>
            <ac:spMk id="107" creationId="{54FD4DF9-E68F-469F-9592-C0179A1C4F71}"/>
          </ac:spMkLst>
        </pc:spChg>
        <pc:spChg chg="del">
          <ac:chgData name="Ashwani Bindroo" userId="1baadaef-a740-4d22-9af0-4313cfb4426e" providerId="ADAL" clId="{DC4F69A5-BEF7-4983-90C3-E15F05739E65}" dt="2024-07-25T07:24:16.698" v="557" actId="478"/>
          <ac:spMkLst>
            <pc:docMk/>
            <pc:sldMk cId="947487187" sldId="884"/>
            <ac:spMk id="108" creationId="{B44FD7C7-EB9F-419F-9495-EA1B996A5DA0}"/>
          </ac:spMkLst>
        </pc:spChg>
        <pc:spChg chg="del">
          <ac:chgData name="Ashwani Bindroo" userId="1baadaef-a740-4d22-9af0-4313cfb4426e" providerId="ADAL" clId="{DC4F69A5-BEF7-4983-90C3-E15F05739E65}" dt="2024-07-25T07:24:19.737" v="559" actId="478"/>
          <ac:spMkLst>
            <pc:docMk/>
            <pc:sldMk cId="947487187" sldId="884"/>
            <ac:spMk id="109" creationId="{039E417F-936D-4405-9740-2B8D18876493}"/>
          </ac:spMkLst>
        </pc:spChg>
        <pc:grpChg chg="mod">
          <ac:chgData name="Ashwani Bindroo" userId="1baadaef-a740-4d22-9af0-4313cfb4426e" providerId="ADAL" clId="{DC4F69A5-BEF7-4983-90C3-E15F05739E65}" dt="2024-07-25T07:40:33.391" v="843" actId="1076"/>
          <ac:grpSpMkLst>
            <pc:docMk/>
            <pc:sldMk cId="947487187" sldId="884"/>
            <ac:grpSpMk id="2" creationId="{0520222B-0A72-4F3A-9119-7F11CF170199}"/>
          </ac:grpSpMkLst>
        </pc:grpChg>
      </pc:sldChg>
      <pc:sldChg chg="del">
        <pc:chgData name="Ashwani Bindroo" userId="1baadaef-a740-4d22-9af0-4313cfb4426e" providerId="ADAL" clId="{DC4F69A5-BEF7-4983-90C3-E15F05739E65}" dt="2024-07-25T07:05:13.734" v="217" actId="47"/>
        <pc:sldMkLst>
          <pc:docMk/>
          <pc:sldMk cId="3016502512" sldId="931"/>
        </pc:sldMkLst>
      </pc:sldChg>
      <pc:sldChg chg="addSp delSp modSp mod">
        <pc:chgData name="Ashwani Bindroo" userId="1baadaef-a740-4d22-9af0-4313cfb4426e" providerId="ADAL" clId="{DC4F69A5-BEF7-4983-90C3-E15F05739E65}" dt="2024-07-25T07:11:17.811" v="331" actId="14100"/>
        <pc:sldMkLst>
          <pc:docMk/>
          <pc:sldMk cId="3764104998" sldId="932"/>
        </pc:sldMkLst>
        <pc:spChg chg="mod">
          <ac:chgData name="Ashwani Bindroo" userId="1baadaef-a740-4d22-9af0-4313cfb4426e" providerId="ADAL" clId="{DC4F69A5-BEF7-4983-90C3-E15F05739E65}" dt="2024-07-25T07:11:17.811" v="331" actId="14100"/>
          <ac:spMkLst>
            <pc:docMk/>
            <pc:sldMk cId="3764104998" sldId="932"/>
            <ac:spMk id="13" creationId="{CC14F4C3-2C01-2740-9BE1-545F8A9E4204}"/>
          </ac:spMkLst>
        </pc:spChg>
        <pc:picChg chg="add mod">
          <ac:chgData name="Ashwani Bindroo" userId="1baadaef-a740-4d22-9af0-4313cfb4426e" providerId="ADAL" clId="{DC4F69A5-BEF7-4983-90C3-E15F05739E65}" dt="2024-07-25T07:05:03.984" v="216" actId="1076"/>
          <ac:picMkLst>
            <pc:docMk/>
            <pc:sldMk cId="3764104998" sldId="932"/>
            <ac:picMk id="2" creationId="{4867730B-FC60-4CFE-29B6-3F561886FC68}"/>
          </ac:picMkLst>
        </pc:picChg>
        <pc:picChg chg="del">
          <ac:chgData name="Ashwani Bindroo" userId="1baadaef-a740-4d22-9af0-4313cfb4426e" providerId="ADAL" clId="{DC4F69A5-BEF7-4983-90C3-E15F05739E65}" dt="2024-07-25T06:53:56.063" v="48" actId="478"/>
          <ac:picMkLst>
            <pc:docMk/>
            <pc:sldMk cId="3764104998" sldId="932"/>
            <ac:picMk id="10" creationId="{453CFFF7-630F-4B8B-913F-B6983FA97ABC}"/>
          </ac:picMkLst>
        </pc:picChg>
        <pc:picChg chg="add del mod">
          <ac:chgData name="Ashwani Bindroo" userId="1baadaef-a740-4d22-9af0-4313cfb4426e" providerId="ADAL" clId="{DC4F69A5-BEF7-4983-90C3-E15F05739E65}" dt="2024-07-25T07:04:17.218" v="187" actId="21"/>
          <ac:picMkLst>
            <pc:docMk/>
            <pc:sldMk cId="3764104998" sldId="932"/>
            <ac:picMk id="2050" creationId="{32CE0C2A-6E76-383A-AE34-0D2D5AFBAF8A}"/>
          </ac:picMkLst>
        </pc:picChg>
      </pc:sldChg>
      <pc:sldChg chg="addSp delSp modSp mod modAnim">
        <pc:chgData name="Ashwani Bindroo" userId="1baadaef-a740-4d22-9af0-4313cfb4426e" providerId="ADAL" clId="{DC4F69A5-BEF7-4983-90C3-E15F05739E65}" dt="2024-07-25T10:01:59.383" v="1736" actId="14100"/>
        <pc:sldMkLst>
          <pc:docMk/>
          <pc:sldMk cId="3593983960" sldId="933"/>
        </pc:sldMkLst>
        <pc:spChg chg="add mod">
          <ac:chgData name="Ashwani Bindroo" userId="1baadaef-a740-4d22-9af0-4313cfb4426e" providerId="ADAL" clId="{DC4F69A5-BEF7-4983-90C3-E15F05739E65}" dt="2024-07-25T09:56:50.738" v="1570" actId="14100"/>
          <ac:spMkLst>
            <pc:docMk/>
            <pc:sldMk cId="3593983960" sldId="933"/>
            <ac:spMk id="5" creationId="{64DB88F6-FC3A-432B-3666-3E571486E1DD}"/>
          </ac:spMkLst>
        </pc:spChg>
        <pc:spChg chg="mod">
          <ac:chgData name="Ashwani Bindroo" userId="1baadaef-a740-4d22-9af0-4313cfb4426e" providerId="ADAL" clId="{DC4F69A5-BEF7-4983-90C3-E15F05739E65}" dt="2024-07-25T09:14:16.265" v="1340" actId="20577"/>
          <ac:spMkLst>
            <pc:docMk/>
            <pc:sldMk cId="3593983960" sldId="933"/>
            <ac:spMk id="7" creationId="{99CC62B0-B77B-4302-ACF1-12D07208BAEC}"/>
          </ac:spMkLst>
        </pc:spChg>
        <pc:spChg chg="mod">
          <ac:chgData name="Ashwani Bindroo" userId="1baadaef-a740-4d22-9af0-4313cfb4426e" providerId="ADAL" clId="{DC4F69A5-BEF7-4983-90C3-E15F05739E65}" dt="2024-07-25T10:00:25.886" v="1692"/>
          <ac:spMkLst>
            <pc:docMk/>
            <pc:sldMk cId="3593983960" sldId="933"/>
            <ac:spMk id="8" creationId="{78EF81AC-25B6-4CC0-90C5-BF0FB4B47786}"/>
          </ac:spMkLst>
        </pc:spChg>
        <pc:spChg chg="add del mod">
          <ac:chgData name="Ashwani Bindroo" userId="1baadaef-a740-4d22-9af0-4313cfb4426e" providerId="ADAL" clId="{DC4F69A5-BEF7-4983-90C3-E15F05739E65}" dt="2024-07-25T10:01:45.355" v="1734" actId="478"/>
          <ac:spMkLst>
            <pc:docMk/>
            <pc:sldMk cId="3593983960" sldId="933"/>
            <ac:spMk id="9" creationId="{F980932E-C5EB-47C3-556D-735C4523A8B7}"/>
          </ac:spMkLst>
        </pc:spChg>
        <pc:spChg chg="mod">
          <ac:chgData name="Ashwani Bindroo" userId="1baadaef-a740-4d22-9af0-4313cfb4426e" providerId="ADAL" clId="{DC4F69A5-BEF7-4983-90C3-E15F05739E65}" dt="2024-07-25T08:39:04.273" v="1222" actId="20577"/>
          <ac:spMkLst>
            <pc:docMk/>
            <pc:sldMk cId="3593983960" sldId="933"/>
            <ac:spMk id="17" creationId="{40F1D9A8-9621-433B-BA53-DD959423C9C8}"/>
          </ac:spMkLst>
        </pc:spChg>
        <pc:spChg chg="mod">
          <ac:chgData name="Ashwani Bindroo" userId="1baadaef-a740-4d22-9af0-4313cfb4426e" providerId="ADAL" clId="{DC4F69A5-BEF7-4983-90C3-E15F05739E65}" dt="2024-07-25T08:38:08.450" v="1194" actId="20577"/>
          <ac:spMkLst>
            <pc:docMk/>
            <pc:sldMk cId="3593983960" sldId="933"/>
            <ac:spMk id="24" creationId="{750EFFF6-2169-4E43-890D-7B45E2A606CA}"/>
          </ac:spMkLst>
        </pc:spChg>
        <pc:spChg chg="mod">
          <ac:chgData name="Ashwani Bindroo" userId="1baadaef-a740-4d22-9af0-4313cfb4426e" providerId="ADAL" clId="{DC4F69A5-BEF7-4983-90C3-E15F05739E65}" dt="2024-07-25T09:59:22.751" v="1627"/>
          <ac:spMkLst>
            <pc:docMk/>
            <pc:sldMk cId="3593983960" sldId="933"/>
            <ac:spMk id="38" creationId="{A6997FEC-287F-454B-8BFB-F823C0AD25B5}"/>
          </ac:spMkLst>
        </pc:spChg>
        <pc:spChg chg="mod">
          <ac:chgData name="Ashwani Bindroo" userId="1baadaef-a740-4d22-9af0-4313cfb4426e" providerId="ADAL" clId="{DC4F69A5-BEF7-4983-90C3-E15F05739E65}" dt="2024-07-25T10:01:13.821" v="1730"/>
          <ac:spMkLst>
            <pc:docMk/>
            <pc:sldMk cId="3593983960" sldId="933"/>
            <ac:spMk id="39" creationId="{7DD48E9A-E229-4E6C-8E77-E9AEDCE5DA04}"/>
          </ac:spMkLst>
        </pc:spChg>
        <pc:spChg chg="mod">
          <ac:chgData name="Ashwani Bindroo" userId="1baadaef-a740-4d22-9af0-4313cfb4426e" providerId="ADAL" clId="{DC4F69A5-BEF7-4983-90C3-E15F05739E65}" dt="2024-07-25T09:59:01.240" v="1624"/>
          <ac:spMkLst>
            <pc:docMk/>
            <pc:sldMk cId="3593983960" sldId="933"/>
            <ac:spMk id="40" creationId="{C9DB1549-CE53-4992-AE98-C1FF55A914FB}"/>
          </ac:spMkLst>
        </pc:spChg>
        <pc:spChg chg="mod">
          <ac:chgData name="Ashwani Bindroo" userId="1baadaef-a740-4d22-9af0-4313cfb4426e" providerId="ADAL" clId="{DC4F69A5-BEF7-4983-90C3-E15F05739E65}" dt="2024-07-25T08:40:07.639" v="1291"/>
          <ac:spMkLst>
            <pc:docMk/>
            <pc:sldMk cId="3593983960" sldId="933"/>
            <ac:spMk id="49" creationId="{A565A5D7-178B-4110-A58E-212E530DD54C}"/>
          </ac:spMkLst>
        </pc:spChg>
        <pc:spChg chg="mod">
          <ac:chgData name="Ashwani Bindroo" userId="1baadaef-a740-4d22-9af0-4313cfb4426e" providerId="ADAL" clId="{DC4F69A5-BEF7-4983-90C3-E15F05739E65}" dt="2024-07-25T09:59:01.240" v="1624"/>
          <ac:spMkLst>
            <pc:docMk/>
            <pc:sldMk cId="3593983960" sldId="933"/>
            <ac:spMk id="58" creationId="{34AD1111-92DE-489F-8B21-8F2BF48FD785}"/>
          </ac:spMkLst>
        </pc:spChg>
        <pc:spChg chg="mod">
          <ac:chgData name="Ashwani Bindroo" userId="1baadaef-a740-4d22-9af0-4313cfb4426e" providerId="ADAL" clId="{DC4F69A5-BEF7-4983-90C3-E15F05739E65}" dt="2024-07-25T09:59:01.240" v="1624"/>
          <ac:spMkLst>
            <pc:docMk/>
            <pc:sldMk cId="3593983960" sldId="933"/>
            <ac:spMk id="59" creationId="{E70129B1-4AD8-4CA6-A550-89D28956E996}"/>
          </ac:spMkLst>
        </pc:spChg>
        <pc:spChg chg="mod">
          <ac:chgData name="Ashwani Bindroo" userId="1baadaef-a740-4d22-9af0-4313cfb4426e" providerId="ADAL" clId="{DC4F69A5-BEF7-4983-90C3-E15F05739E65}" dt="2024-07-25T09:59:07.225" v="1625" actId="20577"/>
          <ac:spMkLst>
            <pc:docMk/>
            <pc:sldMk cId="3593983960" sldId="933"/>
            <ac:spMk id="60" creationId="{5D1DB1C0-E2A5-47C1-B349-21AC28EF9CEB}"/>
          </ac:spMkLst>
        </pc:spChg>
        <pc:spChg chg="mod">
          <ac:chgData name="Ashwani Bindroo" userId="1baadaef-a740-4d22-9af0-4313cfb4426e" providerId="ADAL" clId="{DC4F69A5-BEF7-4983-90C3-E15F05739E65}" dt="2024-07-25T09:59:22.751" v="1627"/>
          <ac:spMkLst>
            <pc:docMk/>
            <pc:sldMk cId="3593983960" sldId="933"/>
            <ac:spMk id="73" creationId="{769D2EDA-B487-4AD8-86F4-604D293D8A10}"/>
          </ac:spMkLst>
        </pc:spChg>
        <pc:spChg chg="mod">
          <ac:chgData name="Ashwani Bindroo" userId="1baadaef-a740-4d22-9af0-4313cfb4426e" providerId="ADAL" clId="{DC4F69A5-BEF7-4983-90C3-E15F05739E65}" dt="2024-07-25T09:59:53.454" v="1656" actId="14100"/>
          <ac:spMkLst>
            <pc:docMk/>
            <pc:sldMk cId="3593983960" sldId="933"/>
            <ac:spMk id="74" creationId="{9AB9A786-BAA0-480C-BE47-EE606A27817D}"/>
          </ac:spMkLst>
        </pc:spChg>
        <pc:spChg chg="mod">
          <ac:chgData name="Ashwani Bindroo" userId="1baadaef-a740-4d22-9af0-4313cfb4426e" providerId="ADAL" clId="{DC4F69A5-BEF7-4983-90C3-E15F05739E65}" dt="2024-07-25T09:59:32.017" v="1629" actId="20577"/>
          <ac:spMkLst>
            <pc:docMk/>
            <pc:sldMk cId="3593983960" sldId="933"/>
            <ac:spMk id="75" creationId="{A34E2463-D158-4DDE-9D66-30BDEAB6ECE0}"/>
          </ac:spMkLst>
        </pc:spChg>
        <pc:spChg chg="mod">
          <ac:chgData name="Ashwani Bindroo" userId="1baadaef-a740-4d22-9af0-4313cfb4426e" providerId="ADAL" clId="{DC4F69A5-BEF7-4983-90C3-E15F05739E65}" dt="2024-07-25T10:01:59.383" v="1736" actId="14100"/>
          <ac:spMkLst>
            <pc:docMk/>
            <pc:sldMk cId="3593983960" sldId="933"/>
            <ac:spMk id="91" creationId="{13EA9C6C-D2E7-4F5F-BA57-7AA59CDAE9CB}"/>
          </ac:spMkLst>
        </pc:spChg>
        <pc:spChg chg="mod">
          <ac:chgData name="Ashwani Bindroo" userId="1baadaef-a740-4d22-9af0-4313cfb4426e" providerId="ADAL" clId="{DC4F69A5-BEF7-4983-90C3-E15F05739E65}" dt="2024-07-25T10:00:25.886" v="1692"/>
          <ac:spMkLst>
            <pc:docMk/>
            <pc:sldMk cId="3593983960" sldId="933"/>
            <ac:spMk id="92" creationId="{B4DFD7BF-CDBA-424E-B02A-A86F13692245}"/>
          </ac:spMkLst>
        </pc:spChg>
        <pc:spChg chg="mod">
          <ac:chgData name="Ashwani Bindroo" userId="1baadaef-a740-4d22-9af0-4313cfb4426e" providerId="ADAL" clId="{DC4F69A5-BEF7-4983-90C3-E15F05739E65}" dt="2024-07-25T10:00:39.940" v="1695" actId="20577"/>
          <ac:spMkLst>
            <pc:docMk/>
            <pc:sldMk cId="3593983960" sldId="933"/>
            <ac:spMk id="93" creationId="{F2B42ED3-31D8-445E-9D2E-24C03F8FC06F}"/>
          </ac:spMkLst>
        </pc:spChg>
        <pc:spChg chg="mod">
          <ac:chgData name="Ashwani Bindroo" userId="1baadaef-a740-4d22-9af0-4313cfb4426e" providerId="ADAL" clId="{DC4F69A5-BEF7-4983-90C3-E15F05739E65}" dt="2024-07-25T10:01:13.821" v="1730"/>
          <ac:spMkLst>
            <pc:docMk/>
            <pc:sldMk cId="3593983960" sldId="933"/>
            <ac:spMk id="104" creationId="{2B507B55-113F-4D98-97B7-879C1C17A862}"/>
          </ac:spMkLst>
        </pc:spChg>
        <pc:spChg chg="mod">
          <ac:chgData name="Ashwani Bindroo" userId="1baadaef-a740-4d22-9af0-4313cfb4426e" providerId="ADAL" clId="{DC4F69A5-BEF7-4983-90C3-E15F05739E65}" dt="2024-07-25T10:01:13.821" v="1730"/>
          <ac:spMkLst>
            <pc:docMk/>
            <pc:sldMk cId="3593983960" sldId="933"/>
            <ac:spMk id="105" creationId="{F6A809F4-1BA4-4790-BAC5-449F5789F389}"/>
          </ac:spMkLst>
        </pc:spChg>
        <pc:spChg chg="mod">
          <ac:chgData name="Ashwani Bindroo" userId="1baadaef-a740-4d22-9af0-4313cfb4426e" providerId="ADAL" clId="{DC4F69A5-BEF7-4983-90C3-E15F05739E65}" dt="2024-07-25T10:01:24.889" v="1732" actId="20577"/>
          <ac:spMkLst>
            <pc:docMk/>
            <pc:sldMk cId="3593983960" sldId="933"/>
            <ac:spMk id="106" creationId="{D126B07C-6965-41A8-9F2E-6B2B81FABC50}"/>
          </ac:spMkLst>
        </pc:spChg>
        <pc:grpChg chg="del mod">
          <ac:chgData name="Ashwani Bindroo" userId="1baadaef-a740-4d22-9af0-4313cfb4426e" providerId="ADAL" clId="{DC4F69A5-BEF7-4983-90C3-E15F05739E65}" dt="2024-07-25T09:57:28.268" v="1599" actId="478"/>
          <ac:grpSpMkLst>
            <pc:docMk/>
            <pc:sldMk cId="3593983960" sldId="933"/>
            <ac:grpSpMk id="4" creationId="{B2753C7F-7951-4C2C-85FF-A4FABEB03C7C}"/>
          </ac:grpSpMkLst>
        </pc:grpChg>
        <pc:grpChg chg="mod">
          <ac:chgData name="Ashwani Bindroo" userId="1baadaef-a740-4d22-9af0-4313cfb4426e" providerId="ADAL" clId="{DC4F69A5-BEF7-4983-90C3-E15F05739E65}" dt="2024-07-25T10:01:53.126" v="1735" actId="14100"/>
          <ac:grpSpMkLst>
            <pc:docMk/>
            <pc:sldMk cId="3593983960" sldId="933"/>
            <ac:grpSpMk id="13" creationId="{42C1FC8D-ACFC-4895-AA87-8BABDDAE448A}"/>
          </ac:grpSpMkLst>
        </pc:grpChg>
        <pc:grpChg chg="del mod">
          <ac:chgData name="Ashwani Bindroo" userId="1baadaef-a740-4d22-9af0-4313cfb4426e" providerId="ADAL" clId="{DC4F69A5-BEF7-4983-90C3-E15F05739E65}" dt="2024-07-25T09:58:18.816" v="1613" actId="478"/>
          <ac:grpSpMkLst>
            <pc:docMk/>
            <pc:sldMk cId="3593983960" sldId="933"/>
            <ac:grpSpMk id="19" creationId="{71D569AE-1C18-43F7-8B27-48A458D8F11A}"/>
          </ac:grpSpMkLst>
        </pc:grpChg>
        <pc:grpChg chg="del">
          <ac:chgData name="Ashwani Bindroo" userId="1baadaef-a740-4d22-9af0-4313cfb4426e" providerId="ADAL" clId="{DC4F69A5-BEF7-4983-90C3-E15F05739E65}" dt="2024-07-25T09:58:21.833" v="1614" actId="478"/>
          <ac:grpSpMkLst>
            <pc:docMk/>
            <pc:sldMk cId="3593983960" sldId="933"/>
            <ac:grpSpMk id="26" creationId="{30554180-AEB0-4F38-AA52-ED482442C780}"/>
          </ac:grpSpMkLst>
        </pc:grpChg>
        <pc:grpChg chg="del">
          <ac:chgData name="Ashwani Bindroo" userId="1baadaef-a740-4d22-9af0-4313cfb4426e" providerId="ADAL" clId="{DC4F69A5-BEF7-4983-90C3-E15F05739E65}" dt="2024-07-25T09:58:25.083" v="1615" actId="478"/>
          <ac:grpSpMkLst>
            <pc:docMk/>
            <pc:sldMk cId="3593983960" sldId="933"/>
            <ac:grpSpMk id="28" creationId="{2384B629-DF0B-4CDD-A1C1-CDFE2138B757}"/>
          </ac:grpSpMkLst>
        </pc:grpChg>
        <pc:grpChg chg="del mod">
          <ac:chgData name="Ashwani Bindroo" userId="1baadaef-a740-4d22-9af0-4313cfb4426e" providerId="ADAL" clId="{DC4F69A5-BEF7-4983-90C3-E15F05739E65}" dt="2024-07-25T09:57:44.973" v="1603" actId="478"/>
          <ac:grpSpMkLst>
            <pc:docMk/>
            <pc:sldMk cId="3593983960" sldId="933"/>
            <ac:grpSpMk id="29" creationId="{813730A8-6754-4CD3-B554-73D7E79F6A1E}"/>
          </ac:grpSpMkLst>
        </pc:grpChg>
        <pc:grpChg chg="del mod">
          <ac:chgData name="Ashwani Bindroo" userId="1baadaef-a740-4d22-9af0-4313cfb4426e" providerId="ADAL" clId="{DC4F69A5-BEF7-4983-90C3-E15F05739E65}" dt="2024-07-25T09:57:56.833" v="1607" actId="478"/>
          <ac:grpSpMkLst>
            <pc:docMk/>
            <pc:sldMk cId="3593983960" sldId="933"/>
            <ac:grpSpMk id="31" creationId="{73F3FAE2-B8A8-4221-A637-A44ED352EFE7}"/>
          </ac:grpSpMkLst>
        </pc:grpChg>
        <pc:grpChg chg="mod">
          <ac:chgData name="Ashwani Bindroo" userId="1baadaef-a740-4d22-9af0-4313cfb4426e" providerId="ADAL" clId="{DC4F69A5-BEF7-4983-90C3-E15F05739E65}" dt="2024-07-25T09:59:01.240" v="1624"/>
          <ac:grpSpMkLst>
            <pc:docMk/>
            <pc:sldMk cId="3593983960" sldId="933"/>
            <ac:grpSpMk id="61" creationId="{5E88835B-3FD9-40D4-9080-F51BFEF37B8E}"/>
          </ac:grpSpMkLst>
        </pc:grpChg>
        <pc:grpChg chg="mod">
          <ac:chgData name="Ashwani Bindroo" userId="1baadaef-a740-4d22-9af0-4313cfb4426e" providerId="ADAL" clId="{DC4F69A5-BEF7-4983-90C3-E15F05739E65}" dt="2024-07-25T09:59:22.751" v="1627"/>
          <ac:grpSpMkLst>
            <pc:docMk/>
            <pc:sldMk cId="3593983960" sldId="933"/>
            <ac:grpSpMk id="77" creationId="{A557D01A-CD8D-46B2-BEA4-E25C4E1F1BBB}"/>
          </ac:grpSpMkLst>
        </pc:grpChg>
        <pc:grpChg chg="mod">
          <ac:chgData name="Ashwani Bindroo" userId="1baadaef-a740-4d22-9af0-4313cfb4426e" providerId="ADAL" clId="{DC4F69A5-BEF7-4983-90C3-E15F05739E65}" dt="2024-07-25T10:00:29.516" v="1693" actId="14100"/>
          <ac:grpSpMkLst>
            <pc:docMk/>
            <pc:sldMk cId="3593983960" sldId="933"/>
            <ac:grpSpMk id="95" creationId="{DD535F0F-1EC6-4A61-B465-CF07D902EB4C}"/>
          </ac:grpSpMkLst>
        </pc:grpChg>
        <pc:grpChg chg="mod">
          <ac:chgData name="Ashwani Bindroo" userId="1baadaef-a740-4d22-9af0-4313cfb4426e" providerId="ADAL" clId="{DC4F69A5-BEF7-4983-90C3-E15F05739E65}" dt="2024-07-25T10:01:13.821" v="1730"/>
          <ac:grpSpMkLst>
            <pc:docMk/>
            <pc:sldMk cId="3593983960" sldId="933"/>
            <ac:grpSpMk id="107" creationId="{7919A033-10EC-48F3-8092-4801612C3619}"/>
          </ac:grpSpMkLst>
        </pc:grpChg>
        <pc:picChg chg="del">
          <ac:chgData name="Ashwani Bindroo" userId="1baadaef-a740-4d22-9af0-4313cfb4426e" providerId="ADAL" clId="{DC4F69A5-BEF7-4983-90C3-E15F05739E65}" dt="2024-07-25T09:57:28.268" v="1599" actId="478"/>
          <ac:picMkLst>
            <pc:docMk/>
            <pc:sldMk cId="3593983960" sldId="933"/>
            <ac:picMk id="3074" creationId="{CA3ABFFE-3F67-4313-8347-8985698119DB}"/>
          </ac:picMkLst>
        </pc:picChg>
        <pc:picChg chg="del">
          <ac:chgData name="Ashwani Bindroo" userId="1baadaef-a740-4d22-9af0-4313cfb4426e" providerId="ADAL" clId="{DC4F69A5-BEF7-4983-90C3-E15F05739E65}" dt="2024-07-25T09:57:44.973" v="1603" actId="478"/>
          <ac:picMkLst>
            <pc:docMk/>
            <pc:sldMk cId="3593983960" sldId="933"/>
            <ac:picMk id="3076" creationId="{BA737D3A-45C2-4399-87E1-3553B25E9B03}"/>
          </ac:picMkLst>
        </pc:picChg>
        <pc:picChg chg="del">
          <ac:chgData name="Ashwani Bindroo" userId="1baadaef-a740-4d22-9af0-4313cfb4426e" providerId="ADAL" clId="{DC4F69A5-BEF7-4983-90C3-E15F05739E65}" dt="2024-07-25T09:57:56.833" v="1607" actId="478"/>
          <ac:picMkLst>
            <pc:docMk/>
            <pc:sldMk cId="3593983960" sldId="933"/>
            <ac:picMk id="3078" creationId="{13A50DED-A4EC-4D6A-96B8-221ADDACF099}"/>
          </ac:picMkLst>
        </pc:picChg>
        <pc:picChg chg="del">
          <ac:chgData name="Ashwani Bindroo" userId="1baadaef-a740-4d22-9af0-4313cfb4426e" providerId="ADAL" clId="{DC4F69A5-BEF7-4983-90C3-E15F05739E65}" dt="2024-07-25T09:58:18.816" v="1613" actId="478"/>
          <ac:picMkLst>
            <pc:docMk/>
            <pc:sldMk cId="3593983960" sldId="933"/>
            <ac:picMk id="3080" creationId="{35AE2117-C5EB-411F-A2AA-504ECB9DC96D}"/>
          </ac:picMkLst>
        </pc:picChg>
        <pc:cxnChg chg="mod">
          <ac:chgData name="Ashwani Bindroo" userId="1baadaef-a740-4d22-9af0-4313cfb4426e" providerId="ADAL" clId="{DC4F69A5-BEF7-4983-90C3-E15F05739E65}" dt="2024-07-25T09:59:01.240" v="1624"/>
          <ac:cxnSpMkLst>
            <pc:docMk/>
            <pc:sldMk cId="3593983960" sldId="933"/>
            <ac:cxnSpMk id="54" creationId="{CC9F54B5-83F8-41B7-8D72-15488AEF90FF}"/>
          </ac:cxnSpMkLst>
        </pc:cxnChg>
        <pc:cxnChg chg="mod">
          <ac:chgData name="Ashwani Bindroo" userId="1baadaef-a740-4d22-9af0-4313cfb4426e" providerId="ADAL" clId="{DC4F69A5-BEF7-4983-90C3-E15F05739E65}" dt="2024-07-25T09:59:01.240" v="1624"/>
          <ac:cxnSpMkLst>
            <pc:docMk/>
            <pc:sldMk cId="3593983960" sldId="933"/>
            <ac:cxnSpMk id="55" creationId="{6ED434B3-2F3A-494C-B3B6-2512DBD52CBD}"/>
          </ac:cxnSpMkLst>
        </pc:cxnChg>
        <pc:cxnChg chg="mod">
          <ac:chgData name="Ashwani Bindroo" userId="1baadaef-a740-4d22-9af0-4313cfb4426e" providerId="ADAL" clId="{DC4F69A5-BEF7-4983-90C3-E15F05739E65}" dt="2024-07-25T09:59:22.751" v="1627"/>
          <ac:cxnSpMkLst>
            <pc:docMk/>
            <pc:sldMk cId="3593983960" sldId="933"/>
            <ac:cxnSpMk id="63" creationId="{DC2CD1EB-1F30-4541-A25F-C1753E8ADDFB}"/>
          </ac:cxnSpMkLst>
        </pc:cxnChg>
        <pc:cxnChg chg="mod">
          <ac:chgData name="Ashwani Bindroo" userId="1baadaef-a740-4d22-9af0-4313cfb4426e" providerId="ADAL" clId="{DC4F69A5-BEF7-4983-90C3-E15F05739E65}" dt="2024-07-25T09:59:22.751" v="1627"/>
          <ac:cxnSpMkLst>
            <pc:docMk/>
            <pc:sldMk cId="3593983960" sldId="933"/>
            <ac:cxnSpMk id="66" creationId="{A2E8DFA5-8BC8-4F84-B94A-86F2200E2CCE}"/>
          </ac:cxnSpMkLst>
        </pc:cxnChg>
        <pc:cxnChg chg="mod">
          <ac:chgData name="Ashwani Bindroo" userId="1baadaef-a740-4d22-9af0-4313cfb4426e" providerId="ADAL" clId="{DC4F69A5-BEF7-4983-90C3-E15F05739E65}" dt="2024-07-25T10:00:25.886" v="1692"/>
          <ac:cxnSpMkLst>
            <pc:docMk/>
            <pc:sldMk cId="3593983960" sldId="933"/>
            <ac:cxnSpMk id="85" creationId="{ADC3C1FA-BE4C-495B-9130-7C915699C7B7}"/>
          </ac:cxnSpMkLst>
        </pc:cxnChg>
        <pc:cxnChg chg="mod">
          <ac:chgData name="Ashwani Bindroo" userId="1baadaef-a740-4d22-9af0-4313cfb4426e" providerId="ADAL" clId="{DC4F69A5-BEF7-4983-90C3-E15F05739E65}" dt="2024-07-25T10:00:25.886" v="1692"/>
          <ac:cxnSpMkLst>
            <pc:docMk/>
            <pc:sldMk cId="3593983960" sldId="933"/>
            <ac:cxnSpMk id="87" creationId="{B7954B67-EA63-4090-B543-73A65C68A054}"/>
          </ac:cxnSpMkLst>
        </pc:cxnChg>
        <pc:cxnChg chg="mod">
          <ac:chgData name="Ashwani Bindroo" userId="1baadaef-a740-4d22-9af0-4313cfb4426e" providerId="ADAL" clId="{DC4F69A5-BEF7-4983-90C3-E15F05739E65}" dt="2024-07-25T10:01:13.821" v="1730"/>
          <ac:cxnSpMkLst>
            <pc:docMk/>
            <pc:sldMk cId="3593983960" sldId="933"/>
            <ac:cxnSpMk id="97" creationId="{5DBA3368-9C64-4578-BA04-927AAF722A9E}"/>
          </ac:cxnSpMkLst>
        </pc:cxnChg>
        <pc:cxnChg chg="mod">
          <ac:chgData name="Ashwani Bindroo" userId="1baadaef-a740-4d22-9af0-4313cfb4426e" providerId="ADAL" clId="{DC4F69A5-BEF7-4983-90C3-E15F05739E65}" dt="2024-07-25T10:01:13.821" v="1730"/>
          <ac:cxnSpMkLst>
            <pc:docMk/>
            <pc:sldMk cId="3593983960" sldId="933"/>
            <ac:cxnSpMk id="98" creationId="{5DB5BACB-871E-4673-8D37-4CCC874425D5}"/>
          </ac:cxnSpMkLst>
        </pc:cxnChg>
      </pc:sldChg>
      <pc:sldChg chg="addSp delSp modSp mod modAnim">
        <pc:chgData name="Ashwani Bindroo" userId="1baadaef-a740-4d22-9af0-4313cfb4426e" providerId="ADAL" clId="{DC4F69A5-BEF7-4983-90C3-E15F05739E65}" dt="2024-07-25T10:03:25.604" v="1739" actId="1076"/>
        <pc:sldMkLst>
          <pc:docMk/>
          <pc:sldMk cId="2061867158" sldId="935"/>
        </pc:sldMkLst>
        <pc:spChg chg="mod">
          <ac:chgData name="Ashwani Bindroo" userId="1baadaef-a740-4d22-9af0-4313cfb4426e" providerId="ADAL" clId="{DC4F69A5-BEF7-4983-90C3-E15F05739E65}" dt="2024-07-25T09:14:10.939" v="1336" actId="20577"/>
          <ac:spMkLst>
            <pc:docMk/>
            <pc:sldMk cId="2061867158" sldId="935"/>
            <ac:spMk id="7" creationId="{99CC62B0-B77B-4302-ACF1-12D07208BAEC}"/>
          </ac:spMkLst>
        </pc:spChg>
        <pc:spChg chg="mod">
          <ac:chgData name="Ashwani Bindroo" userId="1baadaef-a740-4d22-9af0-4313cfb4426e" providerId="ADAL" clId="{DC4F69A5-BEF7-4983-90C3-E15F05739E65}" dt="2024-07-25T09:42:35.082" v="1424" actId="1076"/>
          <ac:spMkLst>
            <pc:docMk/>
            <pc:sldMk cId="2061867158" sldId="935"/>
            <ac:spMk id="8" creationId="{78EF81AC-25B6-4CC0-90C5-BF0FB4B47786}"/>
          </ac:spMkLst>
        </pc:spChg>
        <pc:spChg chg="add mod">
          <ac:chgData name="Ashwani Bindroo" userId="1baadaef-a740-4d22-9af0-4313cfb4426e" providerId="ADAL" clId="{DC4F69A5-BEF7-4983-90C3-E15F05739E65}" dt="2024-07-25T09:51:57.387" v="1471" actId="14100"/>
          <ac:spMkLst>
            <pc:docMk/>
            <pc:sldMk cId="2061867158" sldId="935"/>
            <ac:spMk id="9" creationId="{8B69E985-553E-7F70-2D22-394F1D5AE395}"/>
          </ac:spMkLst>
        </pc:spChg>
        <pc:spChg chg="add mod">
          <ac:chgData name="Ashwani Bindroo" userId="1baadaef-a740-4d22-9af0-4313cfb4426e" providerId="ADAL" clId="{DC4F69A5-BEF7-4983-90C3-E15F05739E65}" dt="2024-07-25T09:54:46.527" v="1519" actId="20577"/>
          <ac:spMkLst>
            <pc:docMk/>
            <pc:sldMk cId="2061867158" sldId="935"/>
            <ac:spMk id="12" creationId="{73497606-1960-BC68-46F9-F913AED69410}"/>
          </ac:spMkLst>
        </pc:spChg>
        <pc:spChg chg="mod">
          <ac:chgData name="Ashwani Bindroo" userId="1baadaef-a740-4d22-9af0-4313cfb4426e" providerId="ADAL" clId="{DC4F69A5-BEF7-4983-90C3-E15F05739E65}" dt="2024-07-25T08:38:47.343" v="1202" actId="20577"/>
          <ac:spMkLst>
            <pc:docMk/>
            <pc:sldMk cId="2061867158" sldId="935"/>
            <ac:spMk id="17" creationId="{40F1D9A8-9621-433B-BA53-DD959423C9C8}"/>
          </ac:spMkLst>
        </pc:spChg>
        <pc:spChg chg="mod">
          <ac:chgData name="Ashwani Bindroo" userId="1baadaef-a740-4d22-9af0-4313cfb4426e" providerId="ADAL" clId="{DC4F69A5-BEF7-4983-90C3-E15F05739E65}" dt="2024-07-25T08:37:59.602" v="1183" actId="20577"/>
          <ac:spMkLst>
            <pc:docMk/>
            <pc:sldMk cId="2061867158" sldId="935"/>
            <ac:spMk id="24" creationId="{750EFFF6-2169-4E43-890D-7B45E2A606CA}"/>
          </ac:spMkLst>
        </pc:spChg>
        <pc:spChg chg="add mod">
          <ac:chgData name="Ashwani Bindroo" userId="1baadaef-a740-4d22-9af0-4313cfb4426e" providerId="ADAL" clId="{DC4F69A5-BEF7-4983-90C3-E15F05739E65}" dt="2024-07-25T09:56:25.210" v="1564" actId="6549"/>
          <ac:spMkLst>
            <pc:docMk/>
            <pc:sldMk cId="2061867158" sldId="935"/>
            <ac:spMk id="26" creationId="{61A642F5-2D5C-2A14-CB9A-AF08E4CAC184}"/>
          </ac:spMkLst>
        </pc:spChg>
        <pc:spChg chg="add del mod topLvl">
          <ac:chgData name="Ashwani Bindroo" userId="1baadaef-a740-4d22-9af0-4313cfb4426e" providerId="ADAL" clId="{DC4F69A5-BEF7-4983-90C3-E15F05739E65}" dt="2024-07-25T09:44:49.446" v="1455" actId="478"/>
          <ac:spMkLst>
            <pc:docMk/>
            <pc:sldMk cId="2061867158" sldId="935"/>
            <ac:spMk id="33" creationId="{7E7E9078-4763-457A-9E22-1371A1B58B55}"/>
          </ac:spMkLst>
        </pc:spChg>
        <pc:spChg chg="add del">
          <ac:chgData name="Ashwani Bindroo" userId="1baadaef-a740-4d22-9af0-4313cfb4426e" providerId="ADAL" clId="{DC4F69A5-BEF7-4983-90C3-E15F05739E65}" dt="2024-07-25T09:44:44.664" v="1454" actId="478"/>
          <ac:spMkLst>
            <pc:docMk/>
            <pc:sldMk cId="2061867158" sldId="935"/>
            <ac:spMk id="35" creationId="{50B0EA10-5C95-4323-99BD-66E31247C065}"/>
          </ac:spMkLst>
        </pc:spChg>
        <pc:spChg chg="mod">
          <ac:chgData name="Ashwani Bindroo" userId="1baadaef-a740-4d22-9af0-4313cfb4426e" providerId="ADAL" clId="{DC4F69A5-BEF7-4983-90C3-E15F05739E65}" dt="2024-07-25T09:42:56.553" v="1430" actId="1076"/>
          <ac:spMkLst>
            <pc:docMk/>
            <pc:sldMk cId="2061867158" sldId="935"/>
            <ac:spMk id="38" creationId="{A6997FEC-287F-454B-8BFB-F823C0AD25B5}"/>
          </ac:spMkLst>
        </pc:spChg>
        <pc:spChg chg="mod">
          <ac:chgData name="Ashwani Bindroo" userId="1baadaef-a740-4d22-9af0-4313cfb4426e" providerId="ADAL" clId="{DC4F69A5-BEF7-4983-90C3-E15F05739E65}" dt="2024-07-25T09:43:46.480" v="1445" actId="1076"/>
          <ac:spMkLst>
            <pc:docMk/>
            <pc:sldMk cId="2061867158" sldId="935"/>
            <ac:spMk id="39" creationId="{7DD48E9A-E229-4E6C-8E77-E9AEDCE5DA04}"/>
          </ac:spMkLst>
        </pc:spChg>
        <pc:spChg chg="mod">
          <ac:chgData name="Ashwani Bindroo" userId="1baadaef-a740-4d22-9af0-4313cfb4426e" providerId="ADAL" clId="{DC4F69A5-BEF7-4983-90C3-E15F05739E65}" dt="2024-07-25T09:30:05.983" v="1414" actId="14100"/>
          <ac:spMkLst>
            <pc:docMk/>
            <pc:sldMk cId="2061867158" sldId="935"/>
            <ac:spMk id="40" creationId="{C9DB1549-CE53-4992-AE98-C1FF55A914FB}"/>
          </ac:spMkLst>
        </pc:spChg>
        <pc:spChg chg="mod">
          <ac:chgData name="Ashwani Bindroo" userId="1baadaef-a740-4d22-9af0-4313cfb4426e" providerId="ADAL" clId="{DC4F69A5-BEF7-4983-90C3-E15F05739E65}" dt="2024-07-25T08:40:03.325" v="1290"/>
          <ac:spMkLst>
            <pc:docMk/>
            <pc:sldMk cId="2061867158" sldId="935"/>
            <ac:spMk id="49" creationId="{A565A5D7-178B-4110-A58E-212E530DD54C}"/>
          </ac:spMkLst>
        </pc:spChg>
        <pc:spChg chg="mod">
          <ac:chgData name="Ashwani Bindroo" userId="1baadaef-a740-4d22-9af0-4313cfb4426e" providerId="ADAL" clId="{DC4F69A5-BEF7-4983-90C3-E15F05739E65}" dt="2024-07-25T09:30:15.588" v="1417" actId="20577"/>
          <ac:spMkLst>
            <pc:docMk/>
            <pc:sldMk cId="2061867158" sldId="935"/>
            <ac:spMk id="58" creationId="{34AD1111-92DE-489F-8B21-8F2BF48FD785}"/>
          </ac:spMkLst>
        </pc:spChg>
        <pc:spChg chg="mod">
          <ac:chgData name="Ashwani Bindroo" userId="1baadaef-a740-4d22-9af0-4313cfb4426e" providerId="ADAL" clId="{DC4F69A5-BEF7-4983-90C3-E15F05739E65}" dt="2024-07-25T09:53:53.664" v="1511" actId="20577"/>
          <ac:spMkLst>
            <pc:docMk/>
            <pc:sldMk cId="2061867158" sldId="935"/>
            <ac:spMk id="59" creationId="{E70129B1-4AD8-4CA6-A550-89D28956E996}"/>
          </ac:spMkLst>
        </pc:spChg>
        <pc:spChg chg="mod">
          <ac:chgData name="Ashwani Bindroo" userId="1baadaef-a740-4d22-9af0-4313cfb4426e" providerId="ADAL" clId="{DC4F69A5-BEF7-4983-90C3-E15F05739E65}" dt="2024-07-25T09:43:02.386" v="1433" actId="20577"/>
          <ac:spMkLst>
            <pc:docMk/>
            <pc:sldMk cId="2061867158" sldId="935"/>
            <ac:spMk id="73" creationId="{769D2EDA-B487-4AD8-86F4-604D293D8A10}"/>
          </ac:spMkLst>
        </pc:spChg>
        <pc:spChg chg="mod">
          <ac:chgData name="Ashwani Bindroo" userId="1baadaef-a740-4d22-9af0-4313cfb4426e" providerId="ADAL" clId="{DC4F69A5-BEF7-4983-90C3-E15F05739E65}" dt="2024-07-25T09:55:16.463" v="1551" actId="20577"/>
          <ac:spMkLst>
            <pc:docMk/>
            <pc:sldMk cId="2061867158" sldId="935"/>
            <ac:spMk id="74" creationId="{9AB9A786-BAA0-480C-BE47-EE606A27817D}"/>
          </ac:spMkLst>
        </pc:spChg>
        <pc:spChg chg="mod">
          <ac:chgData name="Ashwani Bindroo" userId="1baadaef-a740-4d22-9af0-4313cfb4426e" providerId="ADAL" clId="{DC4F69A5-BEF7-4983-90C3-E15F05739E65}" dt="2024-07-25T09:42:44.802" v="1427" actId="20577"/>
          <ac:spMkLst>
            <pc:docMk/>
            <pc:sldMk cId="2061867158" sldId="935"/>
            <ac:spMk id="91" creationId="{13EA9C6C-D2E7-4F5F-BA57-7AA59CDAE9CB}"/>
          </ac:spMkLst>
        </pc:spChg>
        <pc:spChg chg="mod">
          <ac:chgData name="Ashwani Bindroo" userId="1baadaef-a740-4d22-9af0-4313cfb4426e" providerId="ADAL" clId="{DC4F69A5-BEF7-4983-90C3-E15F05739E65}" dt="2024-07-25T09:42:24.121" v="1422" actId="478"/>
          <ac:spMkLst>
            <pc:docMk/>
            <pc:sldMk cId="2061867158" sldId="935"/>
            <ac:spMk id="92" creationId="{B4DFD7BF-CDBA-424E-B02A-A86F13692245}"/>
          </ac:spMkLst>
        </pc:spChg>
        <pc:spChg chg="mod">
          <ac:chgData name="Ashwani Bindroo" userId="1baadaef-a740-4d22-9af0-4313cfb4426e" providerId="ADAL" clId="{DC4F69A5-BEF7-4983-90C3-E15F05739E65}" dt="2024-07-25T09:52:53.868" v="1484"/>
          <ac:spMkLst>
            <pc:docMk/>
            <pc:sldMk cId="2061867158" sldId="935"/>
            <ac:spMk id="94" creationId="{DC8A476D-F4D3-424A-844B-B7C99035C578}"/>
          </ac:spMkLst>
        </pc:spChg>
        <pc:spChg chg="mod">
          <ac:chgData name="Ashwani Bindroo" userId="1baadaef-a740-4d22-9af0-4313cfb4426e" providerId="ADAL" clId="{DC4F69A5-BEF7-4983-90C3-E15F05739E65}" dt="2024-07-25T09:52:53.868" v="1484"/>
          <ac:spMkLst>
            <pc:docMk/>
            <pc:sldMk cId="2061867158" sldId="935"/>
            <ac:spMk id="101" creationId="{765F62A1-BB53-469B-A543-629F601DDF94}"/>
          </ac:spMkLst>
        </pc:spChg>
        <pc:spChg chg="mod">
          <ac:chgData name="Ashwani Bindroo" userId="1baadaef-a740-4d22-9af0-4313cfb4426e" providerId="ADAL" clId="{DC4F69A5-BEF7-4983-90C3-E15F05739E65}" dt="2024-07-25T10:03:22.339" v="1738" actId="14100"/>
          <ac:spMkLst>
            <pc:docMk/>
            <pc:sldMk cId="2061867158" sldId="935"/>
            <ac:spMk id="102" creationId="{C8547123-973F-4CF0-B431-BABD5DCF1893}"/>
          </ac:spMkLst>
        </pc:spChg>
        <pc:spChg chg="mod">
          <ac:chgData name="Ashwani Bindroo" userId="1baadaef-a740-4d22-9af0-4313cfb4426e" providerId="ADAL" clId="{DC4F69A5-BEF7-4983-90C3-E15F05739E65}" dt="2024-07-25T09:53:05.604" v="1487" actId="20577"/>
          <ac:spMkLst>
            <pc:docMk/>
            <pc:sldMk cId="2061867158" sldId="935"/>
            <ac:spMk id="103" creationId="{FB03D99D-80EE-4DBF-B66E-6C59A89DCDC2}"/>
          </ac:spMkLst>
        </pc:spChg>
        <pc:spChg chg="mod">
          <ac:chgData name="Ashwani Bindroo" userId="1baadaef-a740-4d22-9af0-4313cfb4426e" providerId="ADAL" clId="{DC4F69A5-BEF7-4983-90C3-E15F05739E65}" dt="2024-07-25T09:43:53.966" v="1450" actId="20577"/>
          <ac:spMkLst>
            <pc:docMk/>
            <pc:sldMk cId="2061867158" sldId="935"/>
            <ac:spMk id="104" creationId="{2B507B55-113F-4D98-97B7-879C1C17A862}"/>
          </ac:spMkLst>
        </pc:spChg>
        <pc:spChg chg="mod">
          <ac:chgData name="Ashwani Bindroo" userId="1baadaef-a740-4d22-9af0-4313cfb4426e" providerId="ADAL" clId="{DC4F69A5-BEF7-4983-90C3-E15F05739E65}" dt="2024-07-25T09:43:34.996" v="1442" actId="478"/>
          <ac:spMkLst>
            <pc:docMk/>
            <pc:sldMk cId="2061867158" sldId="935"/>
            <ac:spMk id="105" creationId="{F6A809F4-1BA4-4790-BAC5-449F5789F389}"/>
          </ac:spMkLst>
        </pc:spChg>
        <pc:grpChg chg="mod">
          <ac:chgData name="Ashwani Bindroo" userId="1baadaef-a740-4d22-9af0-4313cfb4426e" providerId="ADAL" clId="{DC4F69A5-BEF7-4983-90C3-E15F05739E65}" dt="2024-07-25T09:43:19.884" v="1438" actId="1076"/>
          <ac:grpSpMkLst>
            <pc:docMk/>
            <pc:sldMk cId="2061867158" sldId="935"/>
            <ac:grpSpMk id="13" creationId="{42C1FC8D-ACFC-4895-AA87-8BABDDAE448A}"/>
          </ac:grpSpMkLst>
        </pc:grpChg>
        <pc:grpChg chg="add mod">
          <ac:chgData name="Ashwani Bindroo" userId="1baadaef-a740-4d22-9af0-4313cfb4426e" providerId="ADAL" clId="{DC4F69A5-BEF7-4983-90C3-E15F05739E65}" dt="2024-07-25T09:55:34.463" v="1555" actId="1076"/>
          <ac:grpSpMkLst>
            <pc:docMk/>
            <pc:sldMk cId="2061867158" sldId="935"/>
            <ac:grpSpMk id="19" creationId="{2D6619E9-2606-4930-EB56-069FA05B36E6}"/>
          </ac:grpSpMkLst>
        </pc:grpChg>
        <pc:grpChg chg="del mod">
          <ac:chgData name="Ashwani Bindroo" userId="1baadaef-a740-4d22-9af0-4313cfb4426e" providerId="ADAL" clId="{DC4F69A5-BEF7-4983-90C3-E15F05739E65}" dt="2024-07-25T09:29:37.631" v="1409" actId="478"/>
          <ac:grpSpMkLst>
            <pc:docMk/>
            <pc:sldMk cId="2061867158" sldId="935"/>
            <ac:grpSpMk id="27" creationId="{2694EFBF-2F8F-460A-A172-D611D01EA186}"/>
          </ac:grpSpMkLst>
        </pc:grpChg>
        <pc:grpChg chg="del mod">
          <ac:chgData name="Ashwani Bindroo" userId="1baadaef-a740-4d22-9af0-4313cfb4426e" providerId="ADAL" clId="{DC4F69A5-BEF7-4983-90C3-E15F05739E65}" dt="2024-07-25T09:42:49.067" v="1428" actId="478"/>
          <ac:grpSpMkLst>
            <pc:docMk/>
            <pc:sldMk cId="2061867158" sldId="935"/>
            <ac:grpSpMk id="28" creationId="{2541C45C-8E73-4FCB-9472-F9898AA62456}"/>
          </ac:grpSpMkLst>
        </pc:grpChg>
        <pc:grpChg chg="del mod">
          <ac:chgData name="Ashwani Bindroo" userId="1baadaef-a740-4d22-9af0-4313cfb4426e" providerId="ADAL" clId="{DC4F69A5-BEF7-4983-90C3-E15F05739E65}" dt="2024-07-25T09:42:24.121" v="1422" actId="478"/>
          <ac:grpSpMkLst>
            <pc:docMk/>
            <pc:sldMk cId="2061867158" sldId="935"/>
            <ac:grpSpMk id="29" creationId="{9BEBC084-D677-47E7-845D-C7C6D58854D6}"/>
          </ac:grpSpMkLst>
        </pc:grpChg>
        <pc:grpChg chg="del mod">
          <ac:chgData name="Ashwani Bindroo" userId="1baadaef-a740-4d22-9af0-4313cfb4426e" providerId="ADAL" clId="{DC4F69A5-BEF7-4983-90C3-E15F05739E65}" dt="2024-07-25T09:43:34.996" v="1442" actId="478"/>
          <ac:grpSpMkLst>
            <pc:docMk/>
            <pc:sldMk cId="2061867158" sldId="935"/>
            <ac:grpSpMk id="30" creationId="{76313769-C58A-4000-92C9-F19524BCA3CB}"/>
          </ac:grpSpMkLst>
        </pc:grpChg>
        <pc:grpChg chg="del mod">
          <ac:chgData name="Ashwani Bindroo" userId="1baadaef-a740-4d22-9af0-4313cfb4426e" providerId="ADAL" clId="{DC4F69A5-BEF7-4983-90C3-E15F05739E65}" dt="2024-07-25T09:29:59.530" v="1413" actId="478"/>
          <ac:grpSpMkLst>
            <pc:docMk/>
            <pc:sldMk cId="2061867158" sldId="935"/>
            <ac:grpSpMk id="31" creationId="{60B00869-BC48-4F8B-9049-8B04F595D6E8}"/>
          </ac:grpSpMkLst>
        </pc:grpChg>
        <pc:grpChg chg="add del">
          <ac:chgData name="Ashwani Bindroo" userId="1baadaef-a740-4d22-9af0-4313cfb4426e" providerId="ADAL" clId="{DC4F69A5-BEF7-4983-90C3-E15F05739E65}" dt="2024-07-25T09:44:49.446" v="1455" actId="478"/>
          <ac:grpSpMkLst>
            <pc:docMk/>
            <pc:sldMk cId="2061867158" sldId="935"/>
            <ac:grpSpMk id="32" creationId="{8BD199DE-05F3-493A-9727-61826BC04541}"/>
          </ac:grpSpMkLst>
        </pc:grpChg>
        <pc:grpChg chg="del mod topLvl">
          <ac:chgData name="Ashwani Bindroo" userId="1baadaef-a740-4d22-9af0-4313cfb4426e" providerId="ADAL" clId="{DC4F69A5-BEF7-4983-90C3-E15F05739E65}" dt="2024-07-25T09:44:50.432" v="1456" actId="478"/>
          <ac:grpSpMkLst>
            <pc:docMk/>
            <pc:sldMk cId="2061867158" sldId="935"/>
            <ac:grpSpMk id="34" creationId="{F7AADE46-D6CD-42A6-B78C-2A6EC330340E}"/>
          </ac:grpSpMkLst>
        </pc:grpChg>
        <pc:grpChg chg="add mod">
          <ac:chgData name="Ashwani Bindroo" userId="1baadaef-a740-4d22-9af0-4313cfb4426e" providerId="ADAL" clId="{DC4F69A5-BEF7-4983-90C3-E15F05739E65}" dt="2024-07-25T09:56:13.295" v="1563" actId="1076"/>
          <ac:grpSpMkLst>
            <pc:docMk/>
            <pc:sldMk cId="2061867158" sldId="935"/>
            <ac:grpSpMk id="41" creationId="{6C11BA29-540D-9D34-99CD-0EEAA47FB0EB}"/>
          </ac:grpSpMkLst>
        </pc:grpChg>
        <pc:grpChg chg="mod">
          <ac:chgData name="Ashwani Bindroo" userId="1baadaef-a740-4d22-9af0-4313cfb4426e" providerId="ADAL" clId="{DC4F69A5-BEF7-4983-90C3-E15F05739E65}" dt="2024-07-25T09:44:54.746" v="1457" actId="1076"/>
          <ac:grpSpMkLst>
            <pc:docMk/>
            <pc:sldMk cId="2061867158" sldId="935"/>
            <ac:grpSpMk id="45" creationId="{F2513EEF-F854-41EC-9851-65BA6B4ADF23}"/>
          </ac:grpSpMkLst>
        </pc:grpChg>
        <pc:grpChg chg="mod">
          <ac:chgData name="Ashwani Bindroo" userId="1baadaef-a740-4d22-9af0-4313cfb4426e" providerId="ADAL" clId="{DC4F69A5-BEF7-4983-90C3-E15F05739E65}" dt="2024-07-25T09:54:32.332" v="1517" actId="164"/>
          <ac:grpSpMkLst>
            <pc:docMk/>
            <pc:sldMk cId="2061867158" sldId="935"/>
            <ac:grpSpMk id="61" creationId="{5E88835B-3FD9-40D4-9080-F51BFEF37B8E}"/>
          </ac:grpSpMkLst>
        </pc:grpChg>
        <pc:grpChg chg="mod">
          <ac:chgData name="Ashwani Bindroo" userId="1baadaef-a740-4d22-9af0-4313cfb4426e" providerId="ADAL" clId="{DC4F69A5-BEF7-4983-90C3-E15F05739E65}" dt="2024-07-25T09:55:51.088" v="1559" actId="164"/>
          <ac:grpSpMkLst>
            <pc:docMk/>
            <pc:sldMk cId="2061867158" sldId="935"/>
            <ac:grpSpMk id="77" creationId="{A557D01A-CD8D-46B2-BEA4-E25C4E1F1BBB}"/>
          </ac:grpSpMkLst>
        </pc:grpChg>
        <pc:grpChg chg="mod">
          <ac:chgData name="Ashwani Bindroo" userId="1baadaef-a740-4d22-9af0-4313cfb4426e" providerId="ADAL" clId="{DC4F69A5-BEF7-4983-90C3-E15F05739E65}" dt="2024-07-25T10:03:25.604" v="1739" actId="1076"/>
          <ac:grpSpMkLst>
            <pc:docMk/>
            <pc:sldMk cId="2061867158" sldId="935"/>
            <ac:grpSpMk id="89" creationId="{CE7F5082-CB04-4331-82C6-64EEA649E7AE}"/>
          </ac:grpSpMkLst>
        </pc:grpChg>
        <pc:grpChg chg="del mod">
          <ac:chgData name="Ashwani Bindroo" userId="1baadaef-a740-4d22-9af0-4313cfb4426e" providerId="ADAL" clId="{DC4F69A5-BEF7-4983-90C3-E15F05739E65}" dt="2024-07-25T09:55:25.165" v="1552" actId="478"/>
          <ac:grpSpMkLst>
            <pc:docMk/>
            <pc:sldMk cId="2061867158" sldId="935"/>
            <ac:grpSpMk id="95" creationId="{DD535F0F-1EC6-4A61-B465-CF07D902EB4C}"/>
          </ac:grpSpMkLst>
        </pc:grpChg>
        <pc:grpChg chg="del mod">
          <ac:chgData name="Ashwani Bindroo" userId="1baadaef-a740-4d22-9af0-4313cfb4426e" providerId="ADAL" clId="{DC4F69A5-BEF7-4983-90C3-E15F05739E65}" dt="2024-07-25T09:55:26.201" v="1553" actId="478"/>
          <ac:grpSpMkLst>
            <pc:docMk/>
            <pc:sldMk cId="2061867158" sldId="935"/>
            <ac:grpSpMk id="107" creationId="{7919A033-10EC-48F3-8092-4801612C3619}"/>
          </ac:grpSpMkLst>
        </pc:grpChg>
        <pc:picChg chg="del">
          <ac:chgData name="Ashwani Bindroo" userId="1baadaef-a740-4d22-9af0-4313cfb4426e" providerId="ADAL" clId="{DC4F69A5-BEF7-4983-90C3-E15F05739E65}" dt="2024-07-25T09:29:37.631" v="1409" actId="478"/>
          <ac:picMkLst>
            <pc:docMk/>
            <pc:sldMk cId="2061867158" sldId="935"/>
            <ac:picMk id="2050" creationId="{5EEE1228-B289-4BDA-8F88-461F0D30FD54}"/>
          </ac:picMkLst>
        </pc:picChg>
        <pc:picChg chg="del">
          <ac:chgData name="Ashwani Bindroo" userId="1baadaef-a740-4d22-9af0-4313cfb4426e" providerId="ADAL" clId="{DC4F69A5-BEF7-4983-90C3-E15F05739E65}" dt="2024-07-25T09:29:59.530" v="1413" actId="478"/>
          <ac:picMkLst>
            <pc:docMk/>
            <pc:sldMk cId="2061867158" sldId="935"/>
            <ac:picMk id="2052" creationId="{4D70CB70-5CA6-4660-9DDB-321FBD3F015A}"/>
          </ac:picMkLst>
        </pc:picChg>
        <pc:picChg chg="del">
          <ac:chgData name="Ashwani Bindroo" userId="1baadaef-a740-4d22-9af0-4313cfb4426e" providerId="ADAL" clId="{DC4F69A5-BEF7-4983-90C3-E15F05739E65}" dt="2024-07-25T09:42:49.067" v="1428" actId="478"/>
          <ac:picMkLst>
            <pc:docMk/>
            <pc:sldMk cId="2061867158" sldId="935"/>
            <ac:picMk id="2054" creationId="{AD2D9CF9-84CB-4950-B346-C40BABD15945}"/>
          </ac:picMkLst>
        </pc:picChg>
        <pc:picChg chg="del">
          <ac:chgData name="Ashwani Bindroo" userId="1baadaef-a740-4d22-9af0-4313cfb4426e" providerId="ADAL" clId="{DC4F69A5-BEF7-4983-90C3-E15F05739E65}" dt="2024-07-25T09:42:24.121" v="1422" actId="478"/>
          <ac:picMkLst>
            <pc:docMk/>
            <pc:sldMk cId="2061867158" sldId="935"/>
            <ac:picMk id="2056" creationId="{E96193E8-1309-4ABF-AF3F-1E88B583D589}"/>
          </ac:picMkLst>
        </pc:picChg>
        <pc:picChg chg="del mod">
          <ac:chgData name="Ashwani Bindroo" userId="1baadaef-a740-4d22-9af0-4313cfb4426e" providerId="ADAL" clId="{DC4F69A5-BEF7-4983-90C3-E15F05739E65}" dt="2024-07-25T09:43:34.996" v="1442" actId="478"/>
          <ac:picMkLst>
            <pc:docMk/>
            <pc:sldMk cId="2061867158" sldId="935"/>
            <ac:picMk id="2058" creationId="{9951786B-B294-46A7-AB9F-885E45BB83F1}"/>
          </ac:picMkLst>
        </pc:picChg>
        <pc:cxnChg chg="mod">
          <ac:chgData name="Ashwani Bindroo" userId="1baadaef-a740-4d22-9af0-4313cfb4426e" providerId="ADAL" clId="{DC4F69A5-BEF7-4983-90C3-E15F05739E65}" dt="2024-07-25T09:30:05.983" v="1414" actId="14100"/>
          <ac:cxnSpMkLst>
            <pc:docMk/>
            <pc:sldMk cId="2061867158" sldId="935"/>
            <ac:cxnSpMk id="54" creationId="{CC9F54B5-83F8-41B7-8D72-15488AEF90FF}"/>
          </ac:cxnSpMkLst>
        </pc:cxnChg>
        <pc:cxnChg chg="mod">
          <ac:chgData name="Ashwani Bindroo" userId="1baadaef-a740-4d22-9af0-4313cfb4426e" providerId="ADAL" clId="{DC4F69A5-BEF7-4983-90C3-E15F05739E65}" dt="2024-07-25T09:29:59.530" v="1413" actId="478"/>
          <ac:cxnSpMkLst>
            <pc:docMk/>
            <pc:sldMk cId="2061867158" sldId="935"/>
            <ac:cxnSpMk id="55" creationId="{6ED434B3-2F3A-494C-B3B6-2512DBD52CBD}"/>
          </ac:cxnSpMkLst>
        </pc:cxnChg>
        <pc:cxnChg chg="mod">
          <ac:chgData name="Ashwani Bindroo" userId="1baadaef-a740-4d22-9af0-4313cfb4426e" providerId="ADAL" clId="{DC4F69A5-BEF7-4983-90C3-E15F05739E65}" dt="2024-07-25T09:42:49.067" v="1428" actId="478"/>
          <ac:cxnSpMkLst>
            <pc:docMk/>
            <pc:sldMk cId="2061867158" sldId="935"/>
            <ac:cxnSpMk id="63" creationId="{DC2CD1EB-1F30-4541-A25F-C1753E8ADDFB}"/>
          </ac:cxnSpMkLst>
        </pc:cxnChg>
        <pc:cxnChg chg="mod">
          <ac:chgData name="Ashwani Bindroo" userId="1baadaef-a740-4d22-9af0-4313cfb4426e" providerId="ADAL" clId="{DC4F69A5-BEF7-4983-90C3-E15F05739E65}" dt="2024-07-25T09:42:49.067" v="1428" actId="478"/>
          <ac:cxnSpMkLst>
            <pc:docMk/>
            <pc:sldMk cId="2061867158" sldId="935"/>
            <ac:cxnSpMk id="66" creationId="{A2E8DFA5-8BC8-4F84-B94A-86F2200E2CCE}"/>
          </ac:cxnSpMkLst>
        </pc:cxnChg>
        <pc:cxnChg chg="mod">
          <ac:chgData name="Ashwani Bindroo" userId="1baadaef-a740-4d22-9af0-4313cfb4426e" providerId="ADAL" clId="{DC4F69A5-BEF7-4983-90C3-E15F05739E65}" dt="2024-07-25T09:42:24.121" v="1422" actId="478"/>
          <ac:cxnSpMkLst>
            <pc:docMk/>
            <pc:sldMk cId="2061867158" sldId="935"/>
            <ac:cxnSpMk id="85" creationId="{ADC3C1FA-BE4C-495B-9130-7C915699C7B7}"/>
          </ac:cxnSpMkLst>
        </pc:cxnChg>
        <pc:cxnChg chg="mod">
          <ac:chgData name="Ashwani Bindroo" userId="1baadaef-a740-4d22-9af0-4313cfb4426e" providerId="ADAL" clId="{DC4F69A5-BEF7-4983-90C3-E15F05739E65}" dt="2024-07-25T09:42:24.121" v="1422" actId="478"/>
          <ac:cxnSpMkLst>
            <pc:docMk/>
            <pc:sldMk cId="2061867158" sldId="935"/>
            <ac:cxnSpMk id="87" creationId="{B7954B67-EA63-4090-B543-73A65C68A054}"/>
          </ac:cxnSpMkLst>
        </pc:cxnChg>
        <pc:cxnChg chg="mod">
          <ac:chgData name="Ashwani Bindroo" userId="1baadaef-a740-4d22-9af0-4313cfb4426e" providerId="ADAL" clId="{DC4F69A5-BEF7-4983-90C3-E15F05739E65}" dt="2024-07-25T09:52:53.868" v="1484"/>
          <ac:cxnSpMkLst>
            <pc:docMk/>
            <pc:sldMk cId="2061867158" sldId="935"/>
            <ac:cxnSpMk id="96" creationId="{678219AD-285A-4808-ADE1-EA57AD666B2F}"/>
          </ac:cxnSpMkLst>
        </pc:cxnChg>
        <pc:cxnChg chg="mod">
          <ac:chgData name="Ashwani Bindroo" userId="1baadaef-a740-4d22-9af0-4313cfb4426e" providerId="ADAL" clId="{DC4F69A5-BEF7-4983-90C3-E15F05739E65}" dt="2024-07-25T09:43:34.996" v="1442" actId="478"/>
          <ac:cxnSpMkLst>
            <pc:docMk/>
            <pc:sldMk cId="2061867158" sldId="935"/>
            <ac:cxnSpMk id="97" creationId="{5DBA3368-9C64-4578-BA04-927AAF722A9E}"/>
          </ac:cxnSpMkLst>
        </pc:cxnChg>
        <pc:cxnChg chg="mod">
          <ac:chgData name="Ashwani Bindroo" userId="1baadaef-a740-4d22-9af0-4313cfb4426e" providerId="ADAL" clId="{DC4F69A5-BEF7-4983-90C3-E15F05739E65}" dt="2024-07-25T09:43:34.996" v="1442" actId="478"/>
          <ac:cxnSpMkLst>
            <pc:docMk/>
            <pc:sldMk cId="2061867158" sldId="935"/>
            <ac:cxnSpMk id="98" creationId="{5DB5BACB-871E-4673-8D37-4CCC874425D5}"/>
          </ac:cxnSpMkLst>
        </pc:cxnChg>
        <pc:cxnChg chg="mod">
          <ac:chgData name="Ashwani Bindroo" userId="1baadaef-a740-4d22-9af0-4313cfb4426e" providerId="ADAL" clId="{DC4F69A5-BEF7-4983-90C3-E15F05739E65}" dt="2024-07-25T09:52:53.868" v="1484"/>
          <ac:cxnSpMkLst>
            <pc:docMk/>
            <pc:sldMk cId="2061867158" sldId="935"/>
            <ac:cxnSpMk id="99" creationId="{33A89A8B-2069-4529-83EC-548AB0674199}"/>
          </ac:cxnSpMkLst>
        </pc:cxnChg>
      </pc:sldChg>
      <pc:sldChg chg="addSp delSp modSp mod delAnim">
        <pc:chgData name="Ashwani Bindroo" userId="1baadaef-a740-4d22-9af0-4313cfb4426e" providerId="ADAL" clId="{DC4F69A5-BEF7-4983-90C3-E15F05739E65}" dt="2024-07-25T07:11:40.188" v="347" actId="20577"/>
        <pc:sldMkLst>
          <pc:docMk/>
          <pc:sldMk cId="3024922883" sldId="937"/>
        </pc:sldMkLst>
        <pc:spChg chg="mod">
          <ac:chgData name="Ashwani Bindroo" userId="1baadaef-a740-4d22-9af0-4313cfb4426e" providerId="ADAL" clId="{DC4F69A5-BEF7-4983-90C3-E15F05739E65}" dt="2024-07-25T07:11:40.188" v="347" actId="20577"/>
          <ac:spMkLst>
            <pc:docMk/>
            <pc:sldMk cId="3024922883" sldId="937"/>
            <ac:spMk id="2" creationId="{932BC483-65B0-44D1-9176-1CDC599E0789}"/>
          </ac:spMkLst>
        </pc:spChg>
        <pc:spChg chg="del">
          <ac:chgData name="Ashwani Bindroo" userId="1baadaef-a740-4d22-9af0-4313cfb4426e" providerId="ADAL" clId="{DC4F69A5-BEF7-4983-90C3-E15F05739E65}" dt="2024-07-25T07:06:03.120" v="227" actId="478"/>
          <ac:spMkLst>
            <pc:docMk/>
            <pc:sldMk cId="3024922883" sldId="937"/>
            <ac:spMk id="3" creationId="{D5434022-D81F-48BE-9F12-0CC9F53687C2}"/>
          </ac:spMkLst>
        </pc:spChg>
        <pc:spChg chg="add del mod">
          <ac:chgData name="Ashwani Bindroo" userId="1baadaef-a740-4d22-9af0-4313cfb4426e" providerId="ADAL" clId="{DC4F69A5-BEF7-4983-90C3-E15F05739E65}" dt="2024-07-25T07:06:08.875" v="230" actId="478"/>
          <ac:spMkLst>
            <pc:docMk/>
            <pc:sldMk cId="3024922883" sldId="937"/>
            <ac:spMk id="6" creationId="{F5A90947-1321-77A8-2E09-69C7A8E74659}"/>
          </ac:spMkLst>
        </pc:spChg>
        <pc:spChg chg="add mod">
          <ac:chgData name="Ashwani Bindroo" userId="1baadaef-a740-4d22-9af0-4313cfb4426e" providerId="ADAL" clId="{DC4F69A5-BEF7-4983-90C3-E15F05739E65}" dt="2024-07-25T07:07:47.420" v="241" actId="1582"/>
          <ac:spMkLst>
            <pc:docMk/>
            <pc:sldMk cId="3024922883" sldId="937"/>
            <ac:spMk id="9" creationId="{1CF0EA73-8D52-DF6D-2454-1FC961692685}"/>
          </ac:spMkLst>
        </pc:spChg>
        <pc:spChg chg="add mod">
          <ac:chgData name="Ashwani Bindroo" userId="1baadaef-a740-4d22-9af0-4313cfb4426e" providerId="ADAL" clId="{DC4F69A5-BEF7-4983-90C3-E15F05739E65}" dt="2024-07-25T07:08:24.989" v="247" actId="14100"/>
          <ac:spMkLst>
            <pc:docMk/>
            <pc:sldMk cId="3024922883" sldId="937"/>
            <ac:spMk id="10" creationId="{50FA2636-FE9C-6BF2-E8B9-C5F745A09F28}"/>
          </ac:spMkLst>
        </pc:spChg>
        <pc:spChg chg="add">
          <ac:chgData name="Ashwani Bindroo" userId="1baadaef-a740-4d22-9af0-4313cfb4426e" providerId="ADAL" clId="{DC4F69A5-BEF7-4983-90C3-E15F05739E65}" dt="2024-07-25T07:08:12.503" v="246" actId="11529"/>
          <ac:spMkLst>
            <pc:docMk/>
            <pc:sldMk cId="3024922883" sldId="937"/>
            <ac:spMk id="11" creationId="{63178F6D-F881-DB0D-0A02-0DE0DD9E5963}"/>
          </ac:spMkLst>
        </pc:spChg>
        <pc:spChg chg="del mod">
          <ac:chgData name="Ashwani Bindroo" userId="1baadaef-a740-4d22-9af0-4313cfb4426e" providerId="ADAL" clId="{DC4F69A5-BEF7-4983-90C3-E15F05739E65}" dt="2024-07-25T07:06:05.656" v="229" actId="478"/>
          <ac:spMkLst>
            <pc:docMk/>
            <pc:sldMk cId="3024922883" sldId="937"/>
            <ac:spMk id="13" creationId="{CC14F4C3-2C01-2740-9BE1-545F8A9E4204}"/>
          </ac:spMkLst>
        </pc:spChg>
        <pc:spChg chg="mod">
          <ac:chgData name="Ashwani Bindroo" userId="1baadaef-a740-4d22-9af0-4313cfb4426e" providerId="ADAL" clId="{DC4F69A5-BEF7-4983-90C3-E15F05739E65}" dt="2024-07-25T07:06:22.031" v="233" actId="1076"/>
          <ac:spMkLst>
            <pc:docMk/>
            <pc:sldMk cId="3024922883" sldId="937"/>
            <ac:spMk id="14" creationId="{28D8E991-DE77-AD4A-8D0B-21C44ED29B99}"/>
          </ac:spMkLst>
        </pc:spChg>
        <pc:graphicFrameChg chg="del">
          <ac:chgData name="Ashwani Bindroo" userId="1baadaef-a740-4d22-9af0-4313cfb4426e" providerId="ADAL" clId="{DC4F69A5-BEF7-4983-90C3-E15F05739E65}" dt="2024-07-25T07:06:16.749" v="232" actId="478"/>
          <ac:graphicFrameMkLst>
            <pc:docMk/>
            <pc:sldMk cId="3024922883" sldId="937"/>
            <ac:graphicFrameMk id="5" creationId="{63AA28D3-3B35-4247-A3E8-9AD9195C82A9}"/>
          </ac:graphicFrameMkLst>
        </pc:graphicFrameChg>
        <pc:picChg chg="add mod">
          <ac:chgData name="Ashwani Bindroo" userId="1baadaef-a740-4d22-9af0-4313cfb4426e" providerId="ADAL" clId="{DC4F69A5-BEF7-4983-90C3-E15F05739E65}" dt="2024-07-25T07:07:17.285" v="237" actId="1076"/>
          <ac:picMkLst>
            <pc:docMk/>
            <pc:sldMk cId="3024922883" sldId="937"/>
            <ac:picMk id="8" creationId="{53F8B5DB-ED80-9746-0EBB-E0D3B04753BE}"/>
          </ac:picMkLst>
        </pc:picChg>
      </pc:sldChg>
      <pc:sldChg chg="addSp delSp modSp mod setBg delDesignElem chgLayout">
        <pc:chgData name="Ashwani Bindroo" userId="1baadaef-a740-4d22-9af0-4313cfb4426e" providerId="ADAL" clId="{DC4F69A5-BEF7-4983-90C3-E15F05739E65}" dt="2024-07-25T09:08:40.576" v="1312" actId="20577"/>
        <pc:sldMkLst>
          <pc:docMk/>
          <pc:sldMk cId="2605337013" sldId="938"/>
        </pc:sldMkLst>
        <pc:spChg chg="add mod">
          <ac:chgData name="Ashwani Bindroo" userId="1baadaef-a740-4d22-9af0-4313cfb4426e" providerId="ADAL" clId="{DC4F69A5-BEF7-4983-90C3-E15F05739E65}" dt="2024-07-25T07:00:37.979" v="106" actId="571"/>
          <ac:spMkLst>
            <pc:docMk/>
            <pc:sldMk cId="2605337013" sldId="938"/>
            <ac:spMk id="2" creationId="{EA74E8D0-D6E9-ECFC-8217-DB0498721C1A}"/>
          </ac:spMkLst>
        </pc:spChg>
        <pc:spChg chg="add mod">
          <ac:chgData name="Ashwani Bindroo" userId="1baadaef-a740-4d22-9af0-4313cfb4426e" providerId="ADAL" clId="{DC4F69A5-BEF7-4983-90C3-E15F05739E65}" dt="2024-07-25T07:12:02.704" v="357" actId="26606"/>
          <ac:spMkLst>
            <pc:docMk/>
            <pc:sldMk cId="2605337013" sldId="938"/>
            <ac:spMk id="3" creationId="{B1A1A13E-F731-24C8-E1A6-7EE4382137E7}"/>
          </ac:spMkLst>
        </pc:spChg>
        <pc:spChg chg="add mod">
          <ac:chgData name="Ashwani Bindroo" userId="1baadaef-a740-4d22-9af0-4313cfb4426e" providerId="ADAL" clId="{DC4F69A5-BEF7-4983-90C3-E15F05739E65}" dt="2024-07-25T07:12:02.704" v="357" actId="26606"/>
          <ac:spMkLst>
            <pc:docMk/>
            <pc:sldMk cId="2605337013" sldId="938"/>
            <ac:spMk id="4" creationId="{BC161355-4B3D-1939-4EE8-1096204387FC}"/>
          </ac:spMkLst>
        </pc:spChg>
        <pc:spChg chg="add mod">
          <ac:chgData name="Ashwani Bindroo" userId="1baadaef-a740-4d22-9af0-4313cfb4426e" providerId="ADAL" clId="{DC4F69A5-BEF7-4983-90C3-E15F05739E65}" dt="2024-07-25T07:12:32.334" v="374" actId="14100"/>
          <ac:spMkLst>
            <pc:docMk/>
            <pc:sldMk cId="2605337013" sldId="938"/>
            <ac:spMk id="6" creationId="{33866432-140E-4E82-E412-F8B356FCCEE3}"/>
          </ac:spMkLst>
        </pc:spChg>
        <pc:spChg chg="mod">
          <ac:chgData name="Ashwani Bindroo" userId="1baadaef-a740-4d22-9af0-4313cfb4426e" providerId="ADAL" clId="{DC4F69A5-BEF7-4983-90C3-E15F05739E65}" dt="2024-07-25T07:12:02.704" v="357" actId="26606"/>
          <ac:spMkLst>
            <pc:docMk/>
            <pc:sldMk cId="2605337013" sldId="938"/>
            <ac:spMk id="8" creationId="{858069EA-3041-4502-9753-7934B7848E02}"/>
          </ac:spMkLst>
        </pc:spChg>
        <pc:spChg chg="add mod">
          <ac:chgData name="Ashwani Bindroo" userId="1baadaef-a740-4d22-9af0-4313cfb4426e" providerId="ADAL" clId="{DC4F69A5-BEF7-4983-90C3-E15F05739E65}" dt="2024-07-25T09:08:40.576" v="1312" actId="20577"/>
          <ac:spMkLst>
            <pc:docMk/>
            <pc:sldMk cId="2605337013" sldId="938"/>
            <ac:spMk id="9" creationId="{864B7406-B164-5BAE-4A0E-9EFF7B5827F8}"/>
          </ac:spMkLst>
        </pc:spChg>
        <pc:spChg chg="add del">
          <ac:chgData name="Ashwani Bindroo" userId="1baadaef-a740-4d22-9af0-4313cfb4426e" providerId="ADAL" clId="{DC4F69A5-BEF7-4983-90C3-E15F05739E65}" dt="2024-07-25T07:11:55.501" v="349" actId="26606"/>
          <ac:spMkLst>
            <pc:docMk/>
            <pc:sldMk cId="2605337013" sldId="938"/>
            <ac:spMk id="13" creationId="{69D184B2-2226-4E31-BCCB-444330767440}"/>
          </ac:spMkLst>
        </pc:spChg>
        <pc:spChg chg="add del">
          <ac:chgData name="Ashwani Bindroo" userId="1baadaef-a740-4d22-9af0-4313cfb4426e" providerId="ADAL" clId="{DC4F69A5-BEF7-4983-90C3-E15F05739E65}" dt="2024-07-25T07:11:55.501" v="349" actId="26606"/>
          <ac:spMkLst>
            <pc:docMk/>
            <pc:sldMk cId="2605337013" sldId="938"/>
            <ac:spMk id="15" creationId="{1AC4D4E3-486A-464A-8EC8-D44881097267}"/>
          </ac:spMkLst>
        </pc:spChg>
        <pc:spChg chg="add del">
          <ac:chgData name="Ashwani Bindroo" userId="1baadaef-a740-4d22-9af0-4313cfb4426e" providerId="ADAL" clId="{DC4F69A5-BEF7-4983-90C3-E15F05739E65}" dt="2024-07-25T07:11:55.501" v="349" actId="26606"/>
          <ac:spMkLst>
            <pc:docMk/>
            <pc:sldMk cId="2605337013" sldId="938"/>
            <ac:spMk id="17" creationId="{864DE13E-58EB-4475-B79C-0D4FC651239B}"/>
          </ac:spMkLst>
        </pc:spChg>
        <pc:spChg chg="add del">
          <ac:chgData name="Ashwani Bindroo" userId="1baadaef-a740-4d22-9af0-4313cfb4426e" providerId="ADAL" clId="{DC4F69A5-BEF7-4983-90C3-E15F05739E65}" dt="2024-07-25T07:11:56.986" v="351" actId="26606"/>
          <ac:spMkLst>
            <pc:docMk/>
            <pc:sldMk cId="2605337013" sldId="938"/>
            <ac:spMk id="19" creationId="{DA2E7C1E-2B5A-4BBA-AE51-1CD8C19309D7}"/>
          </ac:spMkLst>
        </pc:spChg>
        <pc:spChg chg="add del">
          <ac:chgData name="Ashwani Bindroo" userId="1baadaef-a740-4d22-9af0-4313cfb4426e" providerId="ADAL" clId="{DC4F69A5-BEF7-4983-90C3-E15F05739E65}" dt="2024-07-25T07:11:56.986" v="351" actId="26606"/>
          <ac:spMkLst>
            <pc:docMk/>
            <pc:sldMk cId="2605337013" sldId="938"/>
            <ac:spMk id="20" creationId="{43DF76B1-5174-4FAF-9D19-FFEE98426836}"/>
          </ac:spMkLst>
        </pc:spChg>
        <pc:spChg chg="add del">
          <ac:chgData name="Ashwani Bindroo" userId="1baadaef-a740-4d22-9af0-4313cfb4426e" providerId="ADAL" clId="{DC4F69A5-BEF7-4983-90C3-E15F05739E65}" dt="2024-07-25T07:11:58.107" v="353" actId="26606"/>
          <ac:spMkLst>
            <pc:docMk/>
            <pc:sldMk cId="2605337013" sldId="938"/>
            <ac:spMk id="22" creationId="{B9FF99BD-075F-4761-A995-6FC574BD25EA}"/>
          </ac:spMkLst>
        </pc:spChg>
        <pc:spChg chg="add del">
          <ac:chgData name="Ashwani Bindroo" userId="1baadaef-a740-4d22-9af0-4313cfb4426e" providerId="ADAL" clId="{DC4F69A5-BEF7-4983-90C3-E15F05739E65}" dt="2024-07-25T07:11:58.107" v="353" actId="26606"/>
          <ac:spMkLst>
            <pc:docMk/>
            <pc:sldMk cId="2605337013" sldId="938"/>
            <ac:spMk id="23" creationId="{A7B21A54-9BA3-4EA9-B460-5A829ADD9051}"/>
          </ac:spMkLst>
        </pc:spChg>
        <pc:spChg chg="add del">
          <ac:chgData name="Ashwani Bindroo" userId="1baadaef-a740-4d22-9af0-4313cfb4426e" providerId="ADAL" clId="{DC4F69A5-BEF7-4983-90C3-E15F05739E65}" dt="2024-07-25T07:11:58.107" v="353" actId="26606"/>
          <ac:spMkLst>
            <pc:docMk/>
            <pc:sldMk cId="2605337013" sldId="938"/>
            <ac:spMk id="24" creationId="{6FA8F714-B9D8-488A-8CCA-E9948FF913A9}"/>
          </ac:spMkLst>
        </pc:spChg>
        <pc:spChg chg="add del">
          <ac:chgData name="Ashwani Bindroo" userId="1baadaef-a740-4d22-9af0-4313cfb4426e" providerId="ADAL" clId="{DC4F69A5-BEF7-4983-90C3-E15F05739E65}" dt="2024-07-25T07:11:58.608" v="355" actId="26606"/>
          <ac:spMkLst>
            <pc:docMk/>
            <pc:sldMk cId="2605337013" sldId="938"/>
            <ac:spMk id="26" creationId="{AB8C311F-7253-4AED-9701-7FC0708C41C7}"/>
          </ac:spMkLst>
        </pc:spChg>
        <pc:spChg chg="add del">
          <ac:chgData name="Ashwani Bindroo" userId="1baadaef-a740-4d22-9af0-4313cfb4426e" providerId="ADAL" clId="{DC4F69A5-BEF7-4983-90C3-E15F05739E65}" dt="2024-07-25T07:11:58.608" v="355" actId="26606"/>
          <ac:spMkLst>
            <pc:docMk/>
            <pc:sldMk cId="2605337013" sldId="938"/>
            <ac:spMk id="27" creationId="{E2384209-CB15-4CDF-9D31-C44FD9A3F20D}"/>
          </ac:spMkLst>
        </pc:spChg>
        <pc:spChg chg="add del">
          <ac:chgData name="Ashwani Bindroo" userId="1baadaef-a740-4d22-9af0-4313cfb4426e" providerId="ADAL" clId="{DC4F69A5-BEF7-4983-90C3-E15F05739E65}" dt="2024-07-25T07:11:58.608" v="355" actId="26606"/>
          <ac:spMkLst>
            <pc:docMk/>
            <pc:sldMk cId="2605337013" sldId="938"/>
            <ac:spMk id="28" creationId="{2633B3B5-CC90-43F0-8714-D31D1F3F0209}"/>
          </ac:spMkLst>
        </pc:spChg>
        <pc:spChg chg="add del">
          <ac:chgData name="Ashwani Bindroo" userId="1baadaef-a740-4d22-9af0-4313cfb4426e" providerId="ADAL" clId="{DC4F69A5-BEF7-4983-90C3-E15F05739E65}" dt="2024-07-25T07:11:58.608" v="355" actId="26606"/>
          <ac:spMkLst>
            <pc:docMk/>
            <pc:sldMk cId="2605337013" sldId="938"/>
            <ac:spMk id="29" creationId="{A8D57A06-A426-446D-B02C-A2DC6B62E45E}"/>
          </ac:spMkLst>
        </pc:spChg>
        <pc:spChg chg="add del">
          <ac:chgData name="Ashwani Bindroo" userId="1baadaef-a740-4d22-9af0-4313cfb4426e" providerId="ADAL" clId="{DC4F69A5-BEF7-4983-90C3-E15F05739E65}" dt="2024-07-25T07:12:02.704" v="357" actId="26606"/>
          <ac:spMkLst>
            <pc:docMk/>
            <pc:sldMk cId="2605337013" sldId="938"/>
            <ac:spMk id="31" creationId="{01D0AF59-99C3-4251-AB9A-C966C6AD4400}"/>
          </ac:spMkLst>
        </pc:spChg>
        <pc:spChg chg="add del">
          <ac:chgData name="Ashwani Bindroo" userId="1baadaef-a740-4d22-9af0-4313cfb4426e" providerId="ADAL" clId="{DC4F69A5-BEF7-4983-90C3-E15F05739E65}" dt="2024-07-25T07:12:02.704" v="357" actId="26606"/>
          <ac:spMkLst>
            <pc:docMk/>
            <pc:sldMk cId="2605337013" sldId="938"/>
            <ac:spMk id="32" creationId="{1855405F-37A2-4869-9154-F8BE3BECE6C3}"/>
          </ac:spMkLst>
        </pc:spChg>
        <pc:spChg chg="add del">
          <ac:chgData name="Ashwani Bindroo" userId="1baadaef-a740-4d22-9af0-4313cfb4426e" providerId="ADAL" clId="{DC4F69A5-BEF7-4983-90C3-E15F05739E65}" dt="2024-07-25T06:53:38.775" v="42" actId="26606"/>
          <ac:spMkLst>
            <pc:docMk/>
            <pc:sldMk cId="2605337013" sldId="938"/>
            <ac:spMk id="1031" creationId="{A8384FB5-9ADC-4DDC-881B-597D56F5B15D}"/>
          </ac:spMkLst>
        </pc:spChg>
        <pc:spChg chg="add del">
          <ac:chgData name="Ashwani Bindroo" userId="1baadaef-a740-4d22-9af0-4313cfb4426e" providerId="ADAL" clId="{DC4F69A5-BEF7-4983-90C3-E15F05739E65}" dt="2024-07-25T06:53:38.775" v="42" actId="26606"/>
          <ac:spMkLst>
            <pc:docMk/>
            <pc:sldMk cId="2605337013" sldId="938"/>
            <ac:spMk id="1033" creationId="{91E5A9A7-95C6-4F4F-B00E-C82E07FE62EF}"/>
          </ac:spMkLst>
        </pc:spChg>
        <pc:spChg chg="add del">
          <ac:chgData name="Ashwani Bindroo" userId="1baadaef-a740-4d22-9af0-4313cfb4426e" providerId="ADAL" clId="{DC4F69A5-BEF7-4983-90C3-E15F05739E65}" dt="2024-07-25T06:53:38.775" v="42" actId="26606"/>
          <ac:spMkLst>
            <pc:docMk/>
            <pc:sldMk cId="2605337013" sldId="938"/>
            <ac:spMk id="1035" creationId="{D07DD2DE-F619-49DD-B5E7-03A290FF4ED1}"/>
          </ac:spMkLst>
        </pc:spChg>
        <pc:spChg chg="add del">
          <ac:chgData name="Ashwani Bindroo" userId="1baadaef-a740-4d22-9af0-4313cfb4426e" providerId="ADAL" clId="{DC4F69A5-BEF7-4983-90C3-E15F05739E65}" dt="2024-07-25T06:53:38.775" v="42" actId="26606"/>
          <ac:spMkLst>
            <pc:docMk/>
            <pc:sldMk cId="2605337013" sldId="938"/>
            <ac:spMk id="1037" creationId="{85149191-5F60-4A28-AAFF-039F96B0F3EC}"/>
          </ac:spMkLst>
        </pc:spChg>
        <pc:spChg chg="add del">
          <ac:chgData name="Ashwani Bindroo" userId="1baadaef-a740-4d22-9af0-4313cfb4426e" providerId="ADAL" clId="{DC4F69A5-BEF7-4983-90C3-E15F05739E65}" dt="2024-07-25T06:53:38.775" v="42" actId="26606"/>
          <ac:spMkLst>
            <pc:docMk/>
            <pc:sldMk cId="2605337013" sldId="938"/>
            <ac:spMk id="1039" creationId="{F8260ED5-17F7-4158-B241-D51DD4CF1B7E}"/>
          </ac:spMkLst>
        </pc:spChg>
        <pc:spChg chg="add del">
          <ac:chgData name="Ashwani Bindroo" userId="1baadaef-a740-4d22-9af0-4313cfb4426e" providerId="ADAL" clId="{DC4F69A5-BEF7-4983-90C3-E15F05739E65}" dt="2024-07-25T06:53:40.893" v="44" actId="26606"/>
          <ac:spMkLst>
            <pc:docMk/>
            <pc:sldMk cId="2605337013" sldId="938"/>
            <ac:spMk id="1041" creationId="{D4771268-CB57-404A-9271-370EB28F6090}"/>
          </ac:spMkLst>
        </pc:spChg>
        <pc:spChg chg="add del">
          <ac:chgData name="Ashwani Bindroo" userId="1baadaef-a740-4d22-9af0-4313cfb4426e" providerId="ADAL" clId="{DC4F69A5-BEF7-4983-90C3-E15F05739E65}" dt="2024-07-25T06:53:44.771" v="46" actId="26606"/>
          <ac:spMkLst>
            <pc:docMk/>
            <pc:sldMk cId="2605337013" sldId="938"/>
            <ac:spMk id="1043" creationId="{6753252F-4873-4F63-801D-CC719279A7D5}"/>
          </ac:spMkLst>
        </pc:spChg>
        <pc:spChg chg="add del">
          <ac:chgData name="Ashwani Bindroo" userId="1baadaef-a740-4d22-9af0-4313cfb4426e" providerId="ADAL" clId="{DC4F69A5-BEF7-4983-90C3-E15F05739E65}" dt="2024-07-25T06:53:44.771" v="46" actId="26606"/>
          <ac:spMkLst>
            <pc:docMk/>
            <pc:sldMk cId="2605337013" sldId="938"/>
            <ac:spMk id="1044" creationId="{047C8CCB-F95D-4249-92DD-651249D3535A}"/>
          </ac:spMkLst>
        </pc:spChg>
        <pc:spChg chg="add del">
          <ac:chgData name="Ashwani Bindroo" userId="1baadaef-a740-4d22-9af0-4313cfb4426e" providerId="ADAL" clId="{DC4F69A5-BEF7-4983-90C3-E15F05739E65}" dt="2024-07-25T07:10:36.204" v="320" actId="700"/>
          <ac:spMkLst>
            <pc:docMk/>
            <pc:sldMk cId="2605337013" sldId="938"/>
            <ac:spMk id="1046" creationId="{A8384FB5-9ADC-4DDC-881B-597D56F5B15D}"/>
          </ac:spMkLst>
        </pc:spChg>
        <pc:spChg chg="add del">
          <ac:chgData name="Ashwani Bindroo" userId="1baadaef-a740-4d22-9af0-4313cfb4426e" providerId="ADAL" clId="{DC4F69A5-BEF7-4983-90C3-E15F05739E65}" dt="2024-07-25T07:10:36.204" v="320" actId="700"/>
          <ac:spMkLst>
            <pc:docMk/>
            <pc:sldMk cId="2605337013" sldId="938"/>
            <ac:spMk id="1047" creationId="{91E5A9A7-95C6-4F4F-B00E-C82E07FE62EF}"/>
          </ac:spMkLst>
        </pc:spChg>
        <pc:spChg chg="add del">
          <ac:chgData name="Ashwani Bindroo" userId="1baadaef-a740-4d22-9af0-4313cfb4426e" providerId="ADAL" clId="{DC4F69A5-BEF7-4983-90C3-E15F05739E65}" dt="2024-07-25T07:10:36.204" v="320" actId="700"/>
          <ac:spMkLst>
            <pc:docMk/>
            <pc:sldMk cId="2605337013" sldId="938"/>
            <ac:spMk id="1048" creationId="{D07DD2DE-F619-49DD-B5E7-03A290FF4ED1}"/>
          </ac:spMkLst>
        </pc:spChg>
        <pc:spChg chg="add del">
          <ac:chgData name="Ashwani Bindroo" userId="1baadaef-a740-4d22-9af0-4313cfb4426e" providerId="ADAL" clId="{DC4F69A5-BEF7-4983-90C3-E15F05739E65}" dt="2024-07-25T07:10:36.204" v="320" actId="700"/>
          <ac:spMkLst>
            <pc:docMk/>
            <pc:sldMk cId="2605337013" sldId="938"/>
            <ac:spMk id="1049" creationId="{85149191-5F60-4A28-AAFF-039F96B0F3EC}"/>
          </ac:spMkLst>
        </pc:spChg>
        <pc:spChg chg="add del">
          <ac:chgData name="Ashwani Bindroo" userId="1baadaef-a740-4d22-9af0-4313cfb4426e" providerId="ADAL" clId="{DC4F69A5-BEF7-4983-90C3-E15F05739E65}" dt="2024-07-25T07:10:36.204" v="320" actId="700"/>
          <ac:spMkLst>
            <pc:docMk/>
            <pc:sldMk cId="2605337013" sldId="938"/>
            <ac:spMk id="1050" creationId="{F8260ED5-17F7-4158-B241-D51DD4CF1B7E}"/>
          </ac:spMkLst>
        </pc:spChg>
        <pc:picChg chg="add mod">
          <ac:chgData name="Ashwani Bindroo" userId="1baadaef-a740-4d22-9af0-4313cfb4426e" providerId="ADAL" clId="{DC4F69A5-BEF7-4983-90C3-E15F05739E65}" dt="2024-07-25T07:12:02.704" v="357" actId="26606"/>
          <ac:picMkLst>
            <pc:docMk/>
            <pc:sldMk cId="2605337013" sldId="938"/>
            <ac:picMk id="5" creationId="{C2AA7139-4909-79F7-1E2D-27BBFF8E3E21}"/>
          </ac:picMkLst>
        </pc:picChg>
        <pc:picChg chg="del">
          <ac:chgData name="Ashwani Bindroo" userId="1baadaef-a740-4d22-9af0-4313cfb4426e" providerId="ADAL" clId="{DC4F69A5-BEF7-4983-90C3-E15F05739E65}" dt="2024-07-25T06:52:16.441" v="38" actId="478"/>
          <ac:picMkLst>
            <pc:docMk/>
            <pc:sldMk cId="2605337013" sldId="938"/>
            <ac:picMk id="7" creationId="{7102243D-2863-4D88-B09C-C4FEEE700475}"/>
          </ac:picMkLst>
        </pc:picChg>
        <pc:picChg chg="add del mod">
          <ac:chgData name="Ashwani Bindroo" userId="1baadaef-a740-4d22-9af0-4313cfb4426e" providerId="ADAL" clId="{DC4F69A5-BEF7-4983-90C3-E15F05739E65}" dt="2024-07-25T07:04:12.581" v="184" actId="21"/>
          <ac:picMkLst>
            <pc:docMk/>
            <pc:sldMk cId="2605337013" sldId="938"/>
            <ac:picMk id="1026" creationId="{C2F55993-0A74-B4EB-E8A5-35FB8A4CA76C}"/>
          </ac:picMkLst>
        </pc:picChg>
      </pc:sldChg>
      <pc:sldChg chg="new del">
        <pc:chgData name="Ashwani Bindroo" userId="1baadaef-a740-4d22-9af0-4313cfb4426e" providerId="ADAL" clId="{DC4F69A5-BEF7-4983-90C3-E15F05739E65}" dt="2024-07-25T10:33:30.936" v="1746" actId="680"/>
        <pc:sldMkLst>
          <pc:docMk/>
          <pc:sldMk cId="3566269918" sldId="939"/>
        </pc:sldMkLst>
      </pc:sldChg>
      <pc:sldChg chg="addSp delSp modSp add mod">
        <pc:chgData name="Ashwani Bindroo" userId="1baadaef-a740-4d22-9af0-4313cfb4426e" providerId="ADAL" clId="{DC4F69A5-BEF7-4983-90C3-E15F05739E65}" dt="2024-07-25T11:56:32.495" v="3240" actId="113"/>
        <pc:sldMkLst>
          <pc:docMk/>
          <pc:sldMk cId="4125716234" sldId="939"/>
        </pc:sldMkLst>
        <pc:spChg chg="add del mod">
          <ac:chgData name="Ashwani Bindroo" userId="1baadaef-a740-4d22-9af0-4313cfb4426e" providerId="ADAL" clId="{DC4F69A5-BEF7-4983-90C3-E15F05739E65}" dt="2024-07-25T10:34:25.908" v="1762" actId="478"/>
          <ac:spMkLst>
            <pc:docMk/>
            <pc:sldMk cId="4125716234" sldId="939"/>
            <ac:spMk id="5" creationId="{64DB88F6-FC3A-432B-3666-3E571486E1DD}"/>
          </ac:spMkLst>
        </pc:spChg>
        <pc:spChg chg="add del mod">
          <ac:chgData name="Ashwani Bindroo" userId="1baadaef-a740-4d22-9af0-4313cfb4426e" providerId="ADAL" clId="{DC4F69A5-BEF7-4983-90C3-E15F05739E65}" dt="2024-07-25T11:56:18.666" v="3236"/>
          <ac:spMkLst>
            <pc:docMk/>
            <pc:sldMk cId="4125716234" sldId="939"/>
            <ac:spMk id="9" creationId="{1AC9C6D3-10AF-A3B8-95B7-8DD636B98CE7}"/>
          </ac:spMkLst>
        </pc:spChg>
        <pc:spChg chg="add mod">
          <ac:chgData name="Ashwani Bindroo" userId="1baadaef-a740-4d22-9af0-4313cfb4426e" providerId="ADAL" clId="{DC4F69A5-BEF7-4983-90C3-E15F05739E65}" dt="2024-07-25T10:56:40.127" v="2358" actId="13822"/>
          <ac:spMkLst>
            <pc:docMk/>
            <pc:sldMk cId="4125716234" sldId="939"/>
            <ac:spMk id="12" creationId="{195C1C97-8D7D-71D8-B82D-8C589490C6FA}"/>
          </ac:spMkLst>
        </pc:spChg>
        <pc:spChg chg="add mod">
          <ac:chgData name="Ashwani Bindroo" userId="1baadaef-a740-4d22-9af0-4313cfb4426e" providerId="ADAL" clId="{DC4F69A5-BEF7-4983-90C3-E15F05739E65}" dt="2024-07-25T11:56:24.462" v="3237" actId="113"/>
          <ac:spMkLst>
            <pc:docMk/>
            <pc:sldMk cId="4125716234" sldId="939"/>
            <ac:spMk id="19" creationId="{1CC5860B-D8D3-8893-262E-0CCE285B6DDB}"/>
          </ac:spMkLst>
        </pc:spChg>
        <pc:spChg chg="mod">
          <ac:chgData name="Ashwani Bindroo" userId="1baadaef-a740-4d22-9af0-4313cfb4426e" providerId="ADAL" clId="{DC4F69A5-BEF7-4983-90C3-E15F05739E65}" dt="2024-07-25T10:34:45.254" v="1783" actId="1076"/>
          <ac:spMkLst>
            <pc:docMk/>
            <pc:sldMk cId="4125716234" sldId="939"/>
            <ac:spMk id="24" creationId="{750EFFF6-2169-4E43-890D-7B45E2A606CA}"/>
          </ac:spMkLst>
        </pc:spChg>
        <pc:spChg chg="add mod">
          <ac:chgData name="Ashwani Bindroo" userId="1baadaef-a740-4d22-9af0-4313cfb4426e" providerId="ADAL" clId="{DC4F69A5-BEF7-4983-90C3-E15F05739E65}" dt="2024-07-25T11:56:27.269" v="3238" actId="113"/>
          <ac:spMkLst>
            <pc:docMk/>
            <pc:sldMk cId="4125716234" sldId="939"/>
            <ac:spMk id="26" creationId="{BADA63AD-3E39-2DA8-794B-47511664017A}"/>
          </ac:spMkLst>
        </pc:spChg>
        <pc:spChg chg="add mod">
          <ac:chgData name="Ashwani Bindroo" userId="1baadaef-a740-4d22-9af0-4313cfb4426e" providerId="ADAL" clId="{DC4F69A5-BEF7-4983-90C3-E15F05739E65}" dt="2024-07-25T11:56:29.550" v="3239" actId="113"/>
          <ac:spMkLst>
            <pc:docMk/>
            <pc:sldMk cId="4125716234" sldId="939"/>
            <ac:spMk id="27" creationId="{24744536-6544-4331-5D1A-B408BBD227DD}"/>
          </ac:spMkLst>
        </pc:spChg>
        <pc:spChg chg="add mod">
          <ac:chgData name="Ashwani Bindroo" userId="1baadaef-a740-4d22-9af0-4313cfb4426e" providerId="ADAL" clId="{DC4F69A5-BEF7-4983-90C3-E15F05739E65}" dt="2024-07-25T11:56:32.495" v="3240" actId="113"/>
          <ac:spMkLst>
            <pc:docMk/>
            <pc:sldMk cId="4125716234" sldId="939"/>
            <ac:spMk id="28" creationId="{0789D89D-5864-48F8-CBFA-F9C2429A3803}"/>
          </ac:spMkLst>
        </pc:spChg>
        <pc:grpChg chg="del">
          <ac:chgData name="Ashwani Bindroo" userId="1baadaef-a740-4d22-9af0-4313cfb4426e" providerId="ADAL" clId="{DC4F69A5-BEF7-4983-90C3-E15F05739E65}" dt="2024-07-25T10:33:40.135" v="1748" actId="478"/>
          <ac:grpSpMkLst>
            <pc:docMk/>
            <pc:sldMk cId="4125716234" sldId="939"/>
            <ac:grpSpMk id="61" creationId="{5E88835B-3FD9-40D4-9080-F51BFEF37B8E}"/>
          </ac:grpSpMkLst>
        </pc:grpChg>
        <pc:grpChg chg="add del">
          <ac:chgData name="Ashwani Bindroo" userId="1baadaef-a740-4d22-9af0-4313cfb4426e" providerId="ADAL" clId="{DC4F69A5-BEF7-4983-90C3-E15F05739E65}" dt="2024-07-25T10:34:22.614" v="1760" actId="478"/>
          <ac:grpSpMkLst>
            <pc:docMk/>
            <pc:sldMk cId="4125716234" sldId="939"/>
            <ac:grpSpMk id="77" creationId="{A557D01A-CD8D-46B2-BEA4-E25C4E1F1BBB}"/>
          </ac:grpSpMkLst>
        </pc:grpChg>
        <pc:grpChg chg="del">
          <ac:chgData name="Ashwani Bindroo" userId="1baadaef-a740-4d22-9af0-4313cfb4426e" providerId="ADAL" clId="{DC4F69A5-BEF7-4983-90C3-E15F05739E65}" dt="2024-07-25T10:33:42.117" v="1749" actId="478"/>
          <ac:grpSpMkLst>
            <pc:docMk/>
            <pc:sldMk cId="4125716234" sldId="939"/>
            <ac:grpSpMk id="95" creationId="{DD535F0F-1EC6-4A61-B465-CF07D902EB4C}"/>
          </ac:grpSpMkLst>
        </pc:grpChg>
        <pc:grpChg chg="add del">
          <ac:chgData name="Ashwani Bindroo" userId="1baadaef-a740-4d22-9af0-4313cfb4426e" providerId="ADAL" clId="{DC4F69A5-BEF7-4983-90C3-E15F05739E65}" dt="2024-07-25T10:34:22.781" v="1761" actId="478"/>
          <ac:grpSpMkLst>
            <pc:docMk/>
            <pc:sldMk cId="4125716234" sldId="939"/>
            <ac:grpSpMk id="107" creationId="{7919A033-10EC-48F3-8092-4801612C3619}"/>
          </ac:grpSpMkLst>
        </pc:grpChg>
      </pc:sldChg>
      <pc:sldChg chg="addSp delSp modSp add mod">
        <pc:chgData name="Ashwani Bindroo" userId="1baadaef-a740-4d22-9af0-4313cfb4426e" providerId="ADAL" clId="{DC4F69A5-BEF7-4983-90C3-E15F05739E65}" dt="2024-07-25T11:45:34.093" v="3202" actId="20577"/>
        <pc:sldMkLst>
          <pc:docMk/>
          <pc:sldMk cId="1361533812" sldId="940"/>
        </pc:sldMkLst>
        <pc:spChg chg="ord">
          <ac:chgData name="Ashwani Bindroo" userId="1baadaef-a740-4d22-9af0-4313cfb4426e" providerId="ADAL" clId="{DC4F69A5-BEF7-4983-90C3-E15F05739E65}" dt="2024-07-25T10:38:47.605" v="1837" actId="166"/>
          <ac:spMkLst>
            <pc:docMk/>
            <pc:sldMk cId="1361533812" sldId="940"/>
            <ac:spMk id="16" creationId="{14E41552-E3FE-4D6A-8EE9-3715EC90E708}"/>
          </ac:spMkLst>
        </pc:spChg>
        <pc:spChg chg="ord">
          <ac:chgData name="Ashwani Bindroo" userId="1baadaef-a740-4d22-9af0-4313cfb4426e" providerId="ADAL" clId="{DC4F69A5-BEF7-4983-90C3-E15F05739E65}" dt="2024-07-25T10:38:47.981" v="1838" actId="166"/>
          <ac:spMkLst>
            <pc:docMk/>
            <pc:sldMk cId="1361533812" sldId="940"/>
            <ac:spMk id="17" creationId="{40F1D9A8-9621-433B-BA53-DD959423C9C8}"/>
          </ac:spMkLst>
        </pc:spChg>
        <pc:spChg chg="add del">
          <ac:chgData name="Ashwani Bindroo" userId="1baadaef-a740-4d22-9af0-4313cfb4426e" providerId="ADAL" clId="{DC4F69A5-BEF7-4983-90C3-E15F05739E65}" dt="2024-07-25T10:43:30.537" v="2012" actId="478"/>
          <ac:spMkLst>
            <pc:docMk/>
            <pc:sldMk cId="1361533812" sldId="940"/>
            <ac:spMk id="19" creationId="{041617E4-572A-0C8B-D761-C7F1D0208B60}"/>
          </ac:spMkLst>
        </pc:spChg>
        <pc:spChg chg="add mod">
          <ac:chgData name="Ashwani Bindroo" userId="1baadaef-a740-4d22-9af0-4313cfb4426e" providerId="ADAL" clId="{DC4F69A5-BEF7-4983-90C3-E15F05739E65}" dt="2024-07-25T10:43:03.410" v="2010" actId="1076"/>
          <ac:spMkLst>
            <pc:docMk/>
            <pc:sldMk cId="1361533812" sldId="940"/>
            <ac:spMk id="26" creationId="{C9A4FC4F-2D8C-B08C-7227-05593E703FE1}"/>
          </ac:spMkLst>
        </pc:spChg>
        <pc:spChg chg="add mod">
          <ac:chgData name="Ashwani Bindroo" userId="1baadaef-a740-4d22-9af0-4313cfb4426e" providerId="ADAL" clId="{DC4F69A5-BEF7-4983-90C3-E15F05739E65}" dt="2024-07-25T10:43:42.719" v="2016" actId="14100"/>
          <ac:spMkLst>
            <pc:docMk/>
            <pc:sldMk cId="1361533812" sldId="940"/>
            <ac:spMk id="27" creationId="{1621F328-3EF1-0DF8-DDA5-63CD28184884}"/>
          </ac:spMkLst>
        </pc:spChg>
        <pc:spChg chg="add mod">
          <ac:chgData name="Ashwani Bindroo" userId="1baadaef-a740-4d22-9af0-4313cfb4426e" providerId="ADAL" clId="{DC4F69A5-BEF7-4983-90C3-E15F05739E65}" dt="2024-07-25T10:44:19.231" v="2027" actId="1076"/>
          <ac:spMkLst>
            <pc:docMk/>
            <pc:sldMk cId="1361533812" sldId="940"/>
            <ac:spMk id="28" creationId="{3CBD23A2-7B37-7E92-C865-24B3F9ABD8DD}"/>
          </ac:spMkLst>
        </pc:spChg>
        <pc:spChg chg="add mod">
          <ac:chgData name="Ashwani Bindroo" userId="1baadaef-a740-4d22-9af0-4313cfb4426e" providerId="ADAL" clId="{DC4F69A5-BEF7-4983-90C3-E15F05739E65}" dt="2024-07-25T11:45:34.093" v="3202" actId="20577"/>
          <ac:spMkLst>
            <pc:docMk/>
            <pc:sldMk cId="1361533812" sldId="940"/>
            <ac:spMk id="29" creationId="{91890690-9095-5ED9-6A7F-789BCFB9822D}"/>
          </ac:spMkLst>
        </pc:spChg>
        <pc:grpChg chg="mod">
          <ac:chgData name="Ashwani Bindroo" userId="1baadaef-a740-4d22-9af0-4313cfb4426e" providerId="ADAL" clId="{DC4F69A5-BEF7-4983-90C3-E15F05739E65}" dt="2024-07-25T10:44:13.725" v="2026" actId="1076"/>
          <ac:grpSpMkLst>
            <pc:docMk/>
            <pc:sldMk cId="1361533812" sldId="940"/>
            <ac:grpSpMk id="13" creationId="{42C1FC8D-ACFC-4895-AA87-8BABDDAE448A}"/>
          </ac:grpSpMkLst>
        </pc:grpChg>
        <pc:grpChg chg="del">
          <ac:chgData name="Ashwani Bindroo" userId="1baadaef-a740-4d22-9af0-4313cfb4426e" providerId="ADAL" clId="{DC4F69A5-BEF7-4983-90C3-E15F05739E65}" dt="2024-07-25T10:36:58.090" v="1817" actId="478"/>
          <ac:grpSpMkLst>
            <pc:docMk/>
            <pc:sldMk cId="1361533812" sldId="940"/>
            <ac:grpSpMk id="61" creationId="{5E88835B-3FD9-40D4-9080-F51BFEF37B8E}"/>
          </ac:grpSpMkLst>
        </pc:grpChg>
        <pc:grpChg chg="del">
          <ac:chgData name="Ashwani Bindroo" userId="1baadaef-a740-4d22-9af0-4313cfb4426e" providerId="ADAL" clId="{DC4F69A5-BEF7-4983-90C3-E15F05739E65}" dt="2024-07-25T10:37:04.133" v="1821" actId="478"/>
          <ac:grpSpMkLst>
            <pc:docMk/>
            <pc:sldMk cId="1361533812" sldId="940"/>
            <ac:grpSpMk id="77" creationId="{A557D01A-CD8D-46B2-BEA4-E25C4E1F1BBB}"/>
          </ac:grpSpMkLst>
        </pc:grpChg>
        <pc:grpChg chg="del">
          <ac:chgData name="Ashwani Bindroo" userId="1baadaef-a740-4d22-9af0-4313cfb4426e" providerId="ADAL" clId="{DC4F69A5-BEF7-4983-90C3-E15F05739E65}" dt="2024-07-25T10:37:00.029" v="1818" actId="478"/>
          <ac:grpSpMkLst>
            <pc:docMk/>
            <pc:sldMk cId="1361533812" sldId="940"/>
            <ac:grpSpMk id="95" creationId="{DD535F0F-1EC6-4A61-B465-CF07D902EB4C}"/>
          </ac:grpSpMkLst>
        </pc:grpChg>
        <pc:grpChg chg="del">
          <ac:chgData name="Ashwani Bindroo" userId="1baadaef-a740-4d22-9af0-4313cfb4426e" providerId="ADAL" clId="{DC4F69A5-BEF7-4983-90C3-E15F05739E65}" dt="2024-07-25T10:37:02.748" v="1820" actId="478"/>
          <ac:grpSpMkLst>
            <pc:docMk/>
            <pc:sldMk cId="1361533812" sldId="940"/>
            <ac:grpSpMk id="107" creationId="{7919A033-10EC-48F3-8092-4801612C3619}"/>
          </ac:grpSpMkLst>
        </pc:grpChg>
        <pc:grpChg chg="del">
          <ac:chgData name="Ashwani Bindroo" userId="1baadaef-a740-4d22-9af0-4313cfb4426e" providerId="ADAL" clId="{DC4F69A5-BEF7-4983-90C3-E15F05739E65}" dt="2024-07-25T10:37:01.612" v="1819" actId="478"/>
          <ac:grpSpMkLst>
            <pc:docMk/>
            <pc:sldMk cId="1361533812" sldId="940"/>
            <ac:grpSpMk id="128" creationId="{782AA774-067B-49FB-9E09-949E68E4A94A}"/>
          </ac:grpSpMkLst>
        </pc:grpChg>
        <pc:picChg chg="add mod">
          <ac:chgData name="Ashwani Bindroo" userId="1baadaef-a740-4d22-9af0-4313cfb4426e" providerId="ADAL" clId="{DC4F69A5-BEF7-4983-90C3-E15F05739E65}" dt="2024-07-25T10:42:19.603" v="1933" actId="1440"/>
          <ac:picMkLst>
            <pc:docMk/>
            <pc:sldMk cId="1361533812" sldId="940"/>
            <ac:picMk id="5" creationId="{89AF570B-2BB7-AAF1-A1DE-5B1F28EB4644}"/>
          </ac:picMkLst>
        </pc:picChg>
        <pc:picChg chg="add mod ord">
          <ac:chgData name="Ashwani Bindroo" userId="1baadaef-a740-4d22-9af0-4313cfb4426e" providerId="ADAL" clId="{DC4F69A5-BEF7-4983-90C3-E15F05739E65}" dt="2024-07-25T10:42:21.166" v="1934" actId="1440"/>
          <ac:picMkLst>
            <pc:docMk/>
            <pc:sldMk cId="1361533812" sldId="940"/>
            <ac:picMk id="12" creationId="{704D863C-664D-5E19-1EED-C384B99B8EA1}"/>
          </ac:picMkLst>
        </pc:picChg>
        <pc:cxnChg chg="mod">
          <ac:chgData name="Ashwani Bindroo" userId="1baadaef-a740-4d22-9af0-4313cfb4426e" providerId="ADAL" clId="{DC4F69A5-BEF7-4983-90C3-E15F05739E65}" dt="2024-07-25T10:37:01.612" v="1819" actId="478"/>
          <ac:cxnSpMkLst>
            <pc:docMk/>
            <pc:sldMk cId="1361533812" sldId="940"/>
            <ac:cxnSpMk id="109" creationId="{C0B132EC-6737-44FC-98AA-CF59F319764C}"/>
          </ac:cxnSpMkLst>
        </pc:cxnChg>
      </pc:sldChg>
      <pc:sldChg chg="addSp delSp modSp add mod">
        <pc:chgData name="Ashwani Bindroo" userId="1baadaef-a740-4d22-9af0-4313cfb4426e" providerId="ADAL" clId="{DC4F69A5-BEF7-4983-90C3-E15F05739E65}" dt="2024-07-25T10:47:52.587" v="2208" actId="20577"/>
        <pc:sldMkLst>
          <pc:docMk/>
          <pc:sldMk cId="2040351023" sldId="941"/>
        </pc:sldMkLst>
        <pc:spChg chg="add mod">
          <ac:chgData name="Ashwani Bindroo" userId="1baadaef-a740-4d22-9af0-4313cfb4426e" providerId="ADAL" clId="{DC4F69A5-BEF7-4983-90C3-E15F05739E65}" dt="2024-07-25T10:47:52.587" v="2208" actId="20577"/>
          <ac:spMkLst>
            <pc:docMk/>
            <pc:sldMk cId="2040351023" sldId="941"/>
            <ac:spMk id="9" creationId="{372D80AE-E45B-DBFD-4D9F-281717B4C779}"/>
          </ac:spMkLst>
        </pc:spChg>
        <pc:picChg chg="del">
          <ac:chgData name="Ashwani Bindroo" userId="1baadaef-a740-4d22-9af0-4313cfb4426e" providerId="ADAL" clId="{DC4F69A5-BEF7-4983-90C3-E15F05739E65}" dt="2024-07-25T10:40:03.909" v="1843" actId="478"/>
          <ac:picMkLst>
            <pc:docMk/>
            <pc:sldMk cId="2040351023" sldId="941"/>
            <ac:picMk id="5" creationId="{89AF570B-2BB7-AAF1-A1DE-5B1F28EB4644}"/>
          </ac:picMkLst>
        </pc:picChg>
        <pc:picChg chg="add mod">
          <ac:chgData name="Ashwani Bindroo" userId="1baadaef-a740-4d22-9af0-4313cfb4426e" providerId="ADAL" clId="{DC4F69A5-BEF7-4983-90C3-E15F05739E65}" dt="2024-07-25T10:40:40.950" v="1851" actId="1076"/>
          <ac:picMkLst>
            <pc:docMk/>
            <pc:sldMk cId="2040351023" sldId="941"/>
            <ac:picMk id="8" creationId="{7074BC32-0F4C-9258-33B7-01F414F32347}"/>
          </ac:picMkLst>
        </pc:picChg>
        <pc:picChg chg="del">
          <ac:chgData name="Ashwani Bindroo" userId="1baadaef-a740-4d22-9af0-4313cfb4426e" providerId="ADAL" clId="{DC4F69A5-BEF7-4983-90C3-E15F05739E65}" dt="2024-07-25T10:40:03.124" v="1842" actId="478"/>
          <ac:picMkLst>
            <pc:docMk/>
            <pc:sldMk cId="2040351023" sldId="941"/>
            <ac:picMk id="12" creationId="{704D863C-664D-5E19-1EED-C384B99B8EA1}"/>
          </ac:picMkLst>
        </pc:picChg>
      </pc:sldChg>
      <pc:sldChg chg="new del">
        <pc:chgData name="Ashwani Bindroo" userId="1baadaef-a740-4d22-9af0-4313cfb4426e" providerId="ADAL" clId="{DC4F69A5-BEF7-4983-90C3-E15F05739E65}" dt="2024-07-25T10:48:31.310" v="2233" actId="680"/>
        <pc:sldMkLst>
          <pc:docMk/>
          <pc:sldMk cId="1396518705" sldId="942"/>
        </pc:sldMkLst>
      </pc:sldChg>
      <pc:sldChg chg="addSp modSp add mod">
        <pc:chgData name="Ashwani Bindroo" userId="1baadaef-a740-4d22-9af0-4313cfb4426e" providerId="ADAL" clId="{DC4F69A5-BEF7-4983-90C3-E15F05739E65}" dt="2024-07-25T10:56:35.718" v="2357" actId="13822"/>
        <pc:sldMkLst>
          <pc:docMk/>
          <pc:sldMk cId="4107539808" sldId="942"/>
        </pc:sldMkLst>
        <pc:spChg chg="add mod">
          <ac:chgData name="Ashwani Bindroo" userId="1baadaef-a740-4d22-9af0-4313cfb4426e" providerId="ADAL" clId="{DC4F69A5-BEF7-4983-90C3-E15F05739E65}" dt="2024-07-25T10:55:36.778" v="2351" actId="1076"/>
          <ac:spMkLst>
            <pc:docMk/>
            <pc:sldMk cId="4107539808" sldId="942"/>
            <ac:spMk id="4" creationId="{B29E0335-7D15-4C68-BA06-39AC50F1B428}"/>
          </ac:spMkLst>
        </pc:spChg>
        <pc:spChg chg="mod">
          <ac:chgData name="Ashwani Bindroo" userId="1baadaef-a740-4d22-9af0-4313cfb4426e" providerId="ADAL" clId="{DC4F69A5-BEF7-4983-90C3-E15F05739E65}" dt="2024-07-25T10:52:21.810" v="2276" actId="571"/>
          <ac:spMkLst>
            <pc:docMk/>
            <pc:sldMk cId="4107539808" sldId="942"/>
            <ac:spMk id="8" creationId="{1077B288-B5D9-008D-B2D9-B20C16DBB7B0}"/>
          </ac:spMkLst>
        </pc:spChg>
        <pc:spChg chg="mod">
          <ac:chgData name="Ashwani Bindroo" userId="1baadaef-a740-4d22-9af0-4313cfb4426e" providerId="ADAL" clId="{DC4F69A5-BEF7-4983-90C3-E15F05739E65}" dt="2024-07-25T10:56:07.795" v="2356" actId="120"/>
          <ac:spMkLst>
            <pc:docMk/>
            <pc:sldMk cId="4107539808" sldId="942"/>
            <ac:spMk id="9" creationId="{1AC9C6D3-10AF-A3B8-95B7-8DD636B98CE7}"/>
          </ac:spMkLst>
        </pc:spChg>
        <pc:spChg chg="mod">
          <ac:chgData name="Ashwani Bindroo" userId="1baadaef-a740-4d22-9af0-4313cfb4426e" providerId="ADAL" clId="{DC4F69A5-BEF7-4983-90C3-E15F05739E65}" dt="2024-07-25T10:56:35.718" v="2357" actId="13822"/>
          <ac:spMkLst>
            <pc:docMk/>
            <pc:sldMk cId="4107539808" sldId="942"/>
            <ac:spMk id="12" creationId="{195C1C97-8D7D-71D8-B82D-8C589490C6FA}"/>
          </ac:spMkLst>
        </pc:spChg>
        <pc:spChg chg="mod">
          <ac:chgData name="Ashwani Bindroo" userId="1baadaef-a740-4d22-9af0-4313cfb4426e" providerId="ADAL" clId="{DC4F69A5-BEF7-4983-90C3-E15F05739E65}" dt="2024-07-25T10:52:21.810" v="2276" actId="571"/>
          <ac:spMkLst>
            <pc:docMk/>
            <pc:sldMk cId="4107539808" sldId="942"/>
            <ac:spMk id="26" creationId="{F2EE6093-4CD1-60C7-78FA-C30EF514F5DB}"/>
          </ac:spMkLst>
        </pc:spChg>
        <pc:spChg chg="mod">
          <ac:chgData name="Ashwani Bindroo" userId="1baadaef-a740-4d22-9af0-4313cfb4426e" providerId="ADAL" clId="{DC4F69A5-BEF7-4983-90C3-E15F05739E65}" dt="2024-07-25T10:52:21.810" v="2276" actId="571"/>
          <ac:spMkLst>
            <pc:docMk/>
            <pc:sldMk cId="4107539808" sldId="942"/>
            <ac:spMk id="27" creationId="{A35E4182-1F05-1F59-21B5-606AF57E8083}"/>
          </ac:spMkLst>
        </pc:spChg>
        <pc:spChg chg="add mod">
          <ac:chgData name="Ashwani Bindroo" userId="1baadaef-a740-4d22-9af0-4313cfb4426e" providerId="ADAL" clId="{DC4F69A5-BEF7-4983-90C3-E15F05739E65}" dt="2024-07-25T10:52:21.810" v="2276" actId="571"/>
          <ac:spMkLst>
            <pc:docMk/>
            <pc:sldMk cId="4107539808" sldId="942"/>
            <ac:spMk id="29" creationId="{8AC324C6-2370-F0DA-57FB-4C93AE67A841}"/>
          </ac:spMkLst>
        </pc:spChg>
        <pc:spChg chg="add mod">
          <ac:chgData name="Ashwani Bindroo" userId="1baadaef-a740-4d22-9af0-4313cfb4426e" providerId="ADAL" clId="{DC4F69A5-BEF7-4983-90C3-E15F05739E65}" dt="2024-07-25T10:56:07.795" v="2356" actId="120"/>
          <ac:spMkLst>
            <pc:docMk/>
            <pc:sldMk cId="4107539808" sldId="942"/>
            <ac:spMk id="30" creationId="{5BCEF112-25E5-012D-AC20-1AFD887B021D}"/>
          </ac:spMkLst>
        </pc:spChg>
        <pc:spChg chg="add mod">
          <ac:chgData name="Ashwani Bindroo" userId="1baadaef-a740-4d22-9af0-4313cfb4426e" providerId="ADAL" clId="{DC4F69A5-BEF7-4983-90C3-E15F05739E65}" dt="2024-07-25T10:55:30.370" v="2349" actId="1076"/>
          <ac:spMkLst>
            <pc:docMk/>
            <pc:sldMk cId="4107539808" sldId="942"/>
            <ac:spMk id="31" creationId="{D2C3D62A-92AF-6871-817D-B04AC7E5A444}"/>
          </ac:spMkLst>
        </pc:spChg>
        <pc:spChg chg="mod">
          <ac:chgData name="Ashwani Bindroo" userId="1baadaef-a740-4d22-9af0-4313cfb4426e" providerId="ADAL" clId="{DC4F69A5-BEF7-4983-90C3-E15F05739E65}" dt="2024-07-25T10:53:44.156" v="2306" actId="571"/>
          <ac:spMkLst>
            <pc:docMk/>
            <pc:sldMk cId="4107539808" sldId="942"/>
            <ac:spMk id="33" creationId="{43898509-A3EC-158D-4E3B-A3DB1902349B}"/>
          </ac:spMkLst>
        </pc:spChg>
        <pc:spChg chg="mod">
          <ac:chgData name="Ashwani Bindroo" userId="1baadaef-a740-4d22-9af0-4313cfb4426e" providerId="ADAL" clId="{DC4F69A5-BEF7-4983-90C3-E15F05739E65}" dt="2024-07-25T10:53:44.156" v="2306" actId="571"/>
          <ac:spMkLst>
            <pc:docMk/>
            <pc:sldMk cId="4107539808" sldId="942"/>
            <ac:spMk id="35" creationId="{FE49A070-C918-D3A3-1DF1-27B25AE4473F}"/>
          </ac:spMkLst>
        </pc:spChg>
        <pc:spChg chg="mod">
          <ac:chgData name="Ashwani Bindroo" userId="1baadaef-a740-4d22-9af0-4313cfb4426e" providerId="ADAL" clId="{DC4F69A5-BEF7-4983-90C3-E15F05739E65}" dt="2024-07-25T10:53:44.156" v="2306" actId="571"/>
          <ac:spMkLst>
            <pc:docMk/>
            <pc:sldMk cId="4107539808" sldId="942"/>
            <ac:spMk id="36" creationId="{592D8F60-412B-7171-7D0A-1447F8EB872F}"/>
          </ac:spMkLst>
        </pc:spChg>
        <pc:spChg chg="add mod">
          <ac:chgData name="Ashwani Bindroo" userId="1baadaef-a740-4d22-9af0-4313cfb4426e" providerId="ADAL" clId="{DC4F69A5-BEF7-4983-90C3-E15F05739E65}" dt="2024-07-25T10:56:07.795" v="2356" actId="120"/>
          <ac:spMkLst>
            <pc:docMk/>
            <pc:sldMk cId="4107539808" sldId="942"/>
            <ac:spMk id="38" creationId="{6DCC509D-9C4B-40FA-9557-21007E5D2347}"/>
          </ac:spMkLst>
        </pc:spChg>
        <pc:spChg chg="add mod">
          <ac:chgData name="Ashwani Bindroo" userId="1baadaef-a740-4d22-9af0-4313cfb4426e" providerId="ADAL" clId="{DC4F69A5-BEF7-4983-90C3-E15F05739E65}" dt="2024-07-25T10:55:34.353" v="2350" actId="1076"/>
          <ac:spMkLst>
            <pc:docMk/>
            <pc:sldMk cId="4107539808" sldId="942"/>
            <ac:spMk id="39" creationId="{3F6FD6A5-F1C4-BE2F-DF88-FA48FAB3BFB7}"/>
          </ac:spMkLst>
        </pc:spChg>
        <pc:grpChg chg="add mod">
          <ac:chgData name="Ashwani Bindroo" userId="1baadaef-a740-4d22-9af0-4313cfb4426e" providerId="ADAL" clId="{DC4F69A5-BEF7-4983-90C3-E15F05739E65}" dt="2024-07-25T10:52:21.810" v="2276" actId="571"/>
          <ac:grpSpMkLst>
            <pc:docMk/>
            <pc:sldMk cId="4107539808" sldId="942"/>
            <ac:grpSpMk id="5" creationId="{E1D49465-4D46-902C-59C4-FA17C6F6990B}"/>
          </ac:grpSpMkLst>
        </pc:grpChg>
        <pc:grpChg chg="mod">
          <ac:chgData name="Ashwani Bindroo" userId="1baadaef-a740-4d22-9af0-4313cfb4426e" providerId="ADAL" clId="{DC4F69A5-BEF7-4983-90C3-E15F05739E65}" dt="2024-07-25T10:52:21.810" v="2276" actId="571"/>
          <ac:grpSpMkLst>
            <pc:docMk/>
            <pc:sldMk cId="4107539808" sldId="942"/>
            <ac:grpSpMk id="19" creationId="{51903E4A-4FB2-E1D6-1C38-353BE8D63C6E}"/>
          </ac:grpSpMkLst>
        </pc:grpChg>
        <pc:grpChg chg="add mod">
          <ac:chgData name="Ashwani Bindroo" userId="1baadaef-a740-4d22-9af0-4313cfb4426e" providerId="ADAL" clId="{DC4F69A5-BEF7-4983-90C3-E15F05739E65}" dt="2024-07-25T10:53:44.156" v="2306" actId="571"/>
          <ac:grpSpMkLst>
            <pc:docMk/>
            <pc:sldMk cId="4107539808" sldId="942"/>
            <ac:grpSpMk id="32" creationId="{AAB6C6AF-D0B7-12CE-D9F0-9EC25ECBF54A}"/>
          </ac:grpSpMkLst>
        </pc:grpChg>
        <pc:grpChg chg="mod">
          <ac:chgData name="Ashwani Bindroo" userId="1baadaef-a740-4d22-9af0-4313cfb4426e" providerId="ADAL" clId="{DC4F69A5-BEF7-4983-90C3-E15F05739E65}" dt="2024-07-25T10:53:44.156" v="2306" actId="571"/>
          <ac:grpSpMkLst>
            <pc:docMk/>
            <pc:sldMk cId="4107539808" sldId="942"/>
            <ac:grpSpMk id="34" creationId="{DC514049-E3EF-CC06-1DAD-59895063979F}"/>
          </ac:grpSpMkLst>
        </pc:grpChg>
        <pc:picChg chg="mod">
          <ac:chgData name="Ashwani Bindroo" userId="1baadaef-a740-4d22-9af0-4313cfb4426e" providerId="ADAL" clId="{DC4F69A5-BEF7-4983-90C3-E15F05739E65}" dt="2024-07-25T10:52:21.810" v="2276" actId="571"/>
          <ac:picMkLst>
            <pc:docMk/>
            <pc:sldMk cId="4107539808" sldId="942"/>
            <ac:picMk id="28" creationId="{D05563F0-AE8B-718A-AE4C-1FDDAB9BEE93}"/>
          </ac:picMkLst>
        </pc:picChg>
        <pc:picChg chg="mod">
          <ac:chgData name="Ashwani Bindroo" userId="1baadaef-a740-4d22-9af0-4313cfb4426e" providerId="ADAL" clId="{DC4F69A5-BEF7-4983-90C3-E15F05739E65}" dt="2024-07-25T10:53:44.156" v="2306" actId="571"/>
          <ac:picMkLst>
            <pc:docMk/>
            <pc:sldMk cId="4107539808" sldId="942"/>
            <ac:picMk id="37" creationId="{8EF9E348-D421-25AE-E887-9389CB45FFF5}"/>
          </ac:picMkLst>
        </pc:picChg>
      </pc:sldChg>
    </pc:docChg>
  </pc:docChgLst>
  <pc:docChgLst>
    <pc:chgData name="Ashwani Bindroo" userId="S::ashwani.bindroo@tomtom.com::1baadaef-a740-4d22-9af0-4313cfb4426e" providerId="AD" clId="Web-{98425A78-B647-B3B4-3F09-23C38222A09F}"/>
    <pc:docChg chg="modSld">
      <pc:chgData name="Ashwani Bindroo" userId="S::ashwani.bindroo@tomtom.com::1baadaef-a740-4d22-9af0-4313cfb4426e" providerId="AD" clId="Web-{98425A78-B647-B3B4-3F09-23C38222A09F}" dt="2020-06-12T12:51:37.639" v="0" actId="14100"/>
      <pc:docMkLst>
        <pc:docMk/>
      </pc:docMkLst>
      <pc:sldChg chg="modSp">
        <pc:chgData name="Ashwani Bindroo" userId="S::ashwani.bindroo@tomtom.com::1baadaef-a740-4d22-9af0-4313cfb4426e" providerId="AD" clId="Web-{98425A78-B647-B3B4-3F09-23C38222A09F}" dt="2020-06-12T12:51:37.639" v="0" actId="14100"/>
        <pc:sldMkLst>
          <pc:docMk/>
          <pc:sldMk cId="2605337013" sldId="938"/>
        </pc:sldMkLst>
        <pc:spChg chg="mod">
          <ac:chgData name="Ashwani Bindroo" userId="S::ashwani.bindroo@tomtom.com::1baadaef-a740-4d22-9af0-4313cfb4426e" providerId="AD" clId="Web-{98425A78-B647-B3B4-3F09-23C38222A09F}" dt="2020-06-12T12:51:37.639" v="0" actId="14100"/>
          <ac:spMkLst>
            <pc:docMk/>
            <pc:sldMk cId="2605337013" sldId="938"/>
            <ac:spMk id="8" creationId="{858069EA-3041-4502-9753-7934B7848E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2E0F-F2E6-4C24-BF14-85B45A26F87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4039-1B6F-45C5-A917-C80D882C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8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8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8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4039-1B6F-45C5-A917-C80D882C5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5B65C-7C7C-9E40-9939-7E8F2FB2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95B277A3-6810-374F-9E58-7A3FC2F96C5F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90061-FE77-E741-A38B-BD416BCE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DA85B-1865-1D4D-B9FA-FCC24998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1710267"/>
            <a:ext cx="11617175" cy="171762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lnSpc>
                <a:spcPct val="80000"/>
              </a:lnSpc>
              <a:buNone/>
              <a:defRPr sz="4267" b="1" i="0" cap="all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2E62C64-53D4-0F4B-AD61-1F8736CAB6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886" y="3622766"/>
            <a:ext cx="11617175" cy="323523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8800" b="1" i="0" cap="all" spc="-200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5062F-8222-CA40-93BC-62B508483DA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FA3ED8E-379B-F849-ADAC-F18BF297F69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9F79-1E28-D141-A92A-A92899EC16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F273-AF80-0F4E-AAAE-C53A20138D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picture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6096000" cy="864000"/>
          </a:xfrm>
          <a:prstGeom prst="rect">
            <a:avLst/>
          </a:prstGeom>
          <a:solidFill>
            <a:schemeClr val="accent2"/>
          </a:solidFill>
        </p:spPr>
        <p:txBody>
          <a:bodyPr lIns="288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0"/>
            <a:ext cx="6096000" cy="864000"/>
          </a:xfrm>
          <a:prstGeom prst="rect">
            <a:avLst/>
          </a:prstGeom>
          <a:solidFill>
            <a:schemeClr val="accent1"/>
          </a:solidFill>
        </p:spPr>
        <p:txBody>
          <a:bodyPr lIns="288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64000"/>
            <a:ext cx="6096000" cy="5994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64000"/>
            <a:ext cx="6096000" cy="599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249F3-D5D2-9C49-BACC-703C20728B8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255835D-7624-C74D-95CA-5331EC65A45F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FF58-D3F3-654A-BEEE-54B92572501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D397E-6D5D-6D4A-91BB-C55B75D523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 picture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4080000" cy="864000"/>
          </a:xfrm>
          <a:prstGeom prst="rect">
            <a:avLst/>
          </a:prstGeom>
          <a:solidFill>
            <a:schemeClr val="accent2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3301" y="0"/>
            <a:ext cx="4080000" cy="864000"/>
          </a:xfrm>
          <a:prstGeom prst="rect">
            <a:avLst/>
          </a:prstGeom>
          <a:solidFill>
            <a:schemeClr val="accent1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5FD38-2BCF-2849-A0A5-874ABF2E1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2977" y="0"/>
            <a:ext cx="4080000" cy="864000"/>
          </a:xfrm>
          <a:prstGeom prst="rect">
            <a:avLst/>
          </a:prstGeom>
          <a:solidFill>
            <a:schemeClr val="tx1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64000"/>
            <a:ext cx="4080000" cy="599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80000" y="864000"/>
            <a:ext cx="4060504" cy="5994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A88E12C-78C6-324F-8C89-8C66D25E75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34345" y="864000"/>
            <a:ext cx="4080000" cy="599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0B8D4-1FBD-BD4E-9877-9BDB61F594C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65FC2FA-BBBB-9B4F-8524-1E022F5A1240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503DD-3B4E-0844-BAD4-220FC02BC5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330D2-29D4-284A-B23B-B53B374CFD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 pictures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045884" cy="864000"/>
          </a:xfrm>
          <a:prstGeom prst="rect">
            <a:avLst/>
          </a:prstGeom>
          <a:solidFill>
            <a:schemeClr val="accent2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1" y="0"/>
            <a:ext cx="3045884" cy="864000"/>
          </a:xfrm>
          <a:prstGeom prst="rect">
            <a:avLst/>
          </a:prstGeom>
          <a:solidFill>
            <a:schemeClr val="accent1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4EAB8B-E090-5247-8899-FA0F58989A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1" y="0"/>
            <a:ext cx="3082636" cy="864000"/>
          </a:xfrm>
          <a:prstGeom prst="rect">
            <a:avLst/>
          </a:prstGeom>
          <a:solidFill>
            <a:schemeClr val="accent3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5FD38-2BCF-2849-A0A5-874ABF2E1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73013" y="0"/>
            <a:ext cx="3045884" cy="864000"/>
          </a:xfrm>
          <a:prstGeom prst="rect">
            <a:avLst/>
          </a:prstGeom>
          <a:solidFill>
            <a:schemeClr val="accent4"/>
          </a:solidFill>
        </p:spPr>
        <p:txBody>
          <a:bodyPr lIns="288000" rIns="144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864000"/>
            <a:ext cx="3045884" cy="5994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864000"/>
            <a:ext cx="3045884" cy="599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8DACBAF-B02B-9148-8C8D-9489F3A725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9" y="864000"/>
            <a:ext cx="3081600" cy="5994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A88E12C-78C6-324F-8C89-8C66D25E75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73013" y="864000"/>
            <a:ext cx="3045884" cy="5994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1023C-289B-E247-BE47-E347300FE38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C69203-A0C1-0F4B-A1FD-EA1CE4CDBAA4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BBEBA-D2FD-D849-85CE-37A97E74457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2F89-98E0-6B4C-A88E-F7A273182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10858"/>
            <a:ext cx="6096000" cy="3447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10858"/>
            <a:ext cx="6096000" cy="3447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62513"/>
            <a:ext cx="6096000" cy="384000"/>
          </a:xfrm>
          <a:prstGeom prst="rect">
            <a:avLst/>
          </a:prstGeom>
          <a:solidFill>
            <a:schemeClr val="accent2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062513"/>
            <a:ext cx="6096000" cy="384000"/>
          </a:xfrm>
          <a:prstGeom prst="rect">
            <a:avLst/>
          </a:prstGeom>
          <a:solidFill>
            <a:schemeClr val="accent1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4A8C0B-CBFC-D446-9015-B094043851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73E3C-78E5-7141-B5C4-B779B639524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8A5F345-2340-5046-9D14-638DB59E26CF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ECDA4F-505A-2A42-AD40-F3DBDF648FF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80B8B6-FFAD-6A4B-B4DB-A818A0D9BE1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D66D81B2-156A-7345-818F-42A0C92CF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410858"/>
            <a:ext cx="4062632" cy="3447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64000" y="3410858"/>
            <a:ext cx="4064000" cy="3447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A88E12C-78C6-324F-8C89-8C66D25E75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8001" y="3410858"/>
            <a:ext cx="4071484" cy="3447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062513"/>
            <a:ext cx="4080000" cy="384000"/>
          </a:xfrm>
          <a:prstGeom prst="rect">
            <a:avLst/>
          </a:prstGeom>
          <a:solidFill>
            <a:schemeClr val="accent2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0000" y="3062513"/>
            <a:ext cx="4064000" cy="384000"/>
          </a:xfrm>
          <a:prstGeom prst="rect">
            <a:avLst/>
          </a:prstGeom>
          <a:solidFill>
            <a:schemeClr val="accent1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5FD38-2BCF-2849-A0A5-874ABF2E1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6631" y="3062513"/>
            <a:ext cx="4080000" cy="384000"/>
          </a:xfrm>
          <a:prstGeom prst="rect">
            <a:avLst/>
          </a:prstGeom>
          <a:solidFill>
            <a:schemeClr val="tx1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4A8C0B-CBFC-D446-9015-B094043851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40422-5C1E-CD45-A481-D5F04600566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A0EA65D-372F-9048-9ACE-762AC61E174A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E6E96-CD1E-4A47-8CF9-6C4E0CD1C80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BFE9-5568-A846-B145-03B9465CC3E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89C6D41-B956-EB40-A77A-C3E34CA765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E65F18B-825A-8D42-8289-83AD1E554F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410858"/>
            <a:ext cx="3045884" cy="3447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20751E9-3A56-9B44-A40F-FEA4937480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1" y="3410858"/>
            <a:ext cx="3045884" cy="3447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8DACBAF-B02B-9148-8C8D-9489F3A725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9" y="3410858"/>
            <a:ext cx="3081600" cy="3447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A88E12C-78C6-324F-8C89-8C66D25E75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78634" y="3410858"/>
            <a:ext cx="3045884" cy="3447143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44BD5-7F02-A749-A49D-AC75CCFBF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3062513"/>
            <a:ext cx="3045884" cy="384000"/>
          </a:xfrm>
          <a:prstGeom prst="rect">
            <a:avLst/>
          </a:prstGeom>
          <a:solidFill>
            <a:schemeClr val="accent2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D8D91EC-8CC3-FC43-B57F-8C0275B8A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1" y="3062513"/>
            <a:ext cx="3045884" cy="384000"/>
          </a:xfrm>
          <a:prstGeom prst="rect">
            <a:avLst/>
          </a:prstGeom>
          <a:solidFill>
            <a:schemeClr val="accent1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04EAB8B-E090-5247-8899-FA0F58989A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3062513"/>
            <a:ext cx="3082636" cy="384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F5FD38-2BCF-2849-A0A5-874ABF2E1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78634" y="3062513"/>
            <a:ext cx="3045884" cy="384000"/>
          </a:xfrm>
          <a:prstGeom prst="rect">
            <a:avLst/>
          </a:prstGeom>
          <a:solidFill>
            <a:schemeClr val="tx1"/>
          </a:solidFill>
        </p:spPr>
        <p:txBody>
          <a:bodyPr lIns="288000" rIns="180000" anchor="ctr"/>
          <a:lstStyle>
            <a:lvl1pPr marL="0" indent="0" algn="l">
              <a:buNone/>
              <a:defRPr sz="1600" b="1" i="0" cap="none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4A8C0B-CBFC-D446-9015-B094043851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5A267-6E15-B649-8F43-25B3DB1776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B97EC89-60E6-DF41-8D17-B72DA023442F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00CD9-BBE9-064D-885D-BD4C14551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719E9-7B1F-0042-9DD7-5183CE3172E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95BF53-FEF9-A64F-8DEE-B2E4E0E2A3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s_Header_pictur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0"/>
            <a:ext cx="4080000" cy="6873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spc="-200" dirty="0">
              <a:latin typeface="Noway" panose="02000506000000020004" pitchFamily="2" charset="77"/>
            </a:endParaRP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BE29D80-B844-2448-B446-52A22253C3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0000" y="0"/>
            <a:ext cx="4080000" cy="689428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8FA9B99-0B26-824F-BDF0-6B6C6065E7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753" y="406400"/>
            <a:ext cx="3410856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5A2ACC3-85DE-7340-A600-7C5A05303E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2470" y="3221264"/>
            <a:ext cx="3058583" cy="324726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4E32CE8-D666-0640-A750-6A71DDC4F6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74745" y="394606"/>
            <a:ext cx="3434140" cy="6073927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2C77F-D4BC-9F49-B7AC-99474E367E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5FAA3F5-6EAE-6642-B9E4-C2041D9A29CE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2458-A873-5041-AF0D-A1DF1421A8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2FE02-00A9-DF45-88B9-97C4D7FF8B4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_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0"/>
            <a:ext cx="4080000" cy="6873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4080000" y="0"/>
            <a:ext cx="4080000" cy="6873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8136275" y="0"/>
            <a:ext cx="4080000" cy="6873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710768-4DDA-424E-9EC7-ABFA06D73422}"/>
              </a:ext>
            </a:extLst>
          </p:cNvPr>
          <p:cNvSpPr/>
          <p:nvPr/>
        </p:nvSpPr>
        <p:spPr>
          <a:xfrm>
            <a:off x="4975502" y="1695487"/>
            <a:ext cx="2859521" cy="225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10755" hangingPunct="0"/>
            <a:r>
              <a:rPr lang="en-US" sz="14666" b="1" i="0" kern="0" dirty="0">
                <a:solidFill>
                  <a:schemeClr val="bg1"/>
                </a:solidFill>
                <a:latin typeface="Noway" panose="02000506000000020004" pitchFamily="2" charset="77"/>
                <a:ea typeface="Helvetica Neue"/>
                <a:cs typeface="Gotham Bold" pitchFamily="2" charset="0"/>
                <a:sym typeface="Helvetica Neue"/>
              </a:rPr>
              <a:t>02</a:t>
            </a:r>
            <a:endParaRPr lang="en-US" sz="14666" b="1" i="0" kern="0" dirty="0">
              <a:solidFill>
                <a:schemeClr val="bg1"/>
              </a:solidFill>
              <a:latin typeface="Noway" panose="02000506000000020004" pitchFamily="2" charset="77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1" name="Imagen 19">
            <a:extLst>
              <a:ext uri="{FF2B5EF4-FFF2-40B4-BE49-F238E27FC236}">
                <a16:creationId xmlns:a16="http://schemas.microsoft.com/office/drawing/2014/main" id="{AEF9224C-E946-F54A-8CC3-B072089A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67" t="47078" r="46485" b="47444"/>
          <a:stretch/>
        </p:blipFill>
        <p:spPr>
          <a:xfrm>
            <a:off x="4749560" y="3465802"/>
            <a:ext cx="2092409" cy="5451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CC6F73-3F1C-F740-8A2E-4C40AB0EA9B5}"/>
              </a:ext>
            </a:extLst>
          </p:cNvPr>
          <p:cNvSpPr/>
          <p:nvPr/>
        </p:nvSpPr>
        <p:spPr>
          <a:xfrm>
            <a:off x="9058982" y="1695487"/>
            <a:ext cx="2859521" cy="225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10755" hangingPunct="0"/>
            <a:r>
              <a:rPr lang="en-US" sz="14666" b="1" i="0" kern="0" dirty="0">
                <a:solidFill>
                  <a:schemeClr val="bg1"/>
                </a:solidFill>
                <a:latin typeface="Noway" panose="02000506000000020004" pitchFamily="2" charset="77"/>
                <a:ea typeface="Helvetica Neue"/>
                <a:cs typeface="Gotham Bold" pitchFamily="2" charset="0"/>
                <a:sym typeface="Helvetica Neue"/>
              </a:rPr>
              <a:t>03</a:t>
            </a:r>
            <a:endParaRPr lang="en-US" sz="14666" b="1" i="0" kern="0" dirty="0">
              <a:solidFill>
                <a:schemeClr val="bg1"/>
              </a:solidFill>
              <a:latin typeface="Noway" panose="02000506000000020004" pitchFamily="2" charset="77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7" name="Imagen 19">
            <a:extLst>
              <a:ext uri="{FF2B5EF4-FFF2-40B4-BE49-F238E27FC236}">
                <a16:creationId xmlns:a16="http://schemas.microsoft.com/office/drawing/2014/main" id="{EF002BFB-1F06-C84B-9425-75BBE01EFB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67" t="47078" r="46485" b="47444"/>
          <a:stretch/>
        </p:blipFill>
        <p:spPr>
          <a:xfrm>
            <a:off x="8855153" y="3465100"/>
            <a:ext cx="2092409" cy="5451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3BC4B3-1D27-EA4C-9EF0-BF9C8883C6C5}"/>
              </a:ext>
            </a:extLst>
          </p:cNvPr>
          <p:cNvSpPr/>
          <p:nvPr/>
        </p:nvSpPr>
        <p:spPr>
          <a:xfrm>
            <a:off x="1044081" y="1695487"/>
            <a:ext cx="2859521" cy="225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410755" hangingPunct="0"/>
            <a:r>
              <a:rPr lang="en-US" sz="14666" b="1" i="0" kern="0" dirty="0">
                <a:solidFill>
                  <a:schemeClr val="bg1"/>
                </a:solidFill>
                <a:latin typeface="Noway" panose="02000506000000020004" pitchFamily="2" charset="77"/>
                <a:ea typeface="Helvetica Neue"/>
                <a:cs typeface="Gotham Bold" pitchFamily="2" charset="0"/>
                <a:sym typeface="Helvetica Neue"/>
              </a:rPr>
              <a:t>01</a:t>
            </a:r>
            <a:endParaRPr lang="en-US" sz="14666" b="1" i="0" kern="0" dirty="0">
              <a:solidFill>
                <a:schemeClr val="bg1"/>
              </a:solidFill>
              <a:latin typeface="Noway" panose="02000506000000020004" pitchFamily="2" charset="77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24" name="Imagen 19">
            <a:extLst>
              <a:ext uri="{FF2B5EF4-FFF2-40B4-BE49-F238E27FC236}">
                <a16:creationId xmlns:a16="http://schemas.microsoft.com/office/drawing/2014/main" id="{F1FF48A4-5CD8-DE4B-921D-0A1B30F50A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67" t="47078" r="46485" b="47444"/>
          <a:stretch/>
        </p:blipFill>
        <p:spPr>
          <a:xfrm>
            <a:off x="653254" y="3465802"/>
            <a:ext cx="2092409" cy="545105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FECF741-D962-C242-889E-1953904411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828" y="4306299"/>
            <a:ext cx="2718224" cy="13520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728B775-A25E-0C4F-BC90-AF4C40D5C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692" y="4306299"/>
            <a:ext cx="2718224" cy="13520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CB0A204-2BCD-C541-B89E-7F7181E9D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81139" y="4306299"/>
            <a:ext cx="2718224" cy="13520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9D8FD-B546-B24C-AA49-868C8A4E98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2E07C88E-FE15-3143-8749-D58E4B97E6D8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9B22B857-6566-9E45-9DE4-043A741E007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DC979C-5D64-2F44-849B-D16EEA2A38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1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_Chapters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0"/>
            <a:ext cx="4080000" cy="6873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4080001" y="0"/>
            <a:ext cx="4059545" cy="6873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8136000" y="0"/>
            <a:ext cx="4080000" cy="6873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7E36C1-A5E0-CD46-9E9B-A6E5116694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7050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D18DBB0-2781-A945-9C51-31A1005D96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2470" y="3812419"/>
            <a:ext cx="3058583" cy="2656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CFD81-8202-E348-867C-5CB9EAD624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7165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DE3813F-E102-374F-9B7C-BEC394AC41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85" y="3812419"/>
            <a:ext cx="3058583" cy="2656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3BC17FE-6444-7741-821B-6F86C36781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9222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D1F95AB-DCB5-194D-8318-9FEC79346E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4642" y="3812419"/>
            <a:ext cx="3058583" cy="2656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667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8B12A-AD96-AB48-A8E2-7D8594207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04D90-3960-334D-BC12-1517799E0D2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tx1">
                  <a:alpha val="86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Noway 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EF746-0F2A-FC40-B63E-BFC1F71DB308}"/>
              </a:ext>
            </a:extLst>
          </p:cNvPr>
          <p:cNvSpPr/>
          <p:nvPr userDrawn="1"/>
        </p:nvSpPr>
        <p:spPr>
          <a:xfrm>
            <a:off x="9168385" y="5151967"/>
            <a:ext cx="3023615" cy="170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CE71D-7094-7741-8F56-73AD668C3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2" y="391885"/>
            <a:ext cx="5420961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4267" b="1" i="0" cap="all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 descr="TomTom_Logo_Refresh2018_PreFinal_(new)RGB.eps">
            <a:extLst>
              <a:ext uri="{FF2B5EF4-FFF2-40B4-BE49-F238E27FC236}">
                <a16:creationId xmlns:a16="http://schemas.microsoft.com/office/drawing/2014/main" id="{82AEE78E-3A70-0444-AD70-ECA0FD90B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0159" y="5657740"/>
            <a:ext cx="2715683" cy="69448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DC76A-49D7-C040-9C11-0D1D1F2CF0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02" y="2375668"/>
            <a:ext cx="5420961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133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r>
              <a:rPr lang="en-US" dirty="0"/>
              <a:t>Name presenter</a:t>
            </a:r>
          </a:p>
        </p:txBody>
      </p:sp>
    </p:spTree>
    <p:extLst>
      <p:ext uri="{BB962C8B-B14F-4D97-AF65-F5344CB8AC3E}">
        <p14:creationId xmlns:p14="http://schemas.microsoft.com/office/powerpoint/2010/main" val="37253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_Chapters_txt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0"/>
            <a:ext cx="4080000" cy="6873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4080001" y="0"/>
            <a:ext cx="4059545" cy="6873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8136000" y="0"/>
            <a:ext cx="4080000" cy="6873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890D8-A0B2-3C46-B20D-53CC015A1F6E}"/>
              </a:ext>
            </a:extLst>
          </p:cNvPr>
          <p:cNvSpPr/>
          <p:nvPr userDrawn="1"/>
        </p:nvSpPr>
        <p:spPr>
          <a:xfrm>
            <a:off x="0" y="3821374"/>
            <a:ext cx="12216000" cy="2620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7E36C1-A5E0-CD46-9E9B-A6E5116694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7050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D18DBB0-2781-A945-9C51-31A1005D96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2470" y="4100460"/>
            <a:ext cx="3058583" cy="1892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CFD81-8202-E348-867C-5CB9EAD624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7165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DE3813F-E102-374F-9B7C-BEC394AC41B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82585" y="4100460"/>
            <a:ext cx="3058583" cy="1892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3BC17FE-6444-7741-821B-6F86C36781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9222" y="1103085"/>
            <a:ext cx="3135084" cy="24468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D1F95AB-DCB5-194D-8318-9FEC79346E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4642" y="4100460"/>
            <a:ext cx="3058583" cy="1892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3429000"/>
            <a:ext cx="4080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4072275" y="3429000"/>
            <a:ext cx="4080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8136275" y="3429000"/>
            <a:ext cx="4080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A260001-02CF-B64D-AA57-7B81F1A2F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FBB70-4B26-1145-BDA4-D87A9B0B8B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0755" y="3023761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32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915EED-6727-FA4D-B84D-47E29AB43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2275" y="3023761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2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9B74C5-CED0-ED4B-8633-B9382E691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275" y="3023761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3D6A5B-859D-0C40-A92C-E49CBA7AF6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5D45EB-03FD-D241-A0D6-461400FD2B37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C01CAD5-7B62-ED4A-8936-4A378B1668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6AC1234-E07B-D847-98E4-C5F69B9B29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8F98662-B743-AF4F-BC41-682C8907B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2470" y="3636936"/>
            <a:ext cx="3371245" cy="2831597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4DC565-7410-F444-9360-B1F4C7E4D2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7866" y="3636936"/>
            <a:ext cx="3371245" cy="2831597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CC259F1-375C-884A-B8A9-9FC396B6C3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3858" y="3636936"/>
            <a:ext cx="3371245" cy="2831597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0411ADE-5FA0-0F46-8821-1D5CFC9FA7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xt block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2611200"/>
            <a:ext cx="4080000" cy="429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4072275" y="2611200"/>
            <a:ext cx="4080000" cy="4297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8136275" y="2611200"/>
            <a:ext cx="4080000" cy="42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A260001-02CF-B64D-AA57-7B81F1A2F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FBB70-4B26-1145-BDA4-D87A9B0B8B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20755" y="2169600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32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915EED-6727-FA4D-B84D-47E29AB43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2275" y="2170321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2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9B74C5-CED0-ED4B-8633-B9382E691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275" y="2170321"/>
            <a:ext cx="4080000" cy="384000"/>
          </a:xfrm>
          <a:prstGeom prst="rect">
            <a:avLst/>
          </a:prstGeom>
          <a:solidFill>
            <a:schemeClr val="bg1"/>
          </a:solidFill>
        </p:spPr>
        <p:txBody>
          <a:bodyPr lIns="180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59171C-115F-644B-8F4F-EF1C9A9DC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2470" y="2786744"/>
            <a:ext cx="3371245" cy="3681789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74531B1-6262-7E40-ACE7-1752F6440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7866" y="2786744"/>
            <a:ext cx="3371245" cy="3681789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96B749-E89B-0D45-80F9-58AAF22662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403858" y="2786744"/>
            <a:ext cx="3371245" cy="3681789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F2B00-95FA-ED4B-9CF0-4621171CB9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CB11C2F0-BC98-E34E-8C1D-FF114610CBA7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2B38EC-42C5-2D4D-9C24-991FE8825E4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4A7AE45-58BA-2042-A78F-CBFE1A01DBD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22EF720-49EE-C74C-AA01-A3D5AF436A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E60595-4D0E-6B46-9D30-C2DDA86DC125}"/>
              </a:ext>
            </a:extLst>
          </p:cNvPr>
          <p:cNvSpPr/>
          <p:nvPr userDrawn="1"/>
        </p:nvSpPr>
        <p:spPr>
          <a:xfrm>
            <a:off x="0" y="2611200"/>
            <a:ext cx="3048000" cy="4246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EB7F5-09EC-FB42-B7F5-8C93264CE9A4}"/>
              </a:ext>
            </a:extLst>
          </p:cNvPr>
          <p:cNvSpPr/>
          <p:nvPr userDrawn="1"/>
        </p:nvSpPr>
        <p:spPr>
          <a:xfrm>
            <a:off x="3048000" y="2611581"/>
            <a:ext cx="3048000" cy="4246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3CD7E-8F59-A843-BB9B-043060EB25D3}"/>
              </a:ext>
            </a:extLst>
          </p:cNvPr>
          <p:cNvSpPr/>
          <p:nvPr userDrawn="1"/>
        </p:nvSpPr>
        <p:spPr>
          <a:xfrm>
            <a:off x="6096000" y="2611581"/>
            <a:ext cx="3081600" cy="42464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A260001-02CF-B64D-AA57-7B81F1A2F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DFBB70-4B26-1145-BDA4-D87A9B0B8B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2169600"/>
            <a:ext cx="3048000" cy="384000"/>
          </a:xfrm>
          <a:prstGeom prst="rect">
            <a:avLst/>
          </a:prstGeom>
          <a:solidFill>
            <a:schemeClr val="bg1"/>
          </a:solidFill>
        </p:spPr>
        <p:txBody>
          <a:bodyPr lIns="288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915EED-6727-FA4D-B84D-47E29AB43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0" y="2169600"/>
            <a:ext cx="30480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2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9B74C5-CED0-ED4B-8633-B9382E691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169600"/>
            <a:ext cx="30816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3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E59171C-115F-644B-8F4F-EF1C9A9DC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543" y="2786744"/>
            <a:ext cx="2453943" cy="3681789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74531B1-6262-7E40-ACE7-1752F6440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59551" y="2786744"/>
            <a:ext cx="2810027" cy="3681789"/>
          </a:xfrm>
          <a:prstGeom prst="rect">
            <a:avLst/>
          </a:prstGeom>
        </p:spPr>
        <p:txBody>
          <a:bodyPr lIns="14400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F96B749-E89B-0D45-80F9-58AAF22662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1" y="2786744"/>
            <a:ext cx="2842332" cy="3681789"/>
          </a:xfrm>
          <a:prstGeom prst="rect">
            <a:avLst/>
          </a:prstGeom>
        </p:spPr>
        <p:txBody>
          <a:bodyPr lIns="14400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62C4F5-E889-4244-A978-DAB4EC4CD24F}"/>
              </a:ext>
            </a:extLst>
          </p:cNvPr>
          <p:cNvSpPr/>
          <p:nvPr userDrawn="1"/>
        </p:nvSpPr>
        <p:spPr>
          <a:xfrm>
            <a:off x="9178636" y="2611581"/>
            <a:ext cx="3048000" cy="42464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A6B0751-C21E-C546-95E9-F1C8558994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71709" y="2169600"/>
            <a:ext cx="3020291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3945F3E-4DEA-7346-AF2A-FEA41D80E6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1710" y="2786744"/>
            <a:ext cx="2814623" cy="3681789"/>
          </a:xfrm>
          <a:prstGeom prst="rect">
            <a:avLst/>
          </a:prstGeom>
        </p:spPr>
        <p:txBody>
          <a:bodyPr lIns="14400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14CE-DCF9-C447-B741-E675476E44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BC3F9464-98E7-F548-9905-E475951B85AF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67556E1-8D2B-8048-99D1-95B20E6C0BA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74585D-4613-F642-9E15-2212E6E380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385ECB3-BC25-894B-BB26-800EF0BD65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xt block +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EFCC2EF-4C1E-D044-A249-235AF04BD179}"/>
              </a:ext>
            </a:extLst>
          </p:cNvPr>
          <p:cNvSpPr/>
          <p:nvPr userDrawn="1"/>
        </p:nvSpPr>
        <p:spPr>
          <a:xfrm>
            <a:off x="1187" y="2107200"/>
            <a:ext cx="3048000" cy="2130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154FF1-C2CE-B04A-959A-F448A78906B5}"/>
              </a:ext>
            </a:extLst>
          </p:cNvPr>
          <p:cNvSpPr/>
          <p:nvPr userDrawn="1"/>
        </p:nvSpPr>
        <p:spPr>
          <a:xfrm>
            <a:off x="3048000" y="2107200"/>
            <a:ext cx="3048000" cy="2130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C24AB2-31E1-334E-830D-78DAB02F6C66}"/>
              </a:ext>
            </a:extLst>
          </p:cNvPr>
          <p:cNvSpPr/>
          <p:nvPr userDrawn="1"/>
        </p:nvSpPr>
        <p:spPr>
          <a:xfrm>
            <a:off x="6097187" y="2107200"/>
            <a:ext cx="3081600" cy="21307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A04357-3A94-C445-953C-1BFF52F04892}"/>
              </a:ext>
            </a:extLst>
          </p:cNvPr>
          <p:cNvSpPr/>
          <p:nvPr userDrawn="1"/>
        </p:nvSpPr>
        <p:spPr>
          <a:xfrm>
            <a:off x="9179823" y="2107200"/>
            <a:ext cx="3048000" cy="21307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A260001-02CF-B64D-AA57-7B81F1A2FD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1" y="406400"/>
            <a:ext cx="9148232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8B38503-7B06-3C43-AB59-35B6D693BB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023360"/>
            <a:ext cx="3048000" cy="2870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A1F2CD1-A464-5848-9F7D-C2E68CC1D31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48000" y="4023360"/>
            <a:ext cx="3048000" cy="2870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B87D296E-4843-F549-828E-097C7B1096F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7187" y="4023360"/>
            <a:ext cx="3081600" cy="2870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D5EF4-9D93-1D4C-BF12-513C1CEEAD4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2906D50-127E-9747-B1F8-5B5386633E91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46DA5B-6198-5944-B3D1-DBD338D21B4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FDA118-BFD3-F641-833F-AB2329F029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7161D0C-0808-FA42-B6CE-9150750D87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" y="1719587"/>
            <a:ext cx="3048000" cy="384000"/>
          </a:xfrm>
          <a:prstGeom prst="rect">
            <a:avLst/>
          </a:prstGeom>
          <a:solidFill>
            <a:schemeClr val="bg1"/>
          </a:solidFill>
        </p:spPr>
        <p:txBody>
          <a:bodyPr lIns="288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74349B1-37E4-DA4B-9CE6-7555747B2F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9187" y="1719587"/>
            <a:ext cx="30480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2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F489E2ED-DA69-754B-A9D2-760FBD2120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7187" y="1712659"/>
            <a:ext cx="3081600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3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C531785-27DE-564C-9262-B6B20BB337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6730" y="2280591"/>
            <a:ext cx="2453943" cy="1565765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 i="0">
                <a:solidFill>
                  <a:schemeClr val="bg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F7B3251-CAF0-4F4B-97BA-B22ADD302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60737" y="2280591"/>
            <a:ext cx="2810027" cy="1565765"/>
          </a:xfrm>
          <a:prstGeom prst="rect">
            <a:avLst/>
          </a:prstGeom>
        </p:spPr>
        <p:txBody>
          <a:bodyPr lIns="144000" tIns="0" rIns="0" bIns="0"/>
          <a:lstStyle>
            <a:lvl1pPr>
              <a:defRPr lang="en-US" sz="1600" b="0" i="0" dirty="0">
                <a:solidFill>
                  <a:schemeClr val="bg1"/>
                </a:solidFill>
                <a:latin typeface="Noway" panose="02000506000000020004" pitchFamily="2" charset="77"/>
              </a:defRPr>
            </a:lvl1pPr>
          </a:lstStyle>
          <a:p>
            <a:pPr marL="191995" lvl="0" indent="-191995">
              <a:lnSpc>
                <a:spcPct val="100000"/>
              </a:lnSpc>
              <a:spcBef>
                <a:spcPts val="800"/>
              </a:spcBef>
            </a:pP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3060597-DEAC-2943-930F-C27E36C0F9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187" y="2280591"/>
            <a:ext cx="2842332" cy="1533643"/>
          </a:xfrm>
          <a:prstGeom prst="rect">
            <a:avLst/>
          </a:prstGeom>
        </p:spPr>
        <p:txBody>
          <a:bodyPr lIns="144000" tIns="0" rIns="0" bIns="0"/>
          <a:lstStyle>
            <a:lvl1pPr>
              <a:defRPr lang="en-US" sz="1600" b="0" i="0" dirty="0">
                <a:solidFill>
                  <a:schemeClr val="bg1"/>
                </a:solidFill>
                <a:latin typeface="Noway" panose="02000506000000020004" pitchFamily="2" charset="77"/>
              </a:defRPr>
            </a:lvl1pPr>
          </a:lstStyle>
          <a:p>
            <a:pPr marL="191995" lvl="0" indent="-191995">
              <a:lnSpc>
                <a:spcPct val="100000"/>
              </a:lnSpc>
              <a:spcBef>
                <a:spcPts val="800"/>
              </a:spcBef>
            </a:pP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0F1B477-FC50-C34B-AA3B-135F805344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72896" y="1712659"/>
            <a:ext cx="3020291" cy="384000"/>
          </a:xfrm>
          <a:prstGeom prst="rect">
            <a:avLst/>
          </a:prstGeom>
          <a:solidFill>
            <a:schemeClr val="bg1"/>
          </a:solidFill>
        </p:spPr>
        <p:txBody>
          <a:bodyPr lIns="14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CBBB8BF6-48A2-014E-AEDA-6D75E1B738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2897" y="2280591"/>
            <a:ext cx="2814623" cy="1565765"/>
          </a:xfrm>
          <a:prstGeom prst="rect">
            <a:avLst/>
          </a:prstGeom>
        </p:spPr>
        <p:txBody>
          <a:bodyPr lIns="144000" tIns="0" rIns="0" bIns="0"/>
          <a:lstStyle>
            <a:lvl1pPr>
              <a:defRPr lang="en-US" sz="1600" b="0" i="0" dirty="0">
                <a:solidFill>
                  <a:schemeClr val="bg1"/>
                </a:solidFill>
                <a:latin typeface="Noway" panose="02000506000000020004" pitchFamily="2" charset="77"/>
              </a:defRPr>
            </a:lvl1pPr>
          </a:lstStyle>
          <a:p>
            <a:pPr marL="191995" lvl="0" indent="-191995">
              <a:lnSpc>
                <a:spcPct val="100000"/>
              </a:lnSpc>
              <a:spcBef>
                <a:spcPts val="800"/>
              </a:spcBef>
            </a:pPr>
            <a:endParaRPr lang="en-US" dirty="0"/>
          </a:p>
        </p:txBody>
      </p:sp>
      <p:sp>
        <p:nvSpPr>
          <p:cNvPr id="43" name="Slide Number Placeholder 16">
            <a:extLst>
              <a:ext uri="{FF2B5EF4-FFF2-40B4-BE49-F238E27FC236}">
                <a16:creationId xmlns:a16="http://schemas.microsoft.com/office/drawing/2014/main" id="{8A393FC0-6B79-BE4F-9416-8229410C0006}"/>
              </a:ext>
            </a:extLst>
          </p:cNvPr>
          <p:cNvSpPr txBox="1">
            <a:spLocks/>
          </p:cNvSpPr>
          <p:nvPr userDrawn="1"/>
        </p:nvSpPr>
        <p:spPr>
          <a:xfrm>
            <a:off x="1188" y="5980585"/>
            <a:ext cx="383117" cy="366183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685800" rtl="0" eaLnBrk="1" latinLnBrk="0" hangingPunct="1">
              <a:defRPr sz="650" b="0" i="0" kern="120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A85B45-9378-5F40-8EC0-AF2111679D1D}" type="slidenum">
              <a:rPr lang="en-US" sz="867" b="0" i="0" smtClean="0">
                <a:latin typeface="Noway Regular"/>
              </a:rPr>
              <a:pPr/>
              <a:t>‹#›</a:t>
            </a:fld>
            <a:endParaRPr lang="en-US" sz="867" b="0" i="0" dirty="0">
              <a:latin typeface="Noway Regular"/>
            </a:endParaRP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EA82952E-2983-8744-B099-9F639615D6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9823" y="4023360"/>
            <a:ext cx="3048000" cy="2870925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528F-0A91-6E40-9E41-1AD172464D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90BB8F6F-0BA6-3B4E-A68C-E43FA97B30CC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D82A-2476-B745-88D2-A9E020F909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FD1-A44E-5945-9034-A48EAE833E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9" y="0"/>
            <a:ext cx="3672115" cy="3429000"/>
          </a:xfrm>
          <a:prstGeom prst="rect">
            <a:avLst/>
          </a:prstGeom>
          <a:solidFill>
            <a:schemeClr val="bg1"/>
          </a:solidFill>
        </p:spPr>
        <p:txBody>
          <a:bodyPr lIns="144000" tIns="251999" rIns="144000" bIns="0" anchor="t"/>
          <a:lstStyle>
            <a:lvl1pPr marL="0" indent="0">
              <a:lnSpc>
                <a:spcPct val="80000"/>
              </a:lnSpc>
              <a:buNone/>
              <a:defRPr sz="4267" b="1" i="0" cap="all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528F-0A91-6E40-9E41-1AD172464D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4814ED7B-EBF7-A94C-869B-51E36A260EA5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D82A-2476-B745-88D2-A9E020F909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FD1-A44E-5945-9034-A48EAE833E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icture_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549" y="-8467"/>
            <a:ext cx="4794881" cy="686138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buNone/>
              <a:defRPr sz="4267" b="0" i="0" cap="all" spc="-200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r>
              <a:rPr lang="en-US" dirty="0"/>
              <a:t>header and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528F-0A91-6E40-9E41-1AD172464D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D5A7D8E7-A3E0-9F4C-A97E-EEEE7010106A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D82A-2476-B745-88D2-A9E020F909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FD1-A44E-5945-9034-A48EAE833E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4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0"/>
            <a:ext cx="5515428" cy="685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528F-0A91-6E40-9E41-1AD172464D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3A4FEF7C-23D3-1B49-AA20-9E3EA5E5E346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D82A-2476-B745-88D2-A9E020F909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EFD1-A44E-5945-9034-A48EAE833E9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9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3633" y="0"/>
            <a:ext cx="5315252" cy="685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AE2B7-0CA4-6A4C-B934-25E95E4C56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BDF9BD9F-E490-ED4A-89D8-47BE3729A726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ABC3-9595-AB42-AB36-693F904E1A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2FB3-0243-164A-8C30-D8F691FF14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8B12A-AD96-AB48-A8E2-7D8594207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F4934C9-94B4-0043-B475-641515364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2" y="391885"/>
            <a:ext cx="5420961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4267" b="1" i="0" cap="all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397B127-9BB1-9A49-A055-FB5626D878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02" y="2375668"/>
            <a:ext cx="5420961" cy="8212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80000"/>
              </a:lnSpc>
              <a:buNone/>
              <a:defRPr sz="2133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r>
              <a:rPr lang="en-US" dirty="0"/>
              <a:t>Name presenter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85C6D4-B95E-2146-B098-C87E2366FF96}"/>
              </a:ext>
            </a:extLst>
          </p:cNvPr>
          <p:cNvGrpSpPr/>
          <p:nvPr userDrawn="1"/>
        </p:nvGrpSpPr>
        <p:grpSpPr>
          <a:xfrm>
            <a:off x="1" y="5151968"/>
            <a:ext cx="12191999" cy="1716793"/>
            <a:chOff x="0" y="3863975"/>
            <a:chExt cx="9143999" cy="12875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2B44D9-DDAF-234D-AA93-B2D101FBC601}"/>
                </a:ext>
              </a:extLst>
            </p:cNvPr>
            <p:cNvSpPr/>
            <p:nvPr userDrawn="1"/>
          </p:nvSpPr>
          <p:spPr>
            <a:xfrm>
              <a:off x="0" y="4845570"/>
              <a:ext cx="4572000" cy="30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 dirty="0">
                <a:latin typeface="Noway Regular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4066BE-4A2C-414C-A6EF-E6D85771DEB0}"/>
                </a:ext>
              </a:extLst>
            </p:cNvPr>
            <p:cNvSpPr/>
            <p:nvPr userDrawn="1"/>
          </p:nvSpPr>
          <p:spPr>
            <a:xfrm>
              <a:off x="4572000" y="4845570"/>
              <a:ext cx="2311400" cy="306000"/>
            </a:xfrm>
            <a:prstGeom prst="rect">
              <a:avLst/>
            </a:prstGeom>
            <a:solidFill>
              <a:srgbClr val="A0C1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 dirty="0">
                <a:latin typeface="Noway Regular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7F9ED6-F398-4543-861F-4C45134D75C1}"/>
                </a:ext>
              </a:extLst>
            </p:cNvPr>
            <p:cNvSpPr/>
            <p:nvPr userDrawn="1"/>
          </p:nvSpPr>
          <p:spPr>
            <a:xfrm>
              <a:off x="6876288" y="3863975"/>
              <a:ext cx="2267711" cy="1279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 dirty="0">
                <a:latin typeface="Noway Regular"/>
              </a:endParaRPr>
            </a:p>
          </p:txBody>
        </p:sp>
        <p:pic>
          <p:nvPicPr>
            <p:cNvPr id="7" name="Picture 6" descr="TomTom_Logo_Refresh2018_PreFinal_(new)RGB.eps">
              <a:extLst>
                <a:ext uri="{FF2B5EF4-FFF2-40B4-BE49-F238E27FC236}">
                  <a16:creationId xmlns:a16="http://schemas.microsoft.com/office/drawing/2014/main" id="{82AEE78E-3A70-0444-AD70-ECA0FD90B6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2619" y="4243304"/>
              <a:ext cx="2036762" cy="520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50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0"/>
            <a:ext cx="5324687" cy="685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2133" b="0" i="0" cap="none" baseline="0">
                <a:solidFill>
                  <a:schemeClr val="tx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E7D5-E14F-F84F-B823-EAE07E84AF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7846132-EC3C-5F44-B3CC-E24E122E2CED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9F55-D246-9548-AF22-9474DBAC6B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7440-8513-E14D-AB61-845481B553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_QUOT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3633" y="0"/>
            <a:ext cx="5318940" cy="685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133" b="0" i="0" cap="none" baseline="0">
                <a:solidFill>
                  <a:schemeClr val="tx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A1252-B431-4947-959C-66AF4214B4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5A800670-33ED-E746-A403-04CFE3AF2044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6442-C50C-F04D-8896-14DF865467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EE19-2A50-8445-B5B9-1CA5D933F7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2235203"/>
            <a:ext cx="5244705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50862"/>
            <a:ext cx="4740425" cy="2122372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A365-6D97-7A40-BB2E-070C92D900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830A5DE5-E916-6C44-8977-4CDBF20C4AA7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2CC2-58D2-0447-89BA-8B8F540FD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3C17-90A7-5C43-B30B-F6509E73E7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7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picture + tx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9118" y="2235203"/>
            <a:ext cx="5329767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8020" y="3833193"/>
            <a:ext cx="4740425" cy="2140041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32D6-8687-5A43-B43F-9F7DAF011B5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8C6D6ADF-E9D7-224E-ABD9-C9F4714F6668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7ACC-FD65-1D4E-A826-A3C8D8A028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6EED-6637-6549-A2DE-D3A19BB8D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3rdPictur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64000" y="0"/>
            <a:ext cx="8128000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2235203"/>
            <a:ext cx="3049815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33191"/>
            <a:ext cx="3058583" cy="2140043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2A365-6D97-7A40-BB2E-070C92D900C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F96787E5-129A-8845-A9D1-A4E0BB8A7BDD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2CC2-58D2-0447-89BA-8B8F540FD4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E3C17-90A7-5C43-B30B-F6509E73E7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2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2235203"/>
            <a:ext cx="5262376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31903"/>
            <a:ext cx="4740425" cy="2141331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A2764AD-6A18-8D46-AB8B-C6AB22F782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31177"/>
            <a:ext cx="6096000" cy="3429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9E090-DC44-5044-A513-D4905B4247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1F89831A-E12C-8F46-8DAC-0317695496A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D2850F-9B09-5C40-A24A-B98F6B3DE7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365623-4C68-2143-B033-69B566886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4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81600" cy="343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2235203"/>
            <a:ext cx="5333053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31903"/>
            <a:ext cx="4740425" cy="2141331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31EA602-2BE9-7E4E-93E0-B3AE66B1F3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3048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90BF2FC-308A-4D45-8349-5B70D41509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32000"/>
            <a:ext cx="30816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87B1AD3-48D8-F144-935D-09F4CA2735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44000" y="3432000"/>
            <a:ext cx="3048000" cy="343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A6D7B-5C17-7541-A674-1E77A6E1897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F850F0D8-9648-2244-BA92-3581F06BE5FD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CDE2F8-C274-414D-8914-B7009DBE420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1C1D56-7DBD-C649-89AF-0C11E4E2DE7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bleed 4 pictures + text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30816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6" y="2235203"/>
            <a:ext cx="5280045" cy="13208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16001"/>
            <a:ext cx="4740425" cy="2199567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31EA602-2BE9-7E4E-93E0-B3AE66B1F3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74180" y="0"/>
            <a:ext cx="3048000" cy="343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90BF2FC-308A-4D45-8349-5B70D41509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439885"/>
            <a:ext cx="3081600" cy="343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 Regular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87B1AD3-48D8-F144-935D-09F4CA2735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72800" y="3439885"/>
            <a:ext cx="3048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CEF35E0-72D7-4549-9AFC-FC6FB11EC8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048000"/>
            <a:ext cx="3081600" cy="384000"/>
          </a:xfrm>
          <a:prstGeom prst="rect">
            <a:avLst/>
          </a:prstGeom>
          <a:solidFill>
            <a:schemeClr val="accent2"/>
          </a:solidFill>
        </p:spPr>
        <p:txBody>
          <a:bodyPr lIns="288000" rIns="144000" anchor="ctr"/>
          <a:lstStyle>
            <a:lvl1pPr marL="0" indent="0" algn="l">
              <a:buNone/>
              <a:defRPr sz="1600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89B1959-8ABF-9E4C-8C0E-77383022B2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74180" y="3048000"/>
            <a:ext cx="3048000" cy="384000"/>
          </a:xfrm>
          <a:prstGeom prst="rect">
            <a:avLst/>
          </a:prstGeom>
          <a:solidFill>
            <a:schemeClr val="accent1"/>
          </a:solidFill>
        </p:spPr>
        <p:txBody>
          <a:bodyPr lIns="288000" rIns="144000" anchor="ctr"/>
          <a:lstStyle>
            <a:lvl1pPr marL="0" indent="0" algn="l">
              <a:buNone/>
              <a:defRPr sz="1600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98E7E5-3922-DE42-A23C-E8F6C5078D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72800" y="3432000"/>
            <a:ext cx="3048000" cy="384000"/>
          </a:xfrm>
          <a:prstGeom prst="rect">
            <a:avLst/>
          </a:prstGeom>
          <a:solidFill>
            <a:schemeClr val="accent3"/>
          </a:solidFill>
        </p:spPr>
        <p:txBody>
          <a:bodyPr lIns="288000" rIns="144000" anchor="ctr"/>
          <a:lstStyle>
            <a:lvl1pPr marL="0" indent="0" algn="l">
              <a:buNone/>
              <a:defRPr sz="1600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A15156D-B175-0D4C-9780-136CBDFFB9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432000"/>
            <a:ext cx="3081600" cy="384000"/>
          </a:xfrm>
          <a:prstGeom prst="rect">
            <a:avLst/>
          </a:prstGeom>
          <a:solidFill>
            <a:schemeClr val="tx1"/>
          </a:solidFill>
        </p:spPr>
        <p:txBody>
          <a:bodyPr lIns="288000" rIns="144000" anchor="ctr"/>
          <a:lstStyle>
            <a:lvl1pPr marL="0" indent="0" algn="l">
              <a:buNone/>
              <a:defRPr sz="1600" b="0" i="0" cap="none" baseline="0">
                <a:solidFill>
                  <a:schemeClr val="bg1"/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sz="1600"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1FD92-2F2E-C84C-B4D6-4624BF0317D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CB451D06-C777-5E4E-AED9-D47E26B76EF4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E415E4D-2E18-5B45-B19E-2BF5982818B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972066A-6B3A-F347-9847-0AD7A3101AB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horizontal_tex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58F4BA-AAC1-6547-90E5-42FDA51D75F1}"/>
              </a:ext>
            </a:extLst>
          </p:cNvPr>
          <p:cNvSpPr/>
          <p:nvPr userDrawn="1"/>
        </p:nvSpPr>
        <p:spPr>
          <a:xfrm>
            <a:off x="0" y="3429000"/>
            <a:ext cx="6096000" cy="3444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3820163"/>
            <a:ext cx="5425440" cy="21606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9177" y="3820163"/>
            <a:ext cx="5329707" cy="2160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6924E-B5D9-2444-A22F-D10D38D679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10B8BBE5-F311-B545-B1F2-F332382997C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24CD-AD33-D840-9AFE-C6B70F247A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5E61D-A656-9A46-9A76-69EFD8F880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7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_halfhorizontal_tex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3820163"/>
            <a:ext cx="5425440" cy="21606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9177" y="3820163"/>
            <a:ext cx="5329707" cy="2160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6924E-B5D9-2444-A22F-D10D38D679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10B8BBE5-F311-B545-B1F2-F332382997C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24CD-AD33-D840-9AFE-C6B70F247A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5E61D-A656-9A46-9A76-69EFD8F880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81001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BED3A4-D842-2746-89E1-8055D2ED4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0E71-07CF-2A42-9826-21BD66B76F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C531DE42-0669-CF41-95E6-AEE55D169183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789261-6A7D-9B48-8B07-423C6D86836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C7520-BC4E-0D4C-83A9-78C13B6D49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halfhorizontal_tex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58F4BA-AAC1-6547-90E5-42FDA51D75F1}"/>
              </a:ext>
            </a:extLst>
          </p:cNvPr>
          <p:cNvSpPr/>
          <p:nvPr userDrawn="1"/>
        </p:nvSpPr>
        <p:spPr>
          <a:xfrm>
            <a:off x="0" y="0"/>
            <a:ext cx="6096000" cy="3444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6000"/>
            <a:ext cx="12192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406403"/>
            <a:ext cx="5425440" cy="21606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bg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9177" y="406403"/>
            <a:ext cx="5329707" cy="2160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BB785-DB74-4A46-A6F4-AA0D7A38154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B243ED8D-C85F-A144-A15F-590971159ACA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CD8D-3A4A-D148-8B12-1D6AEC38BE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8993-732F-2D4D-9C1A-4387F737BD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_halfhorizontal_tex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6000"/>
            <a:ext cx="12192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406403"/>
            <a:ext cx="5425440" cy="216069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9177" y="406403"/>
            <a:ext cx="5329707" cy="216069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BB785-DB74-4A46-A6F4-AA0D7A38154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B243ED8D-C85F-A144-A15F-590971159ACA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CD8D-3A4A-D148-8B12-1D6AEC38BE2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8993-732F-2D4D-9C1A-4387F737BD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_2 picture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967498-0C97-4447-8D14-73E26124138C}"/>
              </a:ext>
            </a:extLst>
          </p:cNvPr>
          <p:cNvSpPr/>
          <p:nvPr userDrawn="1"/>
        </p:nvSpPr>
        <p:spPr>
          <a:xfrm>
            <a:off x="6095941" y="3429000"/>
            <a:ext cx="6096000" cy="3444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Noway Regular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E999-2C99-EF45-BFC8-1B35B12AB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6000"/>
            <a:ext cx="6096000" cy="3432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8B0C26C-F699-C740-90A4-A461A198C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885" y="406403"/>
            <a:ext cx="5425440" cy="130386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80000"/>
              </a:lnSpc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EDA4-D5C2-344B-811C-48B7AB992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7" y="1710267"/>
            <a:ext cx="5329707" cy="12158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tx1"/>
                </a:solidFill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66FFC21-2C78-594E-9F7B-B1BEC2914FB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43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D3ED1-0291-954F-AE72-584B66DF0C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B297BCEA-8F06-B543-A5B8-2366D2FF832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46AC7D-823B-9F49-8205-D07E8FC19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5C0E3C-E137-AD46-AC51-E59BDC34E6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13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170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2751907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6133" b="1" i="0" cap="all" spc="-200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BED3A4-D842-2746-89E1-8055D2ED4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3831770"/>
            <a:ext cx="11425767" cy="1045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667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DE292-3406-0240-BE39-778590EB272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fld id="{7A020EA7-ED41-494B-924F-CF44152D0E41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6A74-C73A-5A4B-9260-E0EB0904D7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D8E06-7EF4-2347-8371-53AACE21C5C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81001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BED3A4-D842-2746-89E1-8055D2ED4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CFF446-D2CE-4142-AF21-FDF5C25C1A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6536" y="3429000"/>
            <a:ext cx="5312349" cy="3039533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A42652-9572-8F4A-943A-383F94C6C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0536" y="3429000"/>
            <a:ext cx="5312349" cy="3039533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>
                <a:latin typeface="Noway" panose="02000506000000020004" pitchFamily="2" charset="77"/>
              </a:defRPr>
            </a:lvl2pPr>
            <a:lvl3pPr>
              <a:defRPr sz="1600"/>
            </a:lvl3pPr>
            <a:lvl4pPr>
              <a:defRPr sz="1600">
                <a:latin typeface="Noway" panose="02000506000000020004" pitchFamily="2" charset="77"/>
              </a:defRPr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F2AE91-2B29-1748-8020-C070DC603D5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5202704-B696-644A-9C2C-CA28D2A7625B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126845-9C61-9A41-ADDA-D1B64F5B0F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B80815-4AEE-E944-8568-F4E76CEBE69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81001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BED3A4-D842-2746-89E1-8055D2ED4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A42652-9572-8F4A-943A-383F94C6C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9" y="1728472"/>
            <a:ext cx="11425765" cy="4740061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0E71-07CF-2A42-9826-21BD66B76F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531DE42-0669-CF41-95E6-AEE55D16918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789261-6A7D-9B48-8B07-423C6D86836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C7520-BC4E-0D4C-83A9-78C13B6D49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9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81001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A42652-9572-8F4A-943A-383F94C6C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3119" y="1728472"/>
            <a:ext cx="11425765" cy="4740061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0E71-07CF-2A42-9826-21BD66B76F8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531DE42-0669-CF41-95E6-AEE55D169183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789261-6A7D-9B48-8B07-423C6D86836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8C7520-BC4E-0D4C-83A9-78C13B6D49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0F8435-91D1-D148-AB0E-9F9962B25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81001"/>
            <a:ext cx="11808883" cy="154069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4267" b="1" i="0" cap="none" spc="-200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BED3A4-D842-2746-89E1-8055D2ED4B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18" y="1098975"/>
            <a:ext cx="11425767" cy="61129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buNone/>
              <a:defRPr sz="2133" b="0" i="0" cap="none" baseline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  <a:cs typeface="Gotham Bold" pitchFamily="2" charset="0"/>
              </a:defRPr>
            </a:lvl1pPr>
            <a:lvl2pPr marL="457189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 cap="all" baseline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6CFF446-D2CE-4142-AF21-FDF5C25C1A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760" y="3429000"/>
            <a:ext cx="3360000" cy="3024000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AA42652-9572-8F4A-943A-383F94C6C3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0536" y="3429000"/>
            <a:ext cx="3360000" cy="3024000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05FA434-1312-B245-9719-475BC197E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8884" y="3429000"/>
            <a:ext cx="3360000" cy="3024000"/>
          </a:xfrm>
          <a:prstGeom prst="rect">
            <a:avLst/>
          </a:prstGeom>
        </p:spPr>
        <p:txBody>
          <a:bodyPr lIns="0" tIns="0" rIns="0" bIns="0"/>
          <a:lstStyle>
            <a:lvl1pPr marL="191995" indent="-191995">
              <a:lnSpc>
                <a:spcPct val="100000"/>
              </a:lnSpc>
              <a:defRPr sz="1600" b="0" i="0">
                <a:latin typeface="Noway" panose="02000506000000020004" pitchFamily="2" charset="77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5E6068F-3C66-EB45-8986-2ADF619DEB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0755" y="3027873"/>
            <a:ext cx="4080000" cy="384000"/>
          </a:xfrm>
          <a:prstGeom prst="rect">
            <a:avLst/>
          </a:prstGeom>
          <a:noFill/>
        </p:spPr>
        <p:txBody>
          <a:bodyPr lIns="32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78B69CE-A9D1-F941-8275-94FA36CF7A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2275" y="3027873"/>
            <a:ext cx="4080000" cy="384000"/>
          </a:xfrm>
          <a:prstGeom prst="rect">
            <a:avLst/>
          </a:prstGeom>
          <a:noFill/>
        </p:spPr>
        <p:txBody>
          <a:bodyPr lIns="32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accent2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D09EF4E-0774-6549-B93E-4BDDD14A38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6275" y="3027873"/>
            <a:ext cx="4080000" cy="384000"/>
          </a:xfrm>
          <a:prstGeom prst="rect">
            <a:avLst/>
          </a:prstGeom>
          <a:noFill/>
        </p:spPr>
        <p:txBody>
          <a:bodyPr lIns="324000" tIns="0" rIns="0" bIns="0" anchor="ctr"/>
          <a:lstStyle>
            <a:lvl1pPr marL="0" indent="0" algn="l">
              <a:buNone/>
              <a:defRPr sz="1600" b="1" i="0" cap="none" baseline="0">
                <a:solidFill>
                  <a:schemeClr val="tx1"/>
                </a:solidFill>
                <a:latin typeface="Gotham Bold" pitchFamily="2" charset="0"/>
                <a:cs typeface="Gotham Bold" pitchFamily="2" charset="0"/>
              </a:defRPr>
            </a:lvl1pPr>
            <a:lvl2pPr marL="457189" indent="0">
              <a:buNone/>
              <a:defRPr b="1" i="0">
                <a:latin typeface="Gotham Bold" pitchFamily="2" charset="0"/>
                <a:cs typeface="Gotham Bold" pitchFamily="2" charset="0"/>
              </a:defRPr>
            </a:lvl2pPr>
            <a:lvl3pPr marL="914377" indent="0">
              <a:buNone/>
              <a:defRPr b="1" i="0">
                <a:latin typeface="Gotham Bold" pitchFamily="2" charset="0"/>
                <a:cs typeface="Gotham Bold" pitchFamily="2" charset="0"/>
              </a:defRPr>
            </a:lvl3pPr>
            <a:lvl4pPr marL="1371566" indent="0">
              <a:buNone/>
              <a:defRPr b="1" i="0">
                <a:latin typeface="Gotham Bold" pitchFamily="2" charset="0"/>
                <a:cs typeface="Gotham Bold" pitchFamily="2" charset="0"/>
              </a:defRPr>
            </a:lvl4pPr>
            <a:lvl5pPr marL="1828754" indent="0">
              <a:buNone/>
              <a:defRPr b="1" i="0">
                <a:latin typeface="Gotham Bold" pitchFamily="2" charset="0"/>
                <a:cs typeface="Gotham Bold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7470D-3D3D-F14C-87E9-A6011388B6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7DB302F-A695-3C42-9F0C-A52FE1204377}" type="datetime1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73E0C-1EA3-7F48-8662-B732378ACD2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b="0" i="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BAC3-F70A-5949-BDB2-57B1191E6D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F86B4-BBBA-E04C-B6B9-DB12C36AB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30385" y="6486738"/>
            <a:ext cx="1182188" cy="379729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67" b="0" i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</a:defRPr>
            </a:lvl1pPr>
          </a:lstStyle>
          <a:p>
            <a:fld id="{05202704-B696-644A-9C2C-CA28D2A7625B}" type="datetime1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8221-09C1-B242-AC6E-4DA7B26A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084" y="6486738"/>
            <a:ext cx="4114800" cy="36618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67" b="0" i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</a:defRPr>
            </a:lvl1pPr>
          </a:lstStyle>
          <a:p>
            <a:r>
              <a:rPr lang="en-US"/>
              <a:t>Template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088C3E-3DCE-D34E-B808-158BF2C20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" y="6486738"/>
            <a:ext cx="383117" cy="366183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67" b="0" i="0">
                <a:solidFill>
                  <a:schemeClr val="bg2">
                    <a:lumMod val="75000"/>
                  </a:schemeClr>
                </a:solidFill>
                <a:latin typeface="Noway" panose="02000506000000020004" pitchFamily="2" charset="77"/>
              </a:defRPr>
            </a:lvl1pPr>
          </a:lstStyle>
          <a:p>
            <a:fld id="{0EA85B45-9378-5F40-8EC0-AF2111679D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1" i="0" kern="1200">
          <a:solidFill>
            <a:schemeClr val="tx1"/>
          </a:solidFill>
          <a:latin typeface="Gotham Bold" pitchFamily="2" charset="0"/>
          <a:ea typeface="+mj-ea"/>
          <a:cs typeface="Gotham Bold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5038">
          <p15:clr>
            <a:srgbClr val="F26B43"/>
          </p15:clr>
        </p15:guide>
        <p15:guide id="10" pos="1439">
          <p15:clr>
            <a:srgbClr val="F26B43"/>
          </p15:clr>
        </p15:guide>
        <p15:guide id="11" pos="4332">
          <p15:clr>
            <a:srgbClr val="F26B43"/>
          </p15:clr>
        </p15:guide>
        <p15:guide id="12" orient="horz" pos="1620">
          <p15:clr>
            <a:srgbClr val="F26B43"/>
          </p15:clr>
        </p15:guide>
        <p15:guide id="14" orient="horz" pos="808">
          <p15:clr>
            <a:srgbClr val="F26B43"/>
          </p15:clr>
        </p15:guide>
        <p15:guide id="15" orient="horz" pos="410">
          <p15:clr>
            <a:srgbClr val="F26B43"/>
          </p15:clr>
        </p15:guide>
        <p15:guide id="16" orient="horz" pos="1234">
          <p15:clr>
            <a:srgbClr val="F26B43"/>
          </p15:clr>
        </p15:guide>
        <p15:guide id="17" orient="horz" pos="2028">
          <p15:clr>
            <a:srgbClr val="F26B43"/>
          </p15:clr>
        </p15:guide>
        <p15:guide id="18" orient="horz" pos="2434">
          <p15:clr>
            <a:srgbClr val="F26B43"/>
          </p15:clr>
        </p15:guide>
        <p15:guide id="19" orient="horz" pos="2822">
          <p15:clr>
            <a:srgbClr val="F26B43"/>
          </p15:clr>
        </p15:guide>
        <p15:guide id="20" pos="724">
          <p15:clr>
            <a:srgbClr val="F26B43"/>
          </p15:clr>
        </p15:guide>
        <p15:guide id="21" pos="2159">
          <p15:clr>
            <a:srgbClr val="F26B43"/>
          </p15:clr>
        </p15:guide>
        <p15:guide id="22" pos="2880">
          <p15:clr>
            <a:srgbClr val="F26B43"/>
          </p15:clr>
        </p15:guide>
        <p15:guide id="23" pos="3602">
          <p15:clr>
            <a:srgbClr val="F26B43"/>
          </p15:clr>
        </p15:guide>
        <p15:guide id="24" pos="181">
          <p15:clr>
            <a:srgbClr val="5ACBF0"/>
          </p15:clr>
        </p15:guide>
        <p15:guide id="25" pos="3061">
          <p15:clr>
            <a:srgbClr val="5ACBF0"/>
          </p15:clr>
        </p15:guide>
        <p15:guide id="26" orient="horz" pos="180">
          <p15:clr>
            <a:srgbClr val="5ACBF0"/>
          </p15:clr>
        </p15:guide>
        <p15:guide id="27" pos="5579">
          <p15:clr>
            <a:srgbClr val="5ACBF0"/>
          </p15:clr>
        </p15:guide>
        <p15:guide id="28" orient="horz" pos="3049">
          <p15:clr>
            <a:srgbClr val="5ACBF0"/>
          </p15:clr>
        </p15:guide>
        <p15:guide id="29" pos="4514">
          <p15:clr>
            <a:srgbClr val="5ACBF0"/>
          </p15:clr>
        </p15:guide>
        <p15:guide id="30" pos="1626">
          <p15:clr>
            <a:srgbClr val="5ACBF0"/>
          </p15:clr>
        </p15:guide>
        <p15:guide id="31" orient="horz" pos="1802">
          <p15:clr>
            <a:srgbClr val="5ACBF0"/>
          </p15:clr>
        </p15:guide>
        <p15:guide id="32" pos="1920">
          <p15:clr>
            <a:srgbClr val="F26B43"/>
          </p15:clr>
        </p15:guide>
        <p15:guide id="33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8069EA-3041-4502-9753-7934B7848E02}"/>
              </a:ext>
            </a:extLst>
          </p:cNvPr>
          <p:cNvSpPr txBox="1"/>
          <p:nvPr/>
        </p:nvSpPr>
        <p:spPr>
          <a:xfrm>
            <a:off x="-60210" y="3088686"/>
            <a:ext cx="4098814" cy="779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estaurant Reviews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1A13E-F731-24C8-E1A6-7EE4382137E7}"/>
              </a:ext>
            </a:extLst>
          </p:cNvPr>
          <p:cNvSpPr txBox="1"/>
          <p:nvPr/>
        </p:nvSpPr>
        <p:spPr>
          <a:xfrm>
            <a:off x="657726" y="6012578"/>
            <a:ext cx="189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Noway" panose="02000506000000020004" pitchFamily="2" charset="77"/>
              </a:rPr>
              <a:t>Ashwani Bindroo</a:t>
            </a:r>
            <a:endParaRPr lang="en-US" dirty="0">
              <a:solidFill>
                <a:schemeClr val="bg1"/>
              </a:solidFill>
              <a:latin typeface="Noway" panose="02000506000000020004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1355-4B3D-1939-4EE8-1096204387FC}"/>
              </a:ext>
            </a:extLst>
          </p:cNvPr>
          <p:cNvSpPr txBox="1"/>
          <p:nvPr/>
        </p:nvSpPr>
        <p:spPr>
          <a:xfrm>
            <a:off x="2924640" y="6534998"/>
            <a:ext cx="1113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Noway" panose="02000506000000020004" pitchFamily="2" charset="77"/>
              </a:rPr>
              <a:t>26</a:t>
            </a:r>
            <a:r>
              <a:rPr lang="en-US" sz="1200" baseline="30000">
                <a:solidFill>
                  <a:schemeClr val="bg1"/>
                </a:solidFill>
                <a:latin typeface="Noway" panose="02000506000000020004" pitchFamily="2" charset="77"/>
              </a:rPr>
              <a:t>th</a:t>
            </a:r>
            <a:r>
              <a:rPr lang="en-US" sz="1200">
                <a:solidFill>
                  <a:schemeClr val="bg1"/>
                </a:solidFill>
                <a:latin typeface="Noway" panose="02000506000000020004" pitchFamily="2" charset="77"/>
              </a:rPr>
              <a:t> July 2024</a:t>
            </a:r>
            <a:endParaRPr lang="en-US" sz="1200" dirty="0">
              <a:solidFill>
                <a:schemeClr val="bg1"/>
              </a:solidFill>
              <a:latin typeface="Noway" panose="02000506000000020004" pitchFamily="2" charset="7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AA7139-4909-79F7-1E2D-27BBFF8E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" y="525757"/>
            <a:ext cx="10892670" cy="60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66432-140E-4E82-E412-F8B356FCCEE3}"/>
              </a:ext>
            </a:extLst>
          </p:cNvPr>
          <p:cNvSpPr txBox="1"/>
          <p:nvPr/>
        </p:nvSpPr>
        <p:spPr>
          <a:xfrm>
            <a:off x="226646" y="6534998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Noway" panose="02000506000000020004" pitchFamily="2" charset="77"/>
              </a:rPr>
              <a:t>Ashwani Bindroo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7406-B164-5BAE-4A0E-9EFF7B5827F8}"/>
              </a:ext>
            </a:extLst>
          </p:cNvPr>
          <p:cNvSpPr txBox="1"/>
          <p:nvPr/>
        </p:nvSpPr>
        <p:spPr>
          <a:xfrm>
            <a:off x="10066215" y="6488668"/>
            <a:ext cx="20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Noway" panose="02000506000000020004" pitchFamily="2" charset="77"/>
              </a:rPr>
              <a:t>26</a:t>
            </a:r>
            <a:r>
              <a:rPr lang="en-US" baseline="30000" dirty="0">
                <a:latin typeface="Noway" panose="02000506000000020004" pitchFamily="2" charset="77"/>
              </a:rPr>
              <a:t>th</a:t>
            </a:r>
            <a:r>
              <a:rPr lang="en-US" dirty="0">
                <a:latin typeface="Noway" panose="02000506000000020004" pitchFamily="2" charset="77"/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26053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004" y="-11080"/>
            <a:ext cx="12297660" cy="690232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51806" y="2905519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0750459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50078" y="3037537"/>
                <a:ext cx="137489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80120" y="2903588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88835B-3FD9-40D4-9080-F51BFEF37B8E}"/>
              </a:ext>
            </a:extLst>
          </p:cNvPr>
          <p:cNvGrpSpPr/>
          <p:nvPr/>
        </p:nvGrpSpPr>
        <p:grpSpPr>
          <a:xfrm>
            <a:off x="2144334" y="387226"/>
            <a:ext cx="3428197" cy="2433117"/>
            <a:chOff x="2122542" y="459830"/>
            <a:chExt cx="3428197" cy="243311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DB1549-CE53-4992-AE98-C1FF55A914FB}"/>
                </a:ext>
              </a:extLst>
            </p:cNvPr>
            <p:cNvSpPr/>
            <p:nvPr/>
          </p:nvSpPr>
          <p:spPr>
            <a:xfrm>
              <a:off x="2122542" y="2252829"/>
              <a:ext cx="822371" cy="64011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9F54B5-83F8-41B7-8D72-15488AEF9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6426" y="663417"/>
              <a:ext cx="206343" cy="1589413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D434B3-2F3A-494C-B3B6-2512DBD52CB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769" y="663417"/>
              <a:ext cx="433737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AD1111-92DE-489F-8B21-8F2BF48FD785}"/>
                </a:ext>
              </a:extLst>
            </p:cNvPr>
            <p:cNvSpPr txBox="1"/>
            <p:nvPr/>
          </p:nvSpPr>
          <p:spPr>
            <a:xfrm>
              <a:off x="2319082" y="2372815"/>
              <a:ext cx="44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00B0F0"/>
                  </a:solidFill>
                  <a:latin typeface="Noway" panose="02000506000000020004" pitchFamily="2" charset="77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0129B1-4AD8-4CA6-A550-89D28956E996}"/>
                </a:ext>
              </a:extLst>
            </p:cNvPr>
            <p:cNvSpPr txBox="1"/>
            <p:nvPr/>
          </p:nvSpPr>
          <p:spPr>
            <a:xfrm>
              <a:off x="3214400" y="459830"/>
              <a:ext cx="2336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  <a:latin typeface="Noway" panose="02000506000000020004" pitchFamily="2" charset="77"/>
                </a:rPr>
                <a:t>Reliance on annotated data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1DB1C0-E2A5-47C1-B349-21AC28EF9CEB}"/>
                </a:ext>
              </a:extLst>
            </p:cNvPr>
            <p:cNvSpPr txBox="1"/>
            <p:nvPr/>
          </p:nvSpPr>
          <p:spPr>
            <a:xfrm>
              <a:off x="2954644" y="867839"/>
              <a:ext cx="24266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model's accuracy heavily depends on the quality and quantity of human-annotated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Annotating data is time-consuming and may not always be feasible for large datasets.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557D01A-CD8D-46B2-BEA4-E25C4E1F1BBB}"/>
              </a:ext>
            </a:extLst>
          </p:cNvPr>
          <p:cNvGrpSpPr/>
          <p:nvPr/>
        </p:nvGrpSpPr>
        <p:grpSpPr>
          <a:xfrm>
            <a:off x="3420796" y="3251881"/>
            <a:ext cx="4727877" cy="3376703"/>
            <a:chOff x="2796144" y="3988774"/>
            <a:chExt cx="4727877" cy="337670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997FEC-287F-454B-8BFB-F823C0AD25B5}"/>
                </a:ext>
              </a:extLst>
            </p:cNvPr>
            <p:cNvSpPr/>
            <p:nvPr/>
          </p:nvSpPr>
          <p:spPr>
            <a:xfrm>
              <a:off x="3101834" y="3988774"/>
              <a:ext cx="707733" cy="738665"/>
            </a:xfrm>
            <a:prstGeom prst="ellipse">
              <a:avLst/>
            </a:prstGeom>
            <a:noFill/>
            <a:ln>
              <a:solidFill>
                <a:srgbClr val="F86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2CD1EB-1F30-4541-A25F-C1753E8AD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304" y="4734398"/>
              <a:ext cx="612373" cy="1278237"/>
            </a:xfrm>
            <a:prstGeom prst="line">
              <a:avLst/>
            </a:prstGeom>
            <a:ln w="38100">
              <a:solidFill>
                <a:srgbClr val="F86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E8DFA5-8BC8-4F84-B94A-86F2200E2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6144" y="6007617"/>
              <a:ext cx="622533" cy="5018"/>
            </a:xfrm>
            <a:prstGeom prst="line">
              <a:avLst/>
            </a:prstGeom>
            <a:ln w="38100">
              <a:solidFill>
                <a:srgbClr val="F86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D2EDA-B487-4AD8-86F4-604D293D8A10}"/>
                </a:ext>
              </a:extLst>
            </p:cNvPr>
            <p:cNvSpPr txBox="1"/>
            <p:nvPr/>
          </p:nvSpPr>
          <p:spPr>
            <a:xfrm>
              <a:off x="3210993" y="4150370"/>
              <a:ext cx="47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F86695"/>
                  </a:solidFill>
                  <a:latin typeface="Noway" panose="02000506000000020004" pitchFamily="2" charset="77"/>
                </a:rPr>
                <a:t>02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AB9A786-BAA0-480C-BE47-EE606A27817D}"/>
                </a:ext>
              </a:extLst>
            </p:cNvPr>
            <p:cNvSpPr txBox="1"/>
            <p:nvPr/>
          </p:nvSpPr>
          <p:spPr>
            <a:xfrm>
              <a:off x="3524337" y="5718872"/>
              <a:ext cx="236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F86695"/>
                  </a:solidFill>
                  <a:latin typeface="Noway" panose="02000506000000020004" pitchFamily="2" charset="77"/>
                </a:rPr>
                <a:t>Domain specific challenges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4E2463-D158-4DDE-9D66-30BDEAB6ECE0}"/>
                </a:ext>
              </a:extLst>
            </p:cNvPr>
            <p:cNvSpPr txBox="1"/>
            <p:nvPr/>
          </p:nvSpPr>
          <p:spPr>
            <a:xfrm>
              <a:off x="3516997" y="5980482"/>
              <a:ext cx="400702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model may need adjustments when applied to different domains, especially in mapping aspect terms to 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Certain domain-specific terms may not be accurately captured without additional customization.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D535F0F-1EC6-4A61-B465-CF07D902EB4C}"/>
              </a:ext>
            </a:extLst>
          </p:cNvPr>
          <p:cNvGrpSpPr/>
          <p:nvPr/>
        </p:nvGrpSpPr>
        <p:grpSpPr>
          <a:xfrm>
            <a:off x="6392116" y="470660"/>
            <a:ext cx="4617695" cy="1803359"/>
            <a:chOff x="5235698" y="819569"/>
            <a:chExt cx="5108852" cy="18033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EF81AC-25B6-4CC0-90C5-BF0FB4B47786}"/>
                </a:ext>
              </a:extLst>
            </p:cNvPr>
            <p:cNvSpPr/>
            <p:nvPr/>
          </p:nvSpPr>
          <p:spPr>
            <a:xfrm>
              <a:off x="5235698" y="1973998"/>
              <a:ext cx="600005" cy="5685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C3C1FA-BE4C-495B-9130-7C915699C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413" y="917417"/>
              <a:ext cx="194068" cy="10477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7954B67-EA63-4090-B543-73A65C68A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482" y="933472"/>
              <a:ext cx="6296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EA9C6C-D2E7-4F5F-BA57-7AA59CDAE9CB}"/>
                </a:ext>
              </a:extLst>
            </p:cNvPr>
            <p:cNvSpPr txBox="1"/>
            <p:nvPr/>
          </p:nvSpPr>
          <p:spPr>
            <a:xfrm>
              <a:off x="5319548" y="2060328"/>
              <a:ext cx="51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Noway" panose="02000506000000020004" pitchFamily="2" charset="77"/>
                </a:rPr>
                <a:t>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FD7BF-CDBA-424E-B02A-A86F13692245}"/>
                </a:ext>
              </a:extLst>
            </p:cNvPr>
            <p:cNvSpPr txBox="1"/>
            <p:nvPr/>
          </p:nvSpPr>
          <p:spPr>
            <a:xfrm>
              <a:off x="6422630" y="819569"/>
              <a:ext cx="2567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accent1"/>
                  </a:solidFill>
                  <a:latin typeface="Noway" panose="02000506000000020004" pitchFamily="2" charset="77"/>
                </a:rPr>
                <a:t>Simplistic aspect term extraction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B42ED3-31D8-445E-9D2E-24C03F8FC06F}"/>
                </a:ext>
              </a:extLst>
            </p:cNvPr>
            <p:cNvSpPr txBox="1"/>
            <p:nvPr/>
          </p:nvSpPr>
          <p:spPr>
            <a:xfrm>
              <a:off x="6413483" y="1237933"/>
              <a:ext cx="39310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use of POS tagging for aspect term extraction is simplistic and may miss out on more complex terms or phrases.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Advanced techniques like dependency parsing or deep learning models could improve extraction accuracy.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19A033-10EC-48F3-8092-4801612C3619}"/>
              </a:ext>
            </a:extLst>
          </p:cNvPr>
          <p:cNvGrpSpPr/>
          <p:nvPr/>
        </p:nvGrpSpPr>
        <p:grpSpPr>
          <a:xfrm>
            <a:off x="8335098" y="3440080"/>
            <a:ext cx="3507558" cy="3450114"/>
            <a:chOff x="5877751" y="3566596"/>
            <a:chExt cx="3507558" cy="345011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DD48E9A-E229-4E6C-8E77-E9AEDCE5DA04}"/>
                </a:ext>
              </a:extLst>
            </p:cNvPr>
            <p:cNvSpPr/>
            <p:nvPr/>
          </p:nvSpPr>
          <p:spPr>
            <a:xfrm>
              <a:off x="6187139" y="3566596"/>
              <a:ext cx="612373" cy="72506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BA3368-9C64-4578-BA04-927AAF722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2" y="4219758"/>
              <a:ext cx="421627" cy="111536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B5BACB-871E-4673-8D37-4CCC87442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7751" y="5325875"/>
              <a:ext cx="457227" cy="724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507B55-113F-4D98-97B7-879C1C17A862}"/>
                </a:ext>
              </a:extLst>
            </p:cNvPr>
            <p:cNvSpPr txBox="1"/>
            <p:nvPr/>
          </p:nvSpPr>
          <p:spPr>
            <a:xfrm>
              <a:off x="6256144" y="3744461"/>
              <a:ext cx="51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0070C0"/>
                  </a:solidFill>
                  <a:latin typeface="Noway" panose="02000506000000020004" pitchFamily="2" charset="77"/>
                </a:rPr>
                <a:t>04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A809F4-1BA4-4790-BAC5-449F5789F389}"/>
                </a:ext>
              </a:extLst>
            </p:cNvPr>
            <p:cNvSpPr txBox="1"/>
            <p:nvPr/>
          </p:nvSpPr>
          <p:spPr>
            <a:xfrm>
              <a:off x="6345032" y="5122592"/>
              <a:ext cx="2504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70C0"/>
                  </a:solidFill>
                  <a:latin typeface="Noway" panose="02000506000000020004" pitchFamily="2" charset="77"/>
                </a:rPr>
                <a:t>Potential for misclassification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126B07C-6965-41A8-9F2E-6B2B81FABC50}"/>
                </a:ext>
              </a:extLst>
            </p:cNvPr>
            <p:cNvSpPr txBox="1"/>
            <p:nvPr/>
          </p:nvSpPr>
          <p:spPr>
            <a:xfrm>
              <a:off x="6208813" y="5416272"/>
              <a:ext cx="317649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LinearSVC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, while effective, may not handle highly imbalanced classes or subtle differences in sentiment well.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More advanced models (e.g., transformers) could offer better performance in such scenarios.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DB88F6-FC3A-432B-3666-3E571486E1DD}"/>
              </a:ext>
            </a:extLst>
          </p:cNvPr>
          <p:cNvSpPr txBox="1"/>
          <p:nvPr/>
        </p:nvSpPr>
        <p:spPr>
          <a:xfrm>
            <a:off x="2133177" y="152532"/>
            <a:ext cx="66296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  <a:latin typeface="Gotham Bold" pitchFamily="50" charset="0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593983960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004" y="-11080"/>
            <a:ext cx="12297660" cy="690232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51806" y="2905519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78339"/>
              <a:chOff x="11038547" y="2349230"/>
              <a:chExt cx="1153454" cy="1978339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0979634" y="3160382"/>
                <a:ext cx="1965042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Recommendations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0750459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50078" y="3037537"/>
                <a:ext cx="137489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80120" y="2903588"/>
                <a:ext cx="477930" cy="561075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5C1C97-8D7D-71D8-B82D-8C589490C6FA}"/>
              </a:ext>
            </a:extLst>
          </p:cNvPr>
          <p:cNvSpPr txBox="1"/>
          <p:nvPr/>
        </p:nvSpPr>
        <p:spPr>
          <a:xfrm>
            <a:off x="2197768" y="168442"/>
            <a:ext cx="27512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Noway" panose="02000506000000020004" pitchFamily="2" charset="77"/>
              </a:rPr>
              <a:t>For Model Improvement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C5860B-D8D3-8893-262E-0CCE285B6DDB}"/>
              </a:ext>
            </a:extLst>
          </p:cNvPr>
          <p:cNvSpPr/>
          <p:nvPr/>
        </p:nvSpPr>
        <p:spPr>
          <a:xfrm>
            <a:off x="2105371" y="832087"/>
            <a:ext cx="3858127" cy="19852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Advanced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Consider using more advanced models like BERT or other transformer-based models for aspect term extraction and sentiment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These models can capture more context and nuances in the text, improving accuracy.</a:t>
            </a:r>
          </a:p>
          <a:p>
            <a:pPr algn="ctr"/>
            <a:endParaRPr lang="en-US" sz="1400" dirty="0">
              <a:latin typeface="Noway" panose="02000506000000020004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DA63AD-3E39-2DA8-794B-47511664017A}"/>
              </a:ext>
            </a:extLst>
          </p:cNvPr>
          <p:cNvSpPr/>
          <p:nvPr/>
        </p:nvSpPr>
        <p:spPr>
          <a:xfrm>
            <a:off x="6818672" y="832087"/>
            <a:ext cx="3858127" cy="19852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Expand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the size and diversity of the annotated dataset can enhance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more diverse reviews from different sources to capture a broader range of customer feedback.</a:t>
            </a:r>
          </a:p>
          <a:p>
            <a:pPr algn="ctr"/>
            <a:endParaRPr lang="en-US" sz="1100" dirty="0">
              <a:latin typeface="Noway" panose="02000506000000020004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744536-6544-4331-5D1A-B408BBD227DD}"/>
              </a:ext>
            </a:extLst>
          </p:cNvPr>
          <p:cNvSpPr/>
          <p:nvPr/>
        </p:nvSpPr>
        <p:spPr>
          <a:xfrm>
            <a:off x="2090689" y="3638318"/>
            <a:ext cx="3858127" cy="19852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Domain Adaptation: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domain adaptation techniques to make the model more robust across different domains.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Customize aspect term-category mappings for specific domains.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89D89D-5864-48F8-CBFA-F9C2429A3803}"/>
              </a:ext>
            </a:extLst>
          </p:cNvPr>
          <p:cNvSpPr/>
          <p:nvPr/>
        </p:nvSpPr>
        <p:spPr>
          <a:xfrm>
            <a:off x="6829578" y="3638318"/>
            <a:ext cx="3858127" cy="198522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Fine-Tuning: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Fine-tune the model parameters and experiment with different classifiers to optimize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Consider techniques like oversampling or class weighting to handle class imbalances.</a:t>
            </a:r>
          </a:p>
        </p:txBody>
      </p:sp>
    </p:spTree>
    <p:extLst>
      <p:ext uri="{BB962C8B-B14F-4D97-AF65-F5344CB8AC3E}">
        <p14:creationId xmlns:p14="http://schemas.microsoft.com/office/powerpoint/2010/main" val="4125716234"/>
      </p:ext>
    </p:extLst>
  </p:cSld>
  <p:clrMapOvr>
    <a:masterClrMapping/>
  </p:clrMapOvr>
  <p:transition spd="slow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004" y="-11080"/>
            <a:ext cx="12297660" cy="690232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51806" y="2905519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78339"/>
              <a:chOff x="11038547" y="2349230"/>
              <a:chExt cx="1153454" cy="1978339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0979634" y="3160382"/>
                <a:ext cx="1965042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Recommendations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0750459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50078" y="3037537"/>
                <a:ext cx="137489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80120" y="2903588"/>
                <a:ext cx="477930" cy="561075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C9C6D3-10AF-A3B8-95B7-8DD636B98CE7}"/>
              </a:ext>
            </a:extLst>
          </p:cNvPr>
          <p:cNvSpPr txBox="1"/>
          <p:nvPr/>
        </p:nvSpPr>
        <p:spPr>
          <a:xfrm>
            <a:off x="2155015" y="656439"/>
            <a:ext cx="35736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Improve Food Quality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Conduct menu reviews and quality checks.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Gather customer feedback on dishes.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Retrain kitchen staff or hire experienced chefs.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C1C97-8D7D-71D8-B82D-8C589490C6FA}"/>
              </a:ext>
            </a:extLst>
          </p:cNvPr>
          <p:cNvSpPr txBox="1"/>
          <p:nvPr/>
        </p:nvSpPr>
        <p:spPr>
          <a:xfrm>
            <a:off x="2197768" y="168442"/>
            <a:ext cx="27512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Noway" panose="02000506000000020004" pitchFamily="2" charset="77"/>
              </a:rPr>
              <a:t>For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E0335-7D15-4C68-BA06-39AC50F1B428}"/>
              </a:ext>
            </a:extLst>
          </p:cNvPr>
          <p:cNvSpPr txBox="1"/>
          <p:nvPr/>
        </p:nvSpPr>
        <p:spPr>
          <a:xfrm>
            <a:off x="6041506" y="791939"/>
            <a:ext cx="4269413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Enhance Service Efficiency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Provide staff training for better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Optimize table turnaround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Increase staffing during peak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Implement customer service best practices.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EF112-25E5-012D-AC20-1AFD887B021D}"/>
              </a:ext>
            </a:extLst>
          </p:cNvPr>
          <p:cNvSpPr txBox="1"/>
          <p:nvPr/>
        </p:nvSpPr>
        <p:spPr>
          <a:xfrm>
            <a:off x="2154176" y="2278506"/>
            <a:ext cx="3573609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Revise Pricing Strategy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Analyze and compare pricing with competitors.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Offer promotions and loyalty programs.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Balance portion sizes and ingredient costs.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Highlight value propositions.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C3D62A-92AF-6871-817D-B04AC7E5A444}"/>
              </a:ext>
            </a:extLst>
          </p:cNvPr>
          <p:cNvSpPr txBox="1"/>
          <p:nvPr/>
        </p:nvSpPr>
        <p:spPr>
          <a:xfrm>
            <a:off x="6070386" y="2608855"/>
            <a:ext cx="439042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Enhance Ambience and Cleanliness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Invest in cleaning and maintenance.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Update decor and interior design.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Adjust music selection and volume.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Solicit customer feedback on ambience.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CC509D-9C4B-40FA-9557-21007E5D2347}"/>
              </a:ext>
            </a:extLst>
          </p:cNvPr>
          <p:cNvSpPr txBox="1"/>
          <p:nvPr/>
        </p:nvSpPr>
        <p:spPr>
          <a:xfrm>
            <a:off x="2086256" y="4335266"/>
            <a:ext cx="35736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Focus on Specific Feedback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Address individual customer complaints.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Make targeted improvements based on feedback.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Provide staff with specific feedback.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6FD6A5-F1C4-BE2F-DF88-FA48FAB3BFB7}"/>
              </a:ext>
            </a:extLst>
          </p:cNvPr>
          <p:cNvSpPr txBox="1"/>
          <p:nvPr/>
        </p:nvSpPr>
        <p:spPr>
          <a:xfrm>
            <a:off x="6070386" y="4425771"/>
            <a:ext cx="4390427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 Increase Customer Engagement</a:t>
            </a:r>
            <a:r>
              <a:rPr lang="en-US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Train staff for personalized recommendations.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Implement a CRM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Engage with customers through social 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Encourage customer reviews and feedback.</a:t>
            </a:r>
          </a:p>
        </p:txBody>
      </p:sp>
    </p:spTree>
    <p:extLst>
      <p:ext uri="{BB962C8B-B14F-4D97-AF65-F5344CB8AC3E}">
        <p14:creationId xmlns:p14="http://schemas.microsoft.com/office/powerpoint/2010/main" val="410753980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76413" y="-4962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506190" y="1958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4711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otham Bold" pitchFamily="50" charset="0"/>
                  </a:rPr>
                  <a:t>Insights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0898537" y="-20474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42002" y="3056484"/>
                <a:ext cx="1466676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16616" y="2937817"/>
                <a:ext cx="477930" cy="561075"/>
              </a:xfrm>
              <a:prstGeom prst="rect">
                <a:avLst/>
              </a:prstGeom>
            </p:spPr>
          </p:pic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50E039A-DB74-C655-0B79-DD19EA817959}"/>
              </a:ext>
            </a:extLst>
          </p:cNvPr>
          <p:cNvSpPr/>
          <p:nvPr/>
        </p:nvSpPr>
        <p:spPr>
          <a:xfrm>
            <a:off x="1395663" y="240632"/>
            <a:ext cx="2491187" cy="13557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way" panose="02000506000000020004" pitchFamily="2" charset="77"/>
              </a:rPr>
              <a:t>Business Objectives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way" panose="02000506000000020004" pitchFamily="2" charset="77"/>
              </a:rPr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way" panose="02000506000000020004" pitchFamily="2" charset="77"/>
              </a:rPr>
              <a:t>Product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way" panose="02000506000000020004" pitchFamily="2" charset="77"/>
              </a:rPr>
              <a:t>SMEs</a:t>
            </a:r>
          </a:p>
          <a:p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4D6204-C066-EAEE-C92E-4DD6F2ACFBE7}"/>
              </a:ext>
            </a:extLst>
          </p:cNvPr>
          <p:cNvSpPr/>
          <p:nvPr/>
        </p:nvSpPr>
        <p:spPr>
          <a:xfrm>
            <a:off x="4483768" y="778042"/>
            <a:ext cx="5293895" cy="2558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Noway" panose="02000506000000020004" pitchFamily="2" charset="77"/>
            </a:endParaRPr>
          </a:p>
        </p:txBody>
      </p:sp>
      <p:pic>
        <p:nvPicPr>
          <p:cNvPr id="30" name="Graphic 29" descr="Database with solid fill">
            <a:extLst>
              <a:ext uri="{FF2B5EF4-FFF2-40B4-BE49-F238E27FC236}">
                <a16:creationId xmlns:a16="http://schemas.microsoft.com/office/drawing/2014/main" id="{9E2B86E5-2B6A-79DC-ED05-A35CF27BD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2487" y="-67200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9A33A-0295-C409-538A-E89D44F4643E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047876" y="390000"/>
            <a:ext cx="994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87F295D-18C7-16F3-332D-EA784505A36F}"/>
              </a:ext>
            </a:extLst>
          </p:cNvPr>
          <p:cNvSpPr txBox="1"/>
          <p:nvPr/>
        </p:nvSpPr>
        <p:spPr>
          <a:xfrm>
            <a:off x="6115405" y="115940"/>
            <a:ext cx="99461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800" dirty="0">
                <a:latin typeface="Noway" panose="02000506000000020004" pitchFamily="2" charset="77"/>
              </a:rPr>
              <a:t>Data Engineers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0AD523-5839-3F85-DBB6-70A6A8CAED99}"/>
              </a:ext>
            </a:extLst>
          </p:cNvPr>
          <p:cNvSpPr/>
          <p:nvPr/>
        </p:nvSpPr>
        <p:spPr>
          <a:xfrm>
            <a:off x="4948989" y="240632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Data Acquisition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02770F-23CE-B08E-10C7-2E9960FFC3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6060" y="1195137"/>
            <a:ext cx="994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C3FBD8-CB3F-6FC2-39D9-0B1DF1F381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886850" y="918482"/>
            <a:ext cx="5445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F841B5C-70FA-D232-F350-081A2E47B5E5}"/>
              </a:ext>
            </a:extLst>
          </p:cNvPr>
          <p:cNvSpPr/>
          <p:nvPr/>
        </p:nvSpPr>
        <p:spPr>
          <a:xfrm>
            <a:off x="4948989" y="1714875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EDA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9450F9-339A-D9A8-73CB-AFA033C0FDAE}"/>
              </a:ext>
            </a:extLst>
          </p:cNvPr>
          <p:cNvSpPr/>
          <p:nvPr/>
        </p:nvSpPr>
        <p:spPr>
          <a:xfrm>
            <a:off x="6248402" y="1714875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Noway" panose="02000506000000020004" pitchFamily="2" charset="77"/>
              </a:rPr>
              <a:t>Data Prep and processing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051128-385C-06F4-C8AF-66A3F318B770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5941839" y="1935154"/>
            <a:ext cx="306563" cy="8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3B0A9B5-AC3F-5B03-DE8D-F15204EF7C49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6761963" y="1074610"/>
            <a:ext cx="624010" cy="6565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0C5589D-5895-81FC-37EC-AB8C571C953B}"/>
              </a:ext>
            </a:extLst>
          </p:cNvPr>
          <p:cNvSpPr/>
          <p:nvPr/>
        </p:nvSpPr>
        <p:spPr>
          <a:xfrm>
            <a:off x="7410201" y="854120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Noway" panose="02000506000000020004" pitchFamily="2" charset="77"/>
              </a:rPr>
              <a:t>Feature Engineering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70A1F23-E439-F0A7-4AC8-A977128BCEF8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8404812" y="1082720"/>
            <a:ext cx="461948" cy="6845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59277C2-C3F5-1BC9-91EC-89869AB03CBE}"/>
              </a:ext>
            </a:extLst>
          </p:cNvPr>
          <p:cNvSpPr/>
          <p:nvPr/>
        </p:nvSpPr>
        <p:spPr>
          <a:xfrm>
            <a:off x="8304809" y="1774197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Noway" panose="02000506000000020004" pitchFamily="2" charset="77"/>
              </a:rPr>
              <a:t>Model Training/Experimentation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32CB58-F369-615D-CC89-6A8C12D211A5}"/>
              </a:ext>
            </a:extLst>
          </p:cNvPr>
          <p:cNvSpPr/>
          <p:nvPr/>
        </p:nvSpPr>
        <p:spPr>
          <a:xfrm>
            <a:off x="7310198" y="2778879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Noway" panose="02000506000000020004" pitchFamily="2" charset="77"/>
              </a:rPr>
              <a:t>Model Analysis and Evaluation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F10B8B7-8442-F1B3-D927-E22821F844AF}"/>
              </a:ext>
            </a:extLst>
          </p:cNvPr>
          <p:cNvCxnSpPr>
            <a:cxnSpLocks/>
            <a:stCxn id="86" idx="2"/>
          </p:cNvCxnSpPr>
          <p:nvPr/>
        </p:nvCxnSpPr>
        <p:spPr>
          <a:xfrm rot="5400000">
            <a:off x="8139518" y="2393565"/>
            <a:ext cx="824767" cy="500429"/>
          </a:xfrm>
          <a:prstGeom prst="bentConnector3">
            <a:avLst>
              <a:gd name="adj1" fmla="val 97654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34C0FF4-1474-6EF8-AFF5-4EFF9000FB7D}"/>
              </a:ext>
            </a:extLst>
          </p:cNvPr>
          <p:cNvCxnSpPr>
            <a:cxnSpLocks/>
            <a:stCxn id="87" idx="1"/>
            <a:endCxn id="63" idx="2"/>
          </p:cNvCxnSpPr>
          <p:nvPr/>
        </p:nvCxnSpPr>
        <p:spPr>
          <a:xfrm rot="10800000">
            <a:off x="6745708" y="2172075"/>
            <a:ext cx="564490" cy="83540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3840D4A1-980B-D90F-7078-FFDFB6479763}"/>
              </a:ext>
            </a:extLst>
          </p:cNvPr>
          <p:cNvSpPr/>
          <p:nvPr/>
        </p:nvSpPr>
        <p:spPr>
          <a:xfrm>
            <a:off x="9897979" y="778042"/>
            <a:ext cx="238649" cy="2558716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DA7886-B4A6-F718-4E9B-E41F65517817}"/>
              </a:ext>
            </a:extLst>
          </p:cNvPr>
          <p:cNvSpPr txBox="1"/>
          <p:nvPr/>
        </p:nvSpPr>
        <p:spPr>
          <a:xfrm>
            <a:off x="10224198" y="1929206"/>
            <a:ext cx="14552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Noway" panose="02000506000000020004" pitchFamily="2" charset="77"/>
              </a:rPr>
              <a:t>Data Scientists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DC8B9FD-FDC7-DAED-2332-1AB974AC4097}"/>
              </a:ext>
            </a:extLst>
          </p:cNvPr>
          <p:cNvSpPr/>
          <p:nvPr/>
        </p:nvSpPr>
        <p:spPr>
          <a:xfrm>
            <a:off x="4463068" y="3888399"/>
            <a:ext cx="1478768" cy="2558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2F3014-3E25-AC81-6BF1-F876ACF9FA02}"/>
              </a:ext>
            </a:extLst>
          </p:cNvPr>
          <p:cNvSpPr/>
          <p:nvPr/>
        </p:nvSpPr>
        <p:spPr>
          <a:xfrm>
            <a:off x="6361825" y="3877200"/>
            <a:ext cx="1478768" cy="2558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Noway" panose="02000506000000020004" pitchFamily="2" charset="77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0BC7F0E-B160-0BD6-EB1F-4ADF6BAFDB24}"/>
              </a:ext>
            </a:extLst>
          </p:cNvPr>
          <p:cNvCxnSpPr>
            <a:cxnSpLocks/>
          </p:cNvCxnSpPr>
          <p:nvPr/>
        </p:nvCxnSpPr>
        <p:spPr>
          <a:xfrm flipH="1">
            <a:off x="5187922" y="3317924"/>
            <a:ext cx="3121" cy="5592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514AEC2-1EA8-BDF0-80C7-455583724A14}"/>
              </a:ext>
            </a:extLst>
          </p:cNvPr>
          <p:cNvCxnSpPr>
            <a:cxnSpLocks/>
          </p:cNvCxnSpPr>
          <p:nvPr/>
        </p:nvCxnSpPr>
        <p:spPr>
          <a:xfrm>
            <a:off x="5941836" y="5193703"/>
            <a:ext cx="419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E4A6074-BE01-9DE7-767C-2FCA7FEA4F6B}"/>
              </a:ext>
            </a:extLst>
          </p:cNvPr>
          <p:cNvCxnSpPr>
            <a:cxnSpLocks/>
          </p:cNvCxnSpPr>
          <p:nvPr/>
        </p:nvCxnSpPr>
        <p:spPr>
          <a:xfrm>
            <a:off x="7840593" y="5137556"/>
            <a:ext cx="4199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75B045D-9CC2-0A30-57EA-949450D7E24C}"/>
              </a:ext>
            </a:extLst>
          </p:cNvPr>
          <p:cNvSpPr/>
          <p:nvPr/>
        </p:nvSpPr>
        <p:spPr>
          <a:xfrm>
            <a:off x="8284433" y="3877200"/>
            <a:ext cx="1478768" cy="25587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E796BE-D97C-15FB-A98E-3D95D5E228E1}"/>
              </a:ext>
            </a:extLst>
          </p:cNvPr>
          <p:cNvSpPr/>
          <p:nvPr/>
        </p:nvSpPr>
        <p:spPr>
          <a:xfrm>
            <a:off x="4690616" y="4071847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Runtime Env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959FCFE-E2D6-28D0-716F-C73C61447928}"/>
              </a:ext>
            </a:extLst>
          </p:cNvPr>
          <p:cNvSpPr/>
          <p:nvPr/>
        </p:nvSpPr>
        <p:spPr>
          <a:xfrm>
            <a:off x="4708726" y="4838502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Risk Assessment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F0BFBC-509E-5BD9-E1C8-0000503BD090}"/>
              </a:ext>
            </a:extLst>
          </p:cNvPr>
          <p:cNvSpPr/>
          <p:nvPr/>
        </p:nvSpPr>
        <p:spPr>
          <a:xfrm>
            <a:off x="4705146" y="5670886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Noway" panose="02000506000000020004" pitchFamily="2" charset="77"/>
              </a:rPr>
              <a:t>Final Model performance analysis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3AF5404-677D-AFD0-049C-C7AC3A69B933}"/>
              </a:ext>
            </a:extLst>
          </p:cNvPr>
          <p:cNvSpPr/>
          <p:nvPr/>
        </p:nvSpPr>
        <p:spPr>
          <a:xfrm>
            <a:off x="6616056" y="4080711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Autoscaling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FFE9BB-EF19-5E8E-4724-23FB836B8621}"/>
              </a:ext>
            </a:extLst>
          </p:cNvPr>
          <p:cNvSpPr/>
          <p:nvPr/>
        </p:nvSpPr>
        <p:spPr>
          <a:xfrm>
            <a:off x="6624062" y="4838501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Noway" panose="02000506000000020004" pitchFamily="2" charset="77"/>
              </a:rPr>
              <a:t>Containerization (Docker/Kubernetes)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C8A665E-E195-1383-BF80-FDC82B54817A}"/>
              </a:ext>
            </a:extLst>
          </p:cNvPr>
          <p:cNvSpPr/>
          <p:nvPr/>
        </p:nvSpPr>
        <p:spPr>
          <a:xfrm>
            <a:off x="6626098" y="5664672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CI/CD Pipelines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3C01E75-AE0F-9D0A-C125-54BAB2DDC767}"/>
              </a:ext>
            </a:extLst>
          </p:cNvPr>
          <p:cNvSpPr/>
          <p:nvPr/>
        </p:nvSpPr>
        <p:spPr>
          <a:xfrm>
            <a:off x="8490888" y="4104313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Logging/Scheduling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276B449-2151-D0FD-076B-7CFC38DF0407}"/>
              </a:ext>
            </a:extLst>
          </p:cNvPr>
          <p:cNvSpPr/>
          <p:nvPr/>
        </p:nvSpPr>
        <p:spPr>
          <a:xfrm>
            <a:off x="8490888" y="5651107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Noway" panose="02000506000000020004" pitchFamily="2" charset="77"/>
              </a:rPr>
              <a:t>Online Monitoring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1D43F66-BE75-8088-56DE-290A409DC621}"/>
              </a:ext>
            </a:extLst>
          </p:cNvPr>
          <p:cNvSpPr/>
          <p:nvPr/>
        </p:nvSpPr>
        <p:spPr>
          <a:xfrm>
            <a:off x="8490888" y="4866298"/>
            <a:ext cx="994611" cy="457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Noway" panose="02000506000000020004" pitchFamily="2" charset="77"/>
              </a:rPr>
              <a:t>Performance degradation checker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E7E8A00-77F7-7D76-66C4-F2CAE5DFA8C4}"/>
              </a:ext>
            </a:extLst>
          </p:cNvPr>
          <p:cNvCxnSpPr>
            <a:cxnSpLocks/>
          </p:cNvCxnSpPr>
          <p:nvPr/>
        </p:nvCxnSpPr>
        <p:spPr>
          <a:xfrm flipV="1">
            <a:off x="8983220" y="3309439"/>
            <a:ext cx="0" cy="5608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D5D26D5B-4C01-DA0D-A14C-C4B5BE50281B}"/>
              </a:ext>
            </a:extLst>
          </p:cNvPr>
          <p:cNvSpPr/>
          <p:nvPr/>
        </p:nvSpPr>
        <p:spPr>
          <a:xfrm flipH="1">
            <a:off x="3668536" y="3888399"/>
            <a:ext cx="454799" cy="2558716"/>
          </a:xfrm>
          <a:prstGeom prst="rightBrace">
            <a:avLst>
              <a:gd name="adj1" fmla="val 8333"/>
              <a:gd name="adj2" fmla="val 46238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024FB9A-F103-301A-9E31-7F2078076BE1}"/>
              </a:ext>
            </a:extLst>
          </p:cNvPr>
          <p:cNvSpPr txBox="1"/>
          <p:nvPr/>
        </p:nvSpPr>
        <p:spPr>
          <a:xfrm>
            <a:off x="1839489" y="4941008"/>
            <a:ext cx="14552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Noway" panose="02000506000000020004" pitchFamily="2" charset="77"/>
              </a:rPr>
              <a:t>ML Architects + Data Engineers</a:t>
            </a:r>
          </a:p>
        </p:txBody>
      </p:sp>
      <p:sp>
        <p:nvSpPr>
          <p:cNvPr id="154" name="Right Brace 153">
            <a:extLst>
              <a:ext uri="{FF2B5EF4-FFF2-40B4-BE49-F238E27FC236}">
                <a16:creationId xmlns:a16="http://schemas.microsoft.com/office/drawing/2014/main" id="{EEB02A5A-094D-38C0-772F-FEEB11AA41EE}"/>
              </a:ext>
            </a:extLst>
          </p:cNvPr>
          <p:cNvSpPr/>
          <p:nvPr/>
        </p:nvSpPr>
        <p:spPr>
          <a:xfrm rot="16200000" flipH="1">
            <a:off x="6971073" y="5659257"/>
            <a:ext cx="113761" cy="1752350"/>
          </a:xfrm>
          <a:prstGeom prst="rightBrace">
            <a:avLst>
              <a:gd name="adj1" fmla="val 8333"/>
              <a:gd name="adj2" fmla="val 46238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34A1BE0-3E6F-8C8B-F4ED-D37DE5C33F64}"/>
              </a:ext>
            </a:extLst>
          </p:cNvPr>
          <p:cNvSpPr txBox="1"/>
          <p:nvPr/>
        </p:nvSpPr>
        <p:spPr>
          <a:xfrm>
            <a:off x="5991781" y="6592313"/>
            <a:ext cx="216437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Noway" panose="02000506000000020004" pitchFamily="2" charset="77"/>
              </a:rPr>
              <a:t>Data Engineers + DevOps</a:t>
            </a:r>
          </a:p>
        </p:txBody>
      </p:sp>
      <p:sp>
        <p:nvSpPr>
          <p:cNvPr id="156" name="Right Brace 155">
            <a:extLst>
              <a:ext uri="{FF2B5EF4-FFF2-40B4-BE49-F238E27FC236}">
                <a16:creationId xmlns:a16="http://schemas.microsoft.com/office/drawing/2014/main" id="{51AEF7A8-5EDB-DBF6-6530-B6800009C36E}"/>
              </a:ext>
            </a:extLst>
          </p:cNvPr>
          <p:cNvSpPr/>
          <p:nvPr/>
        </p:nvSpPr>
        <p:spPr>
          <a:xfrm>
            <a:off x="9914799" y="3853137"/>
            <a:ext cx="238649" cy="2558716"/>
          </a:xfrm>
          <a:prstGeom prst="righ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6D3E50-E0CC-95CE-8F66-C30378B2F434}"/>
              </a:ext>
            </a:extLst>
          </p:cNvPr>
          <p:cNvSpPr txBox="1"/>
          <p:nvPr/>
        </p:nvSpPr>
        <p:spPr>
          <a:xfrm>
            <a:off x="10180787" y="4940029"/>
            <a:ext cx="14552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Noway" panose="02000506000000020004" pitchFamily="2" charset="77"/>
              </a:rPr>
              <a:t>DevOps +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771459419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close up of a logo&#10;&#10;Description generated with high confidence">
            <a:extLst>
              <a:ext uri="{FF2B5EF4-FFF2-40B4-BE49-F238E27FC236}">
                <a16:creationId xmlns:a16="http://schemas.microsoft.com/office/drawing/2014/main" id="{ABAC1160-3925-440D-8005-FD46DB38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058">
            <a:off x="4940926" y="1488765"/>
            <a:ext cx="2310150" cy="2310150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CE0A29E-B150-46E0-86B0-05FFDCD35EC1}"/>
              </a:ext>
            </a:extLst>
          </p:cNvPr>
          <p:cNvSpPr/>
          <p:nvPr/>
        </p:nvSpPr>
        <p:spPr>
          <a:xfrm rot="12618302">
            <a:off x="2521601" y="3509619"/>
            <a:ext cx="3048441" cy="2910169"/>
          </a:xfrm>
          <a:custGeom>
            <a:avLst/>
            <a:gdLst>
              <a:gd name="connsiteX0" fmla="*/ 2321465 w 3048441"/>
              <a:gd name="connsiteY0" fmla="*/ 2815623 h 2910169"/>
              <a:gd name="connsiteX1" fmla="*/ 2280145 w 3048441"/>
              <a:gd name="connsiteY1" fmla="*/ 2839773 h 2910169"/>
              <a:gd name="connsiteX2" fmla="*/ 1637616 w 3048441"/>
              <a:gd name="connsiteY2" fmla="*/ 2739433 h 2910169"/>
              <a:gd name="connsiteX3" fmla="*/ 1625481 w 3048441"/>
              <a:gd name="connsiteY3" fmla="*/ 2722769 h 2910169"/>
              <a:gd name="connsiteX4" fmla="*/ 1588489 w 3048441"/>
              <a:gd name="connsiteY4" fmla="*/ 2765171 h 2910169"/>
              <a:gd name="connsiteX5" fmla="*/ 1122583 w 3048441"/>
              <a:gd name="connsiteY5" fmla="*/ 2893415 h 2910169"/>
              <a:gd name="connsiteX6" fmla="*/ 1075877 w 3048441"/>
              <a:gd name="connsiteY6" fmla="*/ 2882967 h 2910169"/>
              <a:gd name="connsiteX7" fmla="*/ 681804 w 3048441"/>
              <a:gd name="connsiteY7" fmla="*/ 2472782 h 2910169"/>
              <a:gd name="connsiteX8" fmla="*/ 677528 w 3048441"/>
              <a:gd name="connsiteY8" fmla="*/ 2420050 h 2910169"/>
              <a:gd name="connsiteX9" fmla="*/ 637335 w 3048441"/>
              <a:gd name="connsiteY9" fmla="*/ 2421322 h 2910169"/>
              <a:gd name="connsiteX10" fmla="*/ 226175 w 3048441"/>
              <a:gd name="connsiteY10" fmla="*/ 2167428 h 2910169"/>
              <a:gd name="connsiteX11" fmla="*/ 202024 w 3048441"/>
              <a:gd name="connsiteY11" fmla="*/ 2126108 h 2910169"/>
              <a:gd name="connsiteX12" fmla="*/ 182584 w 3048441"/>
              <a:gd name="connsiteY12" fmla="*/ 1643265 h 2910169"/>
              <a:gd name="connsiteX13" fmla="*/ 218157 w 3048441"/>
              <a:gd name="connsiteY13" fmla="*/ 1584534 h 2910169"/>
              <a:gd name="connsiteX14" fmla="*/ 160166 w 3048441"/>
              <a:gd name="connsiteY14" fmla="*/ 1539421 h 2910169"/>
              <a:gd name="connsiteX15" fmla="*/ 33150 w 3048441"/>
              <a:gd name="connsiteY15" fmla="*/ 984973 h 2910169"/>
              <a:gd name="connsiteX16" fmla="*/ 50017 w 3048441"/>
              <a:gd name="connsiteY16" fmla="*/ 940184 h 2910169"/>
              <a:gd name="connsiteX17" fmla="*/ 712891 w 3048441"/>
              <a:gd name="connsiteY17" fmla="*/ 639981 h 2910169"/>
              <a:gd name="connsiteX18" fmla="*/ 782863 w 3048441"/>
              <a:gd name="connsiteY18" fmla="*/ 666331 h 2910169"/>
              <a:gd name="connsiteX19" fmla="*/ 794815 w 3048441"/>
              <a:gd name="connsiteY19" fmla="*/ 649060 h 2910169"/>
              <a:gd name="connsiteX20" fmla="*/ 931804 w 3048441"/>
              <a:gd name="connsiteY20" fmla="*/ 532829 h 2910169"/>
              <a:gd name="connsiteX21" fmla="*/ 973124 w 3048441"/>
              <a:gd name="connsiteY21" fmla="*/ 508679 h 2910169"/>
              <a:gd name="connsiteX22" fmla="*/ 1067928 w 3048441"/>
              <a:gd name="connsiteY22" fmla="*/ 465377 h 2910169"/>
              <a:gd name="connsiteX23" fmla="*/ 1078828 w 3048441"/>
              <a:gd name="connsiteY23" fmla="*/ 462849 h 2910169"/>
              <a:gd name="connsiteX24" fmla="*/ 1084070 w 3048441"/>
              <a:gd name="connsiteY24" fmla="*/ 410850 h 2910169"/>
              <a:gd name="connsiteX25" fmla="*/ 1588166 w 3048441"/>
              <a:gd name="connsiteY25" fmla="*/ 0 h 2910169"/>
              <a:gd name="connsiteX26" fmla="*/ 1636026 w 3048441"/>
              <a:gd name="connsiteY26" fmla="*/ 0 h 2910169"/>
              <a:gd name="connsiteX27" fmla="*/ 2062699 w 3048441"/>
              <a:gd name="connsiteY27" fmla="*/ 226861 h 2910169"/>
              <a:gd name="connsiteX28" fmla="*/ 2078357 w 3048441"/>
              <a:gd name="connsiteY28" fmla="*/ 255710 h 2910169"/>
              <a:gd name="connsiteX29" fmla="*/ 2137874 w 3048441"/>
              <a:gd name="connsiteY29" fmla="*/ 243858 h 2910169"/>
              <a:gd name="connsiteX30" fmla="*/ 2585138 w 3048441"/>
              <a:gd name="connsiteY30" fmla="*/ 426806 h 2910169"/>
              <a:gd name="connsiteX31" fmla="*/ 2615745 w 3048441"/>
              <a:gd name="connsiteY31" fmla="*/ 463601 h 2910169"/>
              <a:gd name="connsiteX32" fmla="*/ 2677333 w 3048441"/>
              <a:gd name="connsiteY32" fmla="*/ 1029068 h 2910169"/>
              <a:gd name="connsiteX33" fmla="*/ 2639150 w 3048441"/>
              <a:gd name="connsiteY33" fmla="*/ 1087865 h 2910169"/>
              <a:gd name="connsiteX34" fmla="*/ 2653168 w 3048441"/>
              <a:gd name="connsiteY34" fmla="*/ 1091209 h 2910169"/>
              <a:gd name="connsiteX35" fmla="*/ 3034281 w 3048441"/>
              <a:gd name="connsiteY35" fmla="*/ 1711109 h 2910169"/>
              <a:gd name="connsiteX36" fmla="*/ 3023176 w 3048441"/>
              <a:gd name="connsiteY36" fmla="*/ 1757663 h 2910169"/>
              <a:gd name="connsiteX37" fmla="*/ 2607478 w 3048441"/>
              <a:gd name="connsiteY37" fmla="*/ 2145917 h 2910169"/>
              <a:gd name="connsiteX38" fmla="*/ 2524213 w 3048441"/>
              <a:gd name="connsiteY38" fmla="*/ 2151489 h 2910169"/>
              <a:gd name="connsiteX39" fmla="*/ 2549360 w 3048441"/>
              <a:gd name="connsiteY39" fmla="*/ 2206546 h 2910169"/>
              <a:gd name="connsiteX40" fmla="*/ 2321465 w 3048441"/>
              <a:gd name="connsiteY40" fmla="*/ 2815623 h 291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48441" h="2910169">
                <a:moveTo>
                  <a:pt x="2321465" y="2815623"/>
                </a:moveTo>
                <a:lnTo>
                  <a:pt x="2280145" y="2839773"/>
                </a:lnTo>
                <a:cubicBezTo>
                  <a:pt x="2065467" y="2965246"/>
                  <a:pt x="1797355" y="2917654"/>
                  <a:pt x="1637616" y="2739433"/>
                </a:cubicBezTo>
                <a:lnTo>
                  <a:pt x="1625481" y="2722769"/>
                </a:lnTo>
                <a:lnTo>
                  <a:pt x="1588489" y="2765171"/>
                </a:lnTo>
                <a:cubicBezTo>
                  <a:pt x="1468372" y="2878555"/>
                  <a:pt x="1295910" y="2932188"/>
                  <a:pt x="1122583" y="2893415"/>
                </a:cubicBezTo>
                <a:lnTo>
                  <a:pt x="1075877" y="2882967"/>
                </a:lnTo>
                <a:cubicBezTo>
                  <a:pt x="867884" y="2836439"/>
                  <a:pt x="717717" y="2670060"/>
                  <a:pt x="681804" y="2472782"/>
                </a:cubicBezTo>
                <a:lnTo>
                  <a:pt x="677528" y="2420050"/>
                </a:lnTo>
                <a:lnTo>
                  <a:pt x="637335" y="2421322"/>
                </a:lnTo>
                <a:cubicBezTo>
                  <a:pt x="472508" y="2410555"/>
                  <a:pt x="315798" y="2320769"/>
                  <a:pt x="226175" y="2167428"/>
                </a:cubicBezTo>
                <a:lnTo>
                  <a:pt x="202024" y="2126108"/>
                </a:lnTo>
                <a:cubicBezTo>
                  <a:pt x="112401" y="1972767"/>
                  <a:pt x="111076" y="1792164"/>
                  <a:pt x="182584" y="1643265"/>
                </a:cubicBezTo>
                <a:lnTo>
                  <a:pt x="218157" y="1584534"/>
                </a:lnTo>
                <a:lnTo>
                  <a:pt x="160166" y="1539421"/>
                </a:lnTo>
                <a:cubicBezTo>
                  <a:pt x="14864" y="1401236"/>
                  <a:pt x="-41961" y="1184432"/>
                  <a:pt x="33150" y="984973"/>
                </a:cubicBezTo>
                <a:lnTo>
                  <a:pt x="50017" y="940184"/>
                </a:lnTo>
                <a:cubicBezTo>
                  <a:pt x="150166" y="674238"/>
                  <a:pt x="446945" y="539832"/>
                  <a:pt x="712891" y="639981"/>
                </a:cubicBezTo>
                <a:lnTo>
                  <a:pt x="782863" y="666331"/>
                </a:lnTo>
                <a:lnTo>
                  <a:pt x="794815" y="649060"/>
                </a:lnTo>
                <a:cubicBezTo>
                  <a:pt x="832251" y="603783"/>
                  <a:pt x="878135" y="564197"/>
                  <a:pt x="931804" y="532829"/>
                </a:cubicBezTo>
                <a:lnTo>
                  <a:pt x="973124" y="508679"/>
                </a:lnTo>
                <a:cubicBezTo>
                  <a:pt x="1003792" y="490754"/>
                  <a:pt x="1035551" y="476361"/>
                  <a:pt x="1067928" y="465377"/>
                </a:cubicBezTo>
                <a:lnTo>
                  <a:pt x="1078828" y="462849"/>
                </a:lnTo>
                <a:lnTo>
                  <a:pt x="1084070" y="410850"/>
                </a:lnTo>
                <a:cubicBezTo>
                  <a:pt x="1132049" y="176379"/>
                  <a:pt x="1339510" y="0"/>
                  <a:pt x="1588166" y="0"/>
                </a:cubicBezTo>
                <a:lnTo>
                  <a:pt x="1636026" y="0"/>
                </a:lnTo>
                <a:cubicBezTo>
                  <a:pt x="1813637" y="0"/>
                  <a:pt x="1970230" y="89989"/>
                  <a:pt x="2062699" y="226861"/>
                </a:cubicBezTo>
                <a:lnTo>
                  <a:pt x="2078357" y="255710"/>
                </a:lnTo>
                <a:lnTo>
                  <a:pt x="2137874" y="243858"/>
                </a:lnTo>
                <a:cubicBezTo>
                  <a:pt x="2302233" y="227419"/>
                  <a:pt x="2471557" y="290260"/>
                  <a:pt x="2585138" y="426806"/>
                </a:cubicBezTo>
                <a:lnTo>
                  <a:pt x="2615745" y="463601"/>
                </a:lnTo>
                <a:cubicBezTo>
                  <a:pt x="2752043" y="627457"/>
                  <a:pt x="2769362" y="850913"/>
                  <a:pt x="2677333" y="1029068"/>
                </a:cubicBezTo>
                <a:lnTo>
                  <a:pt x="2639150" y="1087865"/>
                </a:lnTo>
                <a:lnTo>
                  <a:pt x="2653168" y="1091209"/>
                </a:lnTo>
                <a:cubicBezTo>
                  <a:pt x="2929590" y="1157148"/>
                  <a:pt x="3100220" y="1434687"/>
                  <a:pt x="3034281" y="1711109"/>
                </a:cubicBezTo>
                <a:lnTo>
                  <a:pt x="3023176" y="1757663"/>
                </a:lnTo>
                <a:cubicBezTo>
                  <a:pt x="2973722" y="1964980"/>
                  <a:pt x="2805242" y="2112788"/>
                  <a:pt x="2607478" y="2145917"/>
                </a:cubicBezTo>
                <a:lnTo>
                  <a:pt x="2524213" y="2151489"/>
                </a:lnTo>
                <a:lnTo>
                  <a:pt x="2549360" y="2206546"/>
                </a:lnTo>
                <a:cubicBezTo>
                  <a:pt x="2626252" y="2433188"/>
                  <a:pt x="2536142" y="2690150"/>
                  <a:pt x="2321465" y="2815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716DC0E-65B4-4437-B638-F913B4FD4F3E}"/>
              </a:ext>
            </a:extLst>
          </p:cNvPr>
          <p:cNvSpPr/>
          <p:nvPr/>
        </p:nvSpPr>
        <p:spPr>
          <a:xfrm rot="12618302">
            <a:off x="7003108" y="3509619"/>
            <a:ext cx="3048441" cy="2910169"/>
          </a:xfrm>
          <a:custGeom>
            <a:avLst/>
            <a:gdLst>
              <a:gd name="connsiteX0" fmla="*/ 2321465 w 3048441"/>
              <a:gd name="connsiteY0" fmla="*/ 2815623 h 2910169"/>
              <a:gd name="connsiteX1" fmla="*/ 2280145 w 3048441"/>
              <a:gd name="connsiteY1" fmla="*/ 2839773 h 2910169"/>
              <a:gd name="connsiteX2" fmla="*/ 1637616 w 3048441"/>
              <a:gd name="connsiteY2" fmla="*/ 2739433 h 2910169"/>
              <a:gd name="connsiteX3" fmla="*/ 1625481 w 3048441"/>
              <a:gd name="connsiteY3" fmla="*/ 2722769 h 2910169"/>
              <a:gd name="connsiteX4" fmla="*/ 1588489 w 3048441"/>
              <a:gd name="connsiteY4" fmla="*/ 2765171 h 2910169"/>
              <a:gd name="connsiteX5" fmla="*/ 1122583 w 3048441"/>
              <a:gd name="connsiteY5" fmla="*/ 2893415 h 2910169"/>
              <a:gd name="connsiteX6" fmla="*/ 1075877 w 3048441"/>
              <a:gd name="connsiteY6" fmla="*/ 2882967 h 2910169"/>
              <a:gd name="connsiteX7" fmla="*/ 681804 w 3048441"/>
              <a:gd name="connsiteY7" fmla="*/ 2472782 h 2910169"/>
              <a:gd name="connsiteX8" fmla="*/ 677528 w 3048441"/>
              <a:gd name="connsiteY8" fmla="*/ 2420050 h 2910169"/>
              <a:gd name="connsiteX9" fmla="*/ 637335 w 3048441"/>
              <a:gd name="connsiteY9" fmla="*/ 2421322 h 2910169"/>
              <a:gd name="connsiteX10" fmla="*/ 226175 w 3048441"/>
              <a:gd name="connsiteY10" fmla="*/ 2167428 h 2910169"/>
              <a:gd name="connsiteX11" fmla="*/ 202024 w 3048441"/>
              <a:gd name="connsiteY11" fmla="*/ 2126108 h 2910169"/>
              <a:gd name="connsiteX12" fmla="*/ 182584 w 3048441"/>
              <a:gd name="connsiteY12" fmla="*/ 1643265 h 2910169"/>
              <a:gd name="connsiteX13" fmla="*/ 218157 w 3048441"/>
              <a:gd name="connsiteY13" fmla="*/ 1584534 h 2910169"/>
              <a:gd name="connsiteX14" fmla="*/ 160166 w 3048441"/>
              <a:gd name="connsiteY14" fmla="*/ 1539421 h 2910169"/>
              <a:gd name="connsiteX15" fmla="*/ 33150 w 3048441"/>
              <a:gd name="connsiteY15" fmla="*/ 984973 h 2910169"/>
              <a:gd name="connsiteX16" fmla="*/ 50017 w 3048441"/>
              <a:gd name="connsiteY16" fmla="*/ 940184 h 2910169"/>
              <a:gd name="connsiteX17" fmla="*/ 712891 w 3048441"/>
              <a:gd name="connsiteY17" fmla="*/ 639981 h 2910169"/>
              <a:gd name="connsiteX18" fmla="*/ 782863 w 3048441"/>
              <a:gd name="connsiteY18" fmla="*/ 666331 h 2910169"/>
              <a:gd name="connsiteX19" fmla="*/ 794815 w 3048441"/>
              <a:gd name="connsiteY19" fmla="*/ 649060 h 2910169"/>
              <a:gd name="connsiteX20" fmla="*/ 931804 w 3048441"/>
              <a:gd name="connsiteY20" fmla="*/ 532829 h 2910169"/>
              <a:gd name="connsiteX21" fmla="*/ 973124 w 3048441"/>
              <a:gd name="connsiteY21" fmla="*/ 508679 h 2910169"/>
              <a:gd name="connsiteX22" fmla="*/ 1067928 w 3048441"/>
              <a:gd name="connsiteY22" fmla="*/ 465377 h 2910169"/>
              <a:gd name="connsiteX23" fmla="*/ 1078828 w 3048441"/>
              <a:gd name="connsiteY23" fmla="*/ 462849 h 2910169"/>
              <a:gd name="connsiteX24" fmla="*/ 1084070 w 3048441"/>
              <a:gd name="connsiteY24" fmla="*/ 410850 h 2910169"/>
              <a:gd name="connsiteX25" fmla="*/ 1588166 w 3048441"/>
              <a:gd name="connsiteY25" fmla="*/ 0 h 2910169"/>
              <a:gd name="connsiteX26" fmla="*/ 1636026 w 3048441"/>
              <a:gd name="connsiteY26" fmla="*/ 0 h 2910169"/>
              <a:gd name="connsiteX27" fmla="*/ 2062699 w 3048441"/>
              <a:gd name="connsiteY27" fmla="*/ 226861 h 2910169"/>
              <a:gd name="connsiteX28" fmla="*/ 2078357 w 3048441"/>
              <a:gd name="connsiteY28" fmla="*/ 255710 h 2910169"/>
              <a:gd name="connsiteX29" fmla="*/ 2137874 w 3048441"/>
              <a:gd name="connsiteY29" fmla="*/ 243858 h 2910169"/>
              <a:gd name="connsiteX30" fmla="*/ 2585138 w 3048441"/>
              <a:gd name="connsiteY30" fmla="*/ 426806 h 2910169"/>
              <a:gd name="connsiteX31" fmla="*/ 2615745 w 3048441"/>
              <a:gd name="connsiteY31" fmla="*/ 463601 h 2910169"/>
              <a:gd name="connsiteX32" fmla="*/ 2677333 w 3048441"/>
              <a:gd name="connsiteY32" fmla="*/ 1029068 h 2910169"/>
              <a:gd name="connsiteX33" fmla="*/ 2639150 w 3048441"/>
              <a:gd name="connsiteY33" fmla="*/ 1087865 h 2910169"/>
              <a:gd name="connsiteX34" fmla="*/ 2653168 w 3048441"/>
              <a:gd name="connsiteY34" fmla="*/ 1091209 h 2910169"/>
              <a:gd name="connsiteX35" fmla="*/ 3034281 w 3048441"/>
              <a:gd name="connsiteY35" fmla="*/ 1711109 h 2910169"/>
              <a:gd name="connsiteX36" fmla="*/ 3023176 w 3048441"/>
              <a:gd name="connsiteY36" fmla="*/ 1757663 h 2910169"/>
              <a:gd name="connsiteX37" fmla="*/ 2607478 w 3048441"/>
              <a:gd name="connsiteY37" fmla="*/ 2145917 h 2910169"/>
              <a:gd name="connsiteX38" fmla="*/ 2524213 w 3048441"/>
              <a:gd name="connsiteY38" fmla="*/ 2151489 h 2910169"/>
              <a:gd name="connsiteX39" fmla="*/ 2549360 w 3048441"/>
              <a:gd name="connsiteY39" fmla="*/ 2206546 h 2910169"/>
              <a:gd name="connsiteX40" fmla="*/ 2321465 w 3048441"/>
              <a:gd name="connsiteY40" fmla="*/ 2815623 h 291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048441" h="2910169">
                <a:moveTo>
                  <a:pt x="2321465" y="2815623"/>
                </a:moveTo>
                <a:lnTo>
                  <a:pt x="2280145" y="2839773"/>
                </a:lnTo>
                <a:cubicBezTo>
                  <a:pt x="2065467" y="2965246"/>
                  <a:pt x="1797355" y="2917654"/>
                  <a:pt x="1637616" y="2739433"/>
                </a:cubicBezTo>
                <a:lnTo>
                  <a:pt x="1625481" y="2722769"/>
                </a:lnTo>
                <a:lnTo>
                  <a:pt x="1588489" y="2765171"/>
                </a:lnTo>
                <a:cubicBezTo>
                  <a:pt x="1468372" y="2878555"/>
                  <a:pt x="1295910" y="2932188"/>
                  <a:pt x="1122583" y="2893415"/>
                </a:cubicBezTo>
                <a:lnTo>
                  <a:pt x="1075877" y="2882967"/>
                </a:lnTo>
                <a:cubicBezTo>
                  <a:pt x="867884" y="2836439"/>
                  <a:pt x="717717" y="2670060"/>
                  <a:pt x="681804" y="2472782"/>
                </a:cubicBezTo>
                <a:lnTo>
                  <a:pt x="677528" y="2420050"/>
                </a:lnTo>
                <a:lnTo>
                  <a:pt x="637335" y="2421322"/>
                </a:lnTo>
                <a:cubicBezTo>
                  <a:pt x="472508" y="2410555"/>
                  <a:pt x="315798" y="2320769"/>
                  <a:pt x="226175" y="2167428"/>
                </a:cubicBezTo>
                <a:lnTo>
                  <a:pt x="202024" y="2126108"/>
                </a:lnTo>
                <a:cubicBezTo>
                  <a:pt x="112401" y="1972767"/>
                  <a:pt x="111076" y="1792164"/>
                  <a:pt x="182584" y="1643265"/>
                </a:cubicBezTo>
                <a:lnTo>
                  <a:pt x="218157" y="1584534"/>
                </a:lnTo>
                <a:lnTo>
                  <a:pt x="160166" y="1539421"/>
                </a:lnTo>
                <a:cubicBezTo>
                  <a:pt x="14864" y="1401236"/>
                  <a:pt x="-41961" y="1184432"/>
                  <a:pt x="33150" y="984973"/>
                </a:cubicBezTo>
                <a:lnTo>
                  <a:pt x="50017" y="940184"/>
                </a:lnTo>
                <a:cubicBezTo>
                  <a:pt x="150166" y="674238"/>
                  <a:pt x="446945" y="539832"/>
                  <a:pt x="712891" y="639981"/>
                </a:cubicBezTo>
                <a:lnTo>
                  <a:pt x="782863" y="666331"/>
                </a:lnTo>
                <a:lnTo>
                  <a:pt x="794815" y="649060"/>
                </a:lnTo>
                <a:cubicBezTo>
                  <a:pt x="832251" y="603783"/>
                  <a:pt x="878135" y="564197"/>
                  <a:pt x="931804" y="532829"/>
                </a:cubicBezTo>
                <a:lnTo>
                  <a:pt x="973124" y="508679"/>
                </a:lnTo>
                <a:cubicBezTo>
                  <a:pt x="1003792" y="490754"/>
                  <a:pt x="1035551" y="476361"/>
                  <a:pt x="1067928" y="465377"/>
                </a:cubicBezTo>
                <a:lnTo>
                  <a:pt x="1078828" y="462849"/>
                </a:lnTo>
                <a:lnTo>
                  <a:pt x="1084070" y="410850"/>
                </a:lnTo>
                <a:cubicBezTo>
                  <a:pt x="1132049" y="176379"/>
                  <a:pt x="1339510" y="0"/>
                  <a:pt x="1588166" y="0"/>
                </a:cubicBezTo>
                <a:lnTo>
                  <a:pt x="1636026" y="0"/>
                </a:lnTo>
                <a:cubicBezTo>
                  <a:pt x="1813637" y="0"/>
                  <a:pt x="1970230" y="89989"/>
                  <a:pt x="2062699" y="226861"/>
                </a:cubicBezTo>
                <a:lnTo>
                  <a:pt x="2078357" y="255710"/>
                </a:lnTo>
                <a:lnTo>
                  <a:pt x="2137874" y="243858"/>
                </a:lnTo>
                <a:cubicBezTo>
                  <a:pt x="2302233" y="227419"/>
                  <a:pt x="2471557" y="290260"/>
                  <a:pt x="2585138" y="426806"/>
                </a:cubicBezTo>
                <a:lnTo>
                  <a:pt x="2615745" y="463601"/>
                </a:lnTo>
                <a:cubicBezTo>
                  <a:pt x="2752043" y="627457"/>
                  <a:pt x="2769362" y="850913"/>
                  <a:pt x="2677333" y="1029068"/>
                </a:cubicBezTo>
                <a:lnTo>
                  <a:pt x="2639150" y="1087865"/>
                </a:lnTo>
                <a:lnTo>
                  <a:pt x="2653168" y="1091209"/>
                </a:lnTo>
                <a:cubicBezTo>
                  <a:pt x="2929590" y="1157148"/>
                  <a:pt x="3100220" y="1434687"/>
                  <a:pt x="3034281" y="1711109"/>
                </a:cubicBezTo>
                <a:lnTo>
                  <a:pt x="3023176" y="1757663"/>
                </a:lnTo>
                <a:cubicBezTo>
                  <a:pt x="2973722" y="1964980"/>
                  <a:pt x="2805242" y="2112788"/>
                  <a:pt x="2607478" y="2145917"/>
                </a:cubicBezTo>
                <a:lnTo>
                  <a:pt x="2524213" y="2151489"/>
                </a:lnTo>
                <a:lnTo>
                  <a:pt x="2549360" y="2206546"/>
                </a:lnTo>
                <a:cubicBezTo>
                  <a:pt x="2626252" y="2433188"/>
                  <a:pt x="2536142" y="2690150"/>
                  <a:pt x="2321465" y="2815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A9BB7D-39F6-42B4-A862-02CD2372C080}"/>
              </a:ext>
            </a:extLst>
          </p:cNvPr>
          <p:cNvSpPr/>
          <p:nvPr/>
        </p:nvSpPr>
        <p:spPr>
          <a:xfrm>
            <a:off x="5366872" y="4409440"/>
            <a:ext cx="1600496" cy="2042160"/>
          </a:xfrm>
          <a:custGeom>
            <a:avLst/>
            <a:gdLst>
              <a:gd name="connsiteX0" fmla="*/ 628198 w 1600496"/>
              <a:gd name="connsiteY0" fmla="*/ 0 h 2042160"/>
              <a:gd name="connsiteX1" fmla="*/ 1052387 w 1600496"/>
              <a:gd name="connsiteY1" fmla="*/ 0 h 2042160"/>
              <a:gd name="connsiteX2" fmla="*/ 1059152 w 1600496"/>
              <a:gd name="connsiteY2" fmla="*/ 164239 h 2042160"/>
              <a:gd name="connsiteX3" fmla="*/ 1193464 w 1600496"/>
              <a:gd name="connsiteY3" fmla="*/ 964804 h 2042160"/>
              <a:gd name="connsiteX4" fmla="*/ 1585889 w 1600496"/>
              <a:gd name="connsiteY4" fmla="*/ 2018782 h 2042160"/>
              <a:gd name="connsiteX5" fmla="*/ 1600496 w 1600496"/>
              <a:gd name="connsiteY5" fmla="*/ 2042160 h 2042160"/>
              <a:gd name="connsiteX6" fmla="*/ 0 w 1600496"/>
              <a:gd name="connsiteY6" fmla="*/ 2042160 h 2042160"/>
              <a:gd name="connsiteX7" fmla="*/ 18296 w 1600496"/>
              <a:gd name="connsiteY7" fmla="*/ 2015175 h 2042160"/>
              <a:gd name="connsiteX8" fmla="*/ 449801 w 1600496"/>
              <a:gd name="connsiteY8" fmla="*/ 976584 h 2042160"/>
              <a:gd name="connsiteX9" fmla="*/ 613911 w 1600496"/>
              <a:gd name="connsiteY9" fmla="*/ 181592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0496" h="2042160">
                <a:moveTo>
                  <a:pt x="628198" y="0"/>
                </a:moveTo>
                <a:lnTo>
                  <a:pt x="1052387" y="0"/>
                </a:lnTo>
                <a:lnTo>
                  <a:pt x="1059152" y="164239"/>
                </a:lnTo>
                <a:cubicBezTo>
                  <a:pt x="1077093" y="397781"/>
                  <a:pt x="1121866" y="673628"/>
                  <a:pt x="1193464" y="964804"/>
                </a:cubicBezTo>
                <a:cubicBezTo>
                  <a:pt x="1300861" y="1401568"/>
                  <a:pt x="1445737" y="1779786"/>
                  <a:pt x="1585889" y="2018782"/>
                </a:cubicBezTo>
                <a:lnTo>
                  <a:pt x="1600496" y="2042160"/>
                </a:lnTo>
                <a:lnTo>
                  <a:pt x="0" y="2042160"/>
                </a:lnTo>
                <a:lnTo>
                  <a:pt x="18296" y="2015175"/>
                </a:lnTo>
                <a:cubicBezTo>
                  <a:pt x="167274" y="1781579"/>
                  <a:pt x="326171" y="1409033"/>
                  <a:pt x="449801" y="976584"/>
                </a:cubicBezTo>
                <a:cubicBezTo>
                  <a:pt x="532221" y="688285"/>
                  <a:pt x="587262" y="414301"/>
                  <a:pt x="613911" y="1815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813198-B793-4B76-81EC-90D1B8AF4409}"/>
              </a:ext>
            </a:extLst>
          </p:cNvPr>
          <p:cNvSpPr/>
          <p:nvPr/>
        </p:nvSpPr>
        <p:spPr>
          <a:xfrm>
            <a:off x="4739640" y="5496560"/>
            <a:ext cx="2854960" cy="955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F956D1-0107-4944-8C6C-D6D25013AD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828040 h 6858000"/>
              <a:gd name="connsiteX1" fmla="*/ 3449320 w 12192000"/>
              <a:gd name="connsiteY1" fmla="*/ 3429000 h 6858000"/>
              <a:gd name="connsiteX2" fmla="*/ 6096000 w 12192000"/>
              <a:gd name="connsiteY2" fmla="*/ 6029960 h 6858000"/>
              <a:gd name="connsiteX3" fmla="*/ 8742680 w 12192000"/>
              <a:gd name="connsiteY3" fmla="*/ 3429000 h 6858000"/>
              <a:gd name="connsiteX4" fmla="*/ 6096000 w 12192000"/>
              <a:gd name="connsiteY4" fmla="*/ 82804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828040"/>
                </a:moveTo>
                <a:cubicBezTo>
                  <a:pt x="4634280" y="828040"/>
                  <a:pt x="3449320" y="1992529"/>
                  <a:pt x="3449320" y="3429000"/>
                </a:cubicBezTo>
                <a:cubicBezTo>
                  <a:pt x="3449320" y="4865471"/>
                  <a:pt x="4634280" y="6029960"/>
                  <a:pt x="6096000" y="6029960"/>
                </a:cubicBezTo>
                <a:cubicBezTo>
                  <a:pt x="7557721" y="6029960"/>
                  <a:pt x="8742680" y="4865471"/>
                  <a:pt x="8742680" y="3429000"/>
                </a:cubicBezTo>
                <a:cubicBezTo>
                  <a:pt x="8742680" y="1992529"/>
                  <a:pt x="7557721" y="828040"/>
                  <a:pt x="6096000" y="82804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latin typeface="Gotham Bold" pitchFamily="50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0D40AE4-D367-415C-8E51-5EE84C8A50E1}"/>
              </a:ext>
            </a:extLst>
          </p:cNvPr>
          <p:cNvGrpSpPr/>
          <p:nvPr/>
        </p:nvGrpSpPr>
        <p:grpSpPr>
          <a:xfrm>
            <a:off x="4273951" y="1661160"/>
            <a:ext cx="938129" cy="944486"/>
            <a:chOff x="3432138" y="1851660"/>
            <a:chExt cx="1627542" cy="156972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150011-CE06-4757-96FB-1A24B64C96B3}"/>
                </a:ext>
              </a:extLst>
            </p:cNvPr>
            <p:cNvGrpSpPr/>
            <p:nvPr/>
          </p:nvGrpSpPr>
          <p:grpSpPr>
            <a:xfrm rot="16200000">
              <a:off x="4229100" y="1765300"/>
              <a:ext cx="91440" cy="1569720"/>
              <a:chOff x="4183380" y="1851660"/>
              <a:chExt cx="91440" cy="1569720"/>
            </a:xfrm>
          </p:grpSpPr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7F0CF039-6AC6-4AB9-A42E-9034DA3C4284}"/>
                  </a:ext>
                </a:extLst>
              </p:cNvPr>
              <p:cNvSpPr/>
              <p:nvPr/>
            </p:nvSpPr>
            <p:spPr>
              <a:xfrm>
                <a:off x="4183380" y="1851660"/>
                <a:ext cx="91440" cy="78486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4FD6859F-24CA-4E89-A38F-59D99E1B720C}"/>
                  </a:ext>
                </a:extLst>
              </p:cNvPr>
              <p:cNvSpPr/>
              <p:nvPr/>
            </p:nvSpPr>
            <p:spPr>
              <a:xfrm rot="10800000">
                <a:off x="4183380" y="2636520"/>
                <a:ext cx="91440" cy="78486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B27F00E-991B-43D0-AB0B-6FE4F8F70DC1}"/>
                </a:ext>
              </a:extLst>
            </p:cNvPr>
            <p:cNvGrpSpPr/>
            <p:nvPr/>
          </p:nvGrpSpPr>
          <p:grpSpPr>
            <a:xfrm>
              <a:off x="3432138" y="1851660"/>
              <a:ext cx="1598631" cy="1569720"/>
              <a:chOff x="3432138" y="1851660"/>
              <a:chExt cx="1598631" cy="1569720"/>
            </a:xfrm>
            <a:solidFill>
              <a:srgbClr val="FFC000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F093E6F-8611-4C91-8437-D8522C05FBB0}"/>
                  </a:ext>
                </a:extLst>
              </p:cNvPr>
              <p:cNvGrpSpPr/>
              <p:nvPr/>
            </p:nvGrpSpPr>
            <p:grpSpPr>
              <a:xfrm>
                <a:off x="4183380" y="1851660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62" name="Isosceles Triangle 61">
                  <a:extLst>
                    <a:ext uri="{FF2B5EF4-FFF2-40B4-BE49-F238E27FC236}">
                      <a16:creationId xmlns:a16="http://schemas.microsoft.com/office/drawing/2014/main" id="{6A3100AB-D1F2-440F-A330-4B351AC11326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9C1DDDCD-8DB8-41D0-9667-ED41442F5BAB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9E7D944-F36F-4AF3-9D8C-880CDE5D9F22}"/>
                  </a:ext>
                </a:extLst>
              </p:cNvPr>
              <p:cNvGrpSpPr/>
              <p:nvPr/>
            </p:nvGrpSpPr>
            <p:grpSpPr>
              <a:xfrm rot="2848197">
                <a:off x="4200189" y="1765298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81FB329F-2FC7-4DBC-9021-7D5BC335E987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A643BEF0-7AA1-42D6-8EDA-B5DCED3A0AD7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3E126D7-0400-4F6C-BD0F-48B6A201B5D3}"/>
                  </a:ext>
                </a:extLst>
              </p:cNvPr>
              <p:cNvGrpSpPr/>
              <p:nvPr/>
            </p:nvGrpSpPr>
            <p:grpSpPr>
              <a:xfrm rot="7942134">
                <a:off x="4171278" y="1765296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85D5C14C-EBE9-4140-A851-C72F64DA9AEB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78" name="Isosceles Triangle 77">
                  <a:extLst>
                    <a:ext uri="{FF2B5EF4-FFF2-40B4-BE49-F238E27FC236}">
                      <a16:creationId xmlns:a16="http://schemas.microsoft.com/office/drawing/2014/main" id="{FF600CE1-B76C-433D-B7E2-1B2545C0965B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B483A74-42EC-40FF-B01E-40A6E3CE84B6}"/>
              </a:ext>
            </a:extLst>
          </p:cNvPr>
          <p:cNvGrpSpPr/>
          <p:nvPr/>
        </p:nvGrpSpPr>
        <p:grpSpPr>
          <a:xfrm>
            <a:off x="7186260" y="2939327"/>
            <a:ext cx="543261" cy="535120"/>
            <a:chOff x="3432138" y="1851660"/>
            <a:chExt cx="1627542" cy="156972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322BDF-73EE-4011-A1D0-357B2CE28048}"/>
                </a:ext>
              </a:extLst>
            </p:cNvPr>
            <p:cNvGrpSpPr/>
            <p:nvPr/>
          </p:nvGrpSpPr>
          <p:grpSpPr>
            <a:xfrm rot="16200000">
              <a:off x="4229100" y="1765300"/>
              <a:ext cx="91440" cy="1569720"/>
              <a:chOff x="4183380" y="1851660"/>
              <a:chExt cx="91440" cy="1569720"/>
            </a:xfrm>
          </p:grpSpPr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AD2208A6-F602-471E-B319-40DAE25E506F}"/>
                  </a:ext>
                </a:extLst>
              </p:cNvPr>
              <p:cNvSpPr/>
              <p:nvPr/>
            </p:nvSpPr>
            <p:spPr>
              <a:xfrm>
                <a:off x="4183380" y="1851660"/>
                <a:ext cx="91440" cy="78486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E7D7A593-3FA6-405A-AF0B-B706F139AE45}"/>
                  </a:ext>
                </a:extLst>
              </p:cNvPr>
              <p:cNvSpPr/>
              <p:nvPr/>
            </p:nvSpPr>
            <p:spPr>
              <a:xfrm rot="10800000">
                <a:off x="4183380" y="2636520"/>
                <a:ext cx="91440" cy="78486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162AAC0-8472-4F25-ABA5-AAE67A83BC5F}"/>
                </a:ext>
              </a:extLst>
            </p:cNvPr>
            <p:cNvGrpSpPr/>
            <p:nvPr/>
          </p:nvGrpSpPr>
          <p:grpSpPr>
            <a:xfrm>
              <a:off x="3432138" y="1851660"/>
              <a:ext cx="1598631" cy="1569720"/>
              <a:chOff x="3432138" y="1851660"/>
              <a:chExt cx="1598631" cy="1569720"/>
            </a:xfrm>
            <a:solidFill>
              <a:srgbClr val="FFC000"/>
            </a:solidFill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1C9108A-CC4E-4EC5-B8A0-C0306915720C}"/>
                  </a:ext>
                </a:extLst>
              </p:cNvPr>
              <p:cNvGrpSpPr/>
              <p:nvPr/>
            </p:nvGrpSpPr>
            <p:grpSpPr>
              <a:xfrm>
                <a:off x="4183380" y="1851660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4FE3D028-5EE8-41AE-8E56-44508A291400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FDC468BB-1288-42A2-B029-0BDC69B59F06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16588184-C688-4DB6-9932-F9B92D75B387}"/>
                  </a:ext>
                </a:extLst>
              </p:cNvPr>
              <p:cNvGrpSpPr/>
              <p:nvPr/>
            </p:nvGrpSpPr>
            <p:grpSpPr>
              <a:xfrm rot="2848197">
                <a:off x="4200189" y="1765298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0C2D41F9-F581-4018-934B-06023299FFD9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2ECA30FB-501B-4FAD-A23A-4237A1DA2237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51DB207-4E63-4B64-A0FE-E8EE690FCC8C}"/>
                  </a:ext>
                </a:extLst>
              </p:cNvPr>
              <p:cNvGrpSpPr/>
              <p:nvPr/>
            </p:nvGrpSpPr>
            <p:grpSpPr>
              <a:xfrm rot="7942134">
                <a:off x="4171278" y="1765296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87" name="Isosceles Triangle 86">
                  <a:extLst>
                    <a:ext uri="{FF2B5EF4-FFF2-40B4-BE49-F238E27FC236}">
                      <a16:creationId xmlns:a16="http://schemas.microsoft.com/office/drawing/2014/main" id="{B5736FF0-628E-42AC-9558-B1F56347D287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88" name="Isosceles Triangle 87">
                  <a:extLst>
                    <a:ext uri="{FF2B5EF4-FFF2-40B4-BE49-F238E27FC236}">
                      <a16:creationId xmlns:a16="http://schemas.microsoft.com/office/drawing/2014/main" id="{3655A97D-4913-406B-A33E-7C83A6025D71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76640F9-8E16-4BA4-99AE-BB672E4D3C1C}"/>
              </a:ext>
            </a:extLst>
          </p:cNvPr>
          <p:cNvGrpSpPr/>
          <p:nvPr/>
        </p:nvGrpSpPr>
        <p:grpSpPr>
          <a:xfrm>
            <a:off x="4638076" y="3220523"/>
            <a:ext cx="543261" cy="535120"/>
            <a:chOff x="3432138" y="1851660"/>
            <a:chExt cx="1627542" cy="1569720"/>
          </a:xfrm>
          <a:solidFill>
            <a:srgbClr val="FFFF00"/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7E362B9-4D50-462C-992C-996FB5B41A39}"/>
                </a:ext>
              </a:extLst>
            </p:cNvPr>
            <p:cNvGrpSpPr/>
            <p:nvPr/>
          </p:nvGrpSpPr>
          <p:grpSpPr>
            <a:xfrm rot="16200000">
              <a:off x="4229100" y="1765300"/>
              <a:ext cx="91440" cy="1569720"/>
              <a:chOff x="4183380" y="1851660"/>
              <a:chExt cx="91440" cy="1569720"/>
            </a:xfrm>
            <a:grpFill/>
          </p:grpSpPr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CE861BBD-3836-48B6-A354-3305D1715DB8}"/>
                  </a:ext>
                </a:extLst>
              </p:cNvPr>
              <p:cNvSpPr/>
              <p:nvPr/>
            </p:nvSpPr>
            <p:spPr>
              <a:xfrm>
                <a:off x="4183380" y="185166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08" name="Isosceles Triangle 107">
                <a:extLst>
                  <a:ext uri="{FF2B5EF4-FFF2-40B4-BE49-F238E27FC236}">
                    <a16:creationId xmlns:a16="http://schemas.microsoft.com/office/drawing/2014/main" id="{E5F29E96-0CD6-493B-83D6-EA50C7E27D2F}"/>
                  </a:ext>
                </a:extLst>
              </p:cNvPr>
              <p:cNvSpPr/>
              <p:nvPr/>
            </p:nvSpPr>
            <p:spPr>
              <a:xfrm rot="10800000">
                <a:off x="4183380" y="263652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7DA38EB-8D57-44BD-A8C7-F5798CCFB94A}"/>
                </a:ext>
              </a:extLst>
            </p:cNvPr>
            <p:cNvGrpSpPr/>
            <p:nvPr/>
          </p:nvGrpSpPr>
          <p:grpSpPr>
            <a:xfrm>
              <a:off x="3432138" y="1851660"/>
              <a:ext cx="1598631" cy="1569720"/>
              <a:chOff x="3432138" y="1851660"/>
              <a:chExt cx="1598631" cy="1569720"/>
            </a:xfrm>
            <a:grpFill/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82224A7B-4824-4242-AC1C-1D35AA993FEC}"/>
                  </a:ext>
                </a:extLst>
              </p:cNvPr>
              <p:cNvGrpSpPr/>
              <p:nvPr/>
            </p:nvGrpSpPr>
            <p:grpSpPr>
              <a:xfrm>
                <a:off x="4183380" y="1851660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4E2E0C06-4430-4590-8ECF-D8D5ED24409C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BA6A5E11-3A0F-479F-9954-92529FC4849B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07F1E57-D3B2-4460-9A90-80DD9E062CCE}"/>
                  </a:ext>
                </a:extLst>
              </p:cNvPr>
              <p:cNvGrpSpPr/>
              <p:nvPr/>
            </p:nvGrpSpPr>
            <p:grpSpPr>
              <a:xfrm rot="2848197">
                <a:off x="4200189" y="1765298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0CC2692A-16B8-4580-BC48-01D04F804AAA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04" name="Isosceles Triangle 103">
                  <a:extLst>
                    <a:ext uri="{FF2B5EF4-FFF2-40B4-BE49-F238E27FC236}">
                      <a16:creationId xmlns:a16="http://schemas.microsoft.com/office/drawing/2014/main" id="{F5609A11-0BF3-452C-947B-D4D781D972AE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BB27046-99D8-4015-A7AE-6EBD81658478}"/>
                  </a:ext>
                </a:extLst>
              </p:cNvPr>
              <p:cNvGrpSpPr/>
              <p:nvPr/>
            </p:nvGrpSpPr>
            <p:grpSpPr>
              <a:xfrm rot="7942134">
                <a:off x="4171278" y="1765296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99075133-E61F-4B8D-816D-5DCF16E87E69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1C9F2966-FF2E-4C52-8A18-DC396B1DA8A4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609930D-BEF9-452E-9A7B-8E3405D78360}"/>
              </a:ext>
            </a:extLst>
          </p:cNvPr>
          <p:cNvGrpSpPr/>
          <p:nvPr/>
        </p:nvGrpSpPr>
        <p:grpSpPr>
          <a:xfrm>
            <a:off x="6927660" y="1420790"/>
            <a:ext cx="748764" cy="806566"/>
            <a:chOff x="3432138" y="1851660"/>
            <a:chExt cx="1627542" cy="1569720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8522B25-D531-4FC6-AC75-6AB4736AD2BE}"/>
                </a:ext>
              </a:extLst>
            </p:cNvPr>
            <p:cNvGrpSpPr/>
            <p:nvPr/>
          </p:nvGrpSpPr>
          <p:grpSpPr>
            <a:xfrm rot="16200000">
              <a:off x="4229100" y="1765300"/>
              <a:ext cx="91440" cy="1569720"/>
              <a:chOff x="4183380" y="1851660"/>
              <a:chExt cx="91440" cy="1569720"/>
            </a:xfrm>
            <a:grpFill/>
          </p:grpSpPr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3410284D-28AE-45EF-A280-A28430D83AF2}"/>
                  </a:ext>
                </a:extLst>
              </p:cNvPr>
              <p:cNvSpPr/>
              <p:nvPr/>
            </p:nvSpPr>
            <p:spPr>
              <a:xfrm>
                <a:off x="4183380" y="185166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157DF83A-FF9A-4D51-8D71-1FDAFA3DB5E6}"/>
                  </a:ext>
                </a:extLst>
              </p:cNvPr>
              <p:cNvSpPr/>
              <p:nvPr/>
            </p:nvSpPr>
            <p:spPr>
              <a:xfrm rot="10800000">
                <a:off x="4183380" y="263652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74E98C-A31A-4115-A91C-B6EC31791460}"/>
                </a:ext>
              </a:extLst>
            </p:cNvPr>
            <p:cNvGrpSpPr/>
            <p:nvPr/>
          </p:nvGrpSpPr>
          <p:grpSpPr>
            <a:xfrm>
              <a:off x="3432138" y="1851660"/>
              <a:ext cx="1598631" cy="1569720"/>
              <a:chOff x="3432138" y="1851660"/>
              <a:chExt cx="1598631" cy="1569720"/>
            </a:xfrm>
            <a:grpFill/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C0D1427-0D8B-4ADC-95CF-8920EC394D49}"/>
                  </a:ext>
                </a:extLst>
              </p:cNvPr>
              <p:cNvGrpSpPr/>
              <p:nvPr/>
            </p:nvGrpSpPr>
            <p:grpSpPr>
              <a:xfrm>
                <a:off x="4183380" y="1851660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3386D398-FC6F-4992-8D4F-D1A433A24709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20" name="Isosceles Triangle 119">
                  <a:extLst>
                    <a:ext uri="{FF2B5EF4-FFF2-40B4-BE49-F238E27FC236}">
                      <a16:creationId xmlns:a16="http://schemas.microsoft.com/office/drawing/2014/main" id="{0BD774B0-615C-4BB1-92C4-6E5A2115319C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5B33A9F-538F-454C-9EBC-A7B1F5E418F3}"/>
                  </a:ext>
                </a:extLst>
              </p:cNvPr>
              <p:cNvGrpSpPr/>
              <p:nvPr/>
            </p:nvGrpSpPr>
            <p:grpSpPr>
              <a:xfrm rot="2848197">
                <a:off x="4200189" y="1765298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B25E3B2B-B9A7-4659-9E4E-C9B2C704D3C6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18" name="Isosceles Triangle 117">
                  <a:extLst>
                    <a:ext uri="{FF2B5EF4-FFF2-40B4-BE49-F238E27FC236}">
                      <a16:creationId xmlns:a16="http://schemas.microsoft.com/office/drawing/2014/main" id="{2C94E267-7DE3-4239-9CB5-A8ADD7A1422B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075FECD1-2733-4DD9-A59C-03482BE6356B}"/>
                  </a:ext>
                </a:extLst>
              </p:cNvPr>
              <p:cNvGrpSpPr/>
              <p:nvPr/>
            </p:nvGrpSpPr>
            <p:grpSpPr>
              <a:xfrm rot="7942134">
                <a:off x="4171278" y="1765296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15" name="Isosceles Triangle 114">
                  <a:extLst>
                    <a:ext uri="{FF2B5EF4-FFF2-40B4-BE49-F238E27FC236}">
                      <a16:creationId xmlns:a16="http://schemas.microsoft.com/office/drawing/2014/main" id="{E761FE30-82B1-4EB6-AE54-50EFA3B98A83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16" name="Isosceles Triangle 115">
                  <a:extLst>
                    <a:ext uri="{FF2B5EF4-FFF2-40B4-BE49-F238E27FC236}">
                      <a16:creationId xmlns:a16="http://schemas.microsoft.com/office/drawing/2014/main" id="{2BFDE129-7079-47B5-BF28-2A433CFCD11D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D5C7EC-E658-4581-83DE-649613D10278}"/>
              </a:ext>
            </a:extLst>
          </p:cNvPr>
          <p:cNvGrpSpPr/>
          <p:nvPr/>
        </p:nvGrpSpPr>
        <p:grpSpPr>
          <a:xfrm>
            <a:off x="6636287" y="4052570"/>
            <a:ext cx="433602" cy="456978"/>
            <a:chOff x="3432138" y="1851660"/>
            <a:chExt cx="1627542" cy="156972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DC82A59-4BE6-4A69-AC21-427217352C69}"/>
                </a:ext>
              </a:extLst>
            </p:cNvPr>
            <p:cNvGrpSpPr/>
            <p:nvPr/>
          </p:nvGrpSpPr>
          <p:grpSpPr>
            <a:xfrm rot="16200000">
              <a:off x="4229100" y="1765300"/>
              <a:ext cx="91440" cy="1569720"/>
              <a:chOff x="4183380" y="1851660"/>
              <a:chExt cx="91440" cy="1569720"/>
            </a:xfrm>
            <a:grpFill/>
          </p:grpSpPr>
          <p:sp>
            <p:nvSpPr>
              <p:cNvPr id="135" name="Isosceles Triangle 134">
                <a:extLst>
                  <a:ext uri="{FF2B5EF4-FFF2-40B4-BE49-F238E27FC236}">
                    <a16:creationId xmlns:a16="http://schemas.microsoft.com/office/drawing/2014/main" id="{A81F95E2-D922-45E8-A718-F50213B29012}"/>
                  </a:ext>
                </a:extLst>
              </p:cNvPr>
              <p:cNvSpPr/>
              <p:nvPr/>
            </p:nvSpPr>
            <p:spPr>
              <a:xfrm>
                <a:off x="4183380" y="185166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36" name="Isosceles Triangle 135">
                <a:extLst>
                  <a:ext uri="{FF2B5EF4-FFF2-40B4-BE49-F238E27FC236}">
                    <a16:creationId xmlns:a16="http://schemas.microsoft.com/office/drawing/2014/main" id="{DAC4F07B-FEF5-484F-AB3D-069F2B3C9C7B}"/>
                  </a:ext>
                </a:extLst>
              </p:cNvPr>
              <p:cNvSpPr/>
              <p:nvPr/>
            </p:nvSpPr>
            <p:spPr>
              <a:xfrm rot="10800000">
                <a:off x="4183380" y="2636520"/>
                <a:ext cx="91440" cy="78486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43AF85F-4905-4515-8089-BD0D1684E158}"/>
                </a:ext>
              </a:extLst>
            </p:cNvPr>
            <p:cNvGrpSpPr/>
            <p:nvPr/>
          </p:nvGrpSpPr>
          <p:grpSpPr>
            <a:xfrm>
              <a:off x="3432138" y="1851660"/>
              <a:ext cx="1598631" cy="1569720"/>
              <a:chOff x="3432138" y="1851660"/>
              <a:chExt cx="1598631" cy="1569720"/>
            </a:xfrm>
            <a:grpFill/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F2DE2BE-6B5A-40FA-AC12-66F87699B45E}"/>
                  </a:ext>
                </a:extLst>
              </p:cNvPr>
              <p:cNvGrpSpPr/>
              <p:nvPr/>
            </p:nvGrpSpPr>
            <p:grpSpPr>
              <a:xfrm>
                <a:off x="4183380" y="1851660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33" name="Isosceles Triangle 132">
                  <a:extLst>
                    <a:ext uri="{FF2B5EF4-FFF2-40B4-BE49-F238E27FC236}">
                      <a16:creationId xmlns:a16="http://schemas.microsoft.com/office/drawing/2014/main" id="{62831B1B-4160-49DF-8F20-A6D93B262838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34" name="Isosceles Triangle 133">
                  <a:extLst>
                    <a:ext uri="{FF2B5EF4-FFF2-40B4-BE49-F238E27FC236}">
                      <a16:creationId xmlns:a16="http://schemas.microsoft.com/office/drawing/2014/main" id="{67B43692-A8AA-4D2D-B6A2-1100E7AB6617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3200533-5EB1-4AC0-BD9C-9027E8A33B2A}"/>
                  </a:ext>
                </a:extLst>
              </p:cNvPr>
              <p:cNvGrpSpPr/>
              <p:nvPr/>
            </p:nvGrpSpPr>
            <p:grpSpPr>
              <a:xfrm rot="2848197">
                <a:off x="4200189" y="1765298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31" name="Isosceles Triangle 130">
                  <a:extLst>
                    <a:ext uri="{FF2B5EF4-FFF2-40B4-BE49-F238E27FC236}">
                      <a16:creationId xmlns:a16="http://schemas.microsoft.com/office/drawing/2014/main" id="{AC1BD6C5-6FD8-4492-8736-AD50B1CA1F20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32" name="Isosceles Triangle 131">
                  <a:extLst>
                    <a:ext uri="{FF2B5EF4-FFF2-40B4-BE49-F238E27FC236}">
                      <a16:creationId xmlns:a16="http://schemas.microsoft.com/office/drawing/2014/main" id="{ED0D53B8-4C17-468F-BFBC-C53353680661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2485148-A821-496A-BBDB-6ED76D2438E8}"/>
                  </a:ext>
                </a:extLst>
              </p:cNvPr>
              <p:cNvGrpSpPr/>
              <p:nvPr/>
            </p:nvGrpSpPr>
            <p:grpSpPr>
              <a:xfrm rot="7942134">
                <a:off x="4171278" y="1765296"/>
                <a:ext cx="91440" cy="1569720"/>
                <a:chOff x="4183380" y="1851660"/>
                <a:chExt cx="91440" cy="1569720"/>
              </a:xfrm>
              <a:grpFill/>
            </p:grpSpPr>
            <p:sp>
              <p:nvSpPr>
                <p:cNvPr id="129" name="Isosceles Triangle 128">
                  <a:extLst>
                    <a:ext uri="{FF2B5EF4-FFF2-40B4-BE49-F238E27FC236}">
                      <a16:creationId xmlns:a16="http://schemas.microsoft.com/office/drawing/2014/main" id="{218BD446-0688-4BBD-B00E-3AAE8E9498F7}"/>
                    </a:ext>
                  </a:extLst>
                </p:cNvPr>
                <p:cNvSpPr/>
                <p:nvPr/>
              </p:nvSpPr>
              <p:spPr>
                <a:xfrm>
                  <a:off x="4183380" y="185166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130" name="Isosceles Triangle 129">
                  <a:extLst>
                    <a:ext uri="{FF2B5EF4-FFF2-40B4-BE49-F238E27FC236}">
                      <a16:creationId xmlns:a16="http://schemas.microsoft.com/office/drawing/2014/main" id="{7CE30936-7EBD-4774-83B3-A22CF8C78180}"/>
                    </a:ext>
                  </a:extLst>
                </p:cNvPr>
                <p:cNvSpPr/>
                <p:nvPr/>
              </p:nvSpPr>
              <p:spPr>
                <a:xfrm rot="10800000">
                  <a:off x="4183380" y="2636520"/>
                  <a:ext cx="91440" cy="78486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oway" panose="02000506000000020004" pitchFamily="2" charset="77"/>
                  </a:endParaRPr>
                </a:p>
              </p:txBody>
            </p:sp>
          </p:grp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FA68D8F-1B5E-4F29-9133-0546C33F51BE}"/>
              </a:ext>
            </a:extLst>
          </p:cNvPr>
          <p:cNvSpPr txBox="1"/>
          <p:nvPr/>
        </p:nvSpPr>
        <p:spPr>
          <a:xfrm>
            <a:off x="5638800" y="20116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7D27BDE-8405-404B-BE36-FAE6980C617F}"/>
              </a:ext>
            </a:extLst>
          </p:cNvPr>
          <p:cNvSpPr txBox="1"/>
          <p:nvPr/>
        </p:nvSpPr>
        <p:spPr>
          <a:xfrm>
            <a:off x="4030462" y="5728749"/>
            <a:ext cx="4358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Noway" panose="02000506000000020004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78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11111E-6 L 0.00495 -0.6740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334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25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25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125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4.81481E-6 L -0.00365 -0.492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2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0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D8E991-DE77-AD4A-8D0B-21C44ED29B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003" y="412363"/>
            <a:ext cx="3410856" cy="821267"/>
          </a:xfrm>
        </p:spPr>
        <p:txBody>
          <a:bodyPr/>
          <a:lstStyle/>
          <a:p>
            <a:r>
              <a:rPr lang="en-US" cap="none" dirty="0"/>
              <a:t>Scenario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14F4C3-2C01-2740-9BE1-545F8A9E42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004" y="1363555"/>
            <a:ext cx="3410856" cy="4953989"/>
          </a:xfrm>
        </p:spPr>
        <p:txBody>
          <a:bodyPr/>
          <a:lstStyle/>
          <a:p>
            <a:r>
              <a:rPr lang="en-IN" sz="2400" dirty="0">
                <a:effectLst/>
                <a:latin typeface="+mn-lt"/>
                <a:ea typeface="Calibri" panose="020F0502020204030204" pitchFamily="34" charset="0"/>
              </a:rPr>
              <a:t>You are a data scientist who has been tasked with developing a versatile ABSA model for extracting aspects, determining aspect polarity, and detecting aspect categories from textual data. The goal is to create a robust model/pipeline ensuring flexibility and accuracy across different contexts.</a:t>
            </a:r>
          </a:p>
          <a:p>
            <a:endParaRPr lang="en-US" sz="2400" dirty="0">
              <a:latin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67730B-FC60-4CFE-29B6-3F561886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9248" y="1096855"/>
            <a:ext cx="7225748" cy="406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0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D8E991-DE77-AD4A-8D0B-21C44ED29B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4186" y="498542"/>
            <a:ext cx="3847796" cy="568428"/>
          </a:xfrm>
        </p:spPr>
        <p:txBody>
          <a:bodyPr/>
          <a:lstStyle/>
          <a:p>
            <a:r>
              <a:rPr lang="en-US" sz="3600" dirty="0"/>
              <a:t>Know the Dataset</a:t>
            </a:r>
            <a:endParaRPr lang="en-US" sz="3600" cap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BC483-65B0-44D1-9176-1CDC599E0789}"/>
              </a:ext>
            </a:extLst>
          </p:cNvPr>
          <p:cNvSpPr txBox="1"/>
          <p:nvPr/>
        </p:nvSpPr>
        <p:spPr>
          <a:xfrm>
            <a:off x="217748" y="1499496"/>
            <a:ext cx="3393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ea typeface="Calibri" panose="020F0502020204030204" pitchFamily="34" charset="0"/>
              </a:rPr>
              <a:t>The</a:t>
            </a:r>
            <a:r>
              <a:rPr lang="en-IN" sz="24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</a:rPr>
              <a:t> toolkit includes dataset comprising of 3000 customer reviews for a restaurant, all in English, enriched with human-authored annotations. These annotations contain the mentioned aspects of the target entities and the sentiment polarity of each aspect.</a:t>
            </a:r>
            <a:endParaRPr lang="en-US" sz="2400" dirty="0">
              <a:solidFill>
                <a:schemeClr val="bg1"/>
              </a:solidFill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8B5DB-ED80-9746-0EBB-E0D3B047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55" y="240155"/>
            <a:ext cx="6037330" cy="6377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F0EA73-8D52-DF6D-2454-1FC961692685}"/>
              </a:ext>
            </a:extLst>
          </p:cNvPr>
          <p:cNvSpPr/>
          <p:nvPr/>
        </p:nvSpPr>
        <p:spPr>
          <a:xfrm>
            <a:off x="5205663" y="6023811"/>
            <a:ext cx="3810000" cy="62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A2636-FE9C-6BF2-E8B9-C5F745A09F28}"/>
              </a:ext>
            </a:extLst>
          </p:cNvPr>
          <p:cNvSpPr/>
          <p:nvPr/>
        </p:nvSpPr>
        <p:spPr>
          <a:xfrm>
            <a:off x="5494421" y="721895"/>
            <a:ext cx="5664264" cy="47885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3178F6D-F881-DB0D-0A02-0DE0DD9E5963}"/>
              </a:ext>
            </a:extLst>
          </p:cNvPr>
          <p:cNvSpPr/>
          <p:nvPr/>
        </p:nvSpPr>
        <p:spPr>
          <a:xfrm>
            <a:off x="7348685" y="5510463"/>
            <a:ext cx="207147" cy="51334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49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C2B6C-EBD7-4AC8-96A9-23A7FFFBB614}"/>
              </a:ext>
            </a:extLst>
          </p:cNvPr>
          <p:cNvSpPr/>
          <p:nvPr/>
        </p:nvSpPr>
        <p:spPr>
          <a:xfrm>
            <a:off x="-949124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15900" dist="381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EAB97-8963-464D-82D9-07E641221F48}"/>
              </a:ext>
            </a:extLst>
          </p:cNvPr>
          <p:cNvGrpSpPr/>
          <p:nvPr/>
        </p:nvGrpSpPr>
        <p:grpSpPr>
          <a:xfrm>
            <a:off x="1547306" y="2349230"/>
            <a:ext cx="1153454" cy="1965043"/>
            <a:chOff x="11038547" y="2349230"/>
            <a:chExt cx="1153454" cy="196504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B1B963-27B9-48F7-9E74-05997936E1CE}"/>
                </a:ext>
              </a:extLst>
            </p:cNvPr>
            <p:cNvSpPr/>
            <p:nvPr/>
          </p:nvSpPr>
          <p:spPr>
            <a:xfrm>
              <a:off x="11038547" y="2349230"/>
              <a:ext cx="1153454" cy="1965043"/>
            </a:xfrm>
            <a:custGeom>
              <a:avLst/>
              <a:gdLst>
                <a:gd name="connsiteX0" fmla="*/ 972766 w 972766"/>
                <a:gd name="connsiteY0" fmla="*/ 0 h 1945532"/>
                <a:gd name="connsiteX1" fmla="*/ 972766 w 972766"/>
                <a:gd name="connsiteY1" fmla="*/ 1945532 h 1945532"/>
                <a:gd name="connsiteX2" fmla="*/ 0 w 972766"/>
                <a:gd name="connsiteY2" fmla="*/ 972766 h 1945532"/>
                <a:gd name="connsiteX3" fmla="*/ 972766 w 972766"/>
                <a:gd name="connsiteY3" fmla="*/ 0 h 19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766" h="1945532">
                  <a:moveTo>
                    <a:pt x="972766" y="0"/>
                  </a:moveTo>
                  <a:lnTo>
                    <a:pt x="972766" y="1945532"/>
                  </a:lnTo>
                  <a:cubicBezTo>
                    <a:pt x="435522" y="1945532"/>
                    <a:pt x="0" y="1510010"/>
                    <a:pt x="0" y="972766"/>
                  </a:cubicBezTo>
                  <a:cubicBezTo>
                    <a:pt x="0" y="435522"/>
                    <a:pt x="435522" y="0"/>
                    <a:pt x="972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CC62B0-B77B-4302-ACF1-12D07208BAEC}"/>
                </a:ext>
              </a:extLst>
            </p:cNvPr>
            <p:cNvSpPr txBox="1"/>
            <p:nvPr/>
          </p:nvSpPr>
          <p:spPr>
            <a:xfrm rot="16200000">
              <a:off x="11074205" y="3218968"/>
              <a:ext cx="1748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otham Bold" pitchFamily="50" charset="0"/>
                </a:rPr>
                <a:t>ABSA</a:t>
              </a:r>
            </a:p>
          </p:txBody>
        </p:sp>
        <p:pic>
          <p:nvPicPr>
            <p:cNvPr id="10" name="Picture 9" descr="A close up of a device&#10;&#10;Description generated with high confidence">
              <a:extLst>
                <a:ext uri="{FF2B5EF4-FFF2-40B4-BE49-F238E27FC236}">
                  <a16:creationId xmlns:a16="http://schemas.microsoft.com/office/drawing/2014/main" id="{EA554B87-638B-4CBB-869C-5CEA0973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4483" y="3045563"/>
              <a:ext cx="477930" cy="5610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9919258" y="-2216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13134" y="3044191"/>
                <a:ext cx="1871436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Approach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51806" y="2905519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23815" y="3100481"/>
                <a:ext cx="1849672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D199DE-05F3-493A-9727-61826BC04541}"/>
              </a:ext>
            </a:extLst>
          </p:cNvPr>
          <p:cNvGrpSpPr/>
          <p:nvPr/>
        </p:nvGrpSpPr>
        <p:grpSpPr>
          <a:xfrm>
            <a:off x="-10777885" y="2216"/>
            <a:ext cx="12192001" cy="6858000"/>
            <a:chOff x="0" y="34293"/>
            <a:chExt cx="1219200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7E9078-4763-457A-9E22-1371A1B58B55}"/>
                </a:ext>
              </a:extLst>
            </p:cNvPr>
            <p:cNvSpPr/>
            <p:nvPr/>
          </p:nvSpPr>
          <p:spPr>
            <a:xfrm>
              <a:off x="0" y="3429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ADE46-D6CD-42A6-B78C-2A6EC33034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0070C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B0EA10-5C95-4323-99BD-66E31247C065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B7A70D-C40D-4A06-B95E-3BBF92D6A41B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37" name="Picture 36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F4FDA8FF-119F-4C58-B483-58106D8DC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1207662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0995541" y="3043189"/>
                <a:ext cx="154858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97159" y="2937817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F7D219-EEBB-4C64-9479-393942C6BBC3}"/>
              </a:ext>
            </a:extLst>
          </p:cNvPr>
          <p:cNvGrpSpPr/>
          <p:nvPr/>
        </p:nvGrpSpPr>
        <p:grpSpPr>
          <a:xfrm>
            <a:off x="10122568" y="90549"/>
            <a:ext cx="2211673" cy="1077095"/>
            <a:chOff x="5945873" y="1540767"/>
            <a:chExt cx="2953901" cy="226813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701D48E-A96D-40C2-8F12-99DF2C31C098}"/>
                </a:ext>
              </a:extLst>
            </p:cNvPr>
            <p:cNvGrpSpPr/>
            <p:nvPr/>
          </p:nvGrpSpPr>
          <p:grpSpPr>
            <a:xfrm>
              <a:off x="5945873" y="1540767"/>
              <a:ext cx="2624784" cy="2268132"/>
              <a:chOff x="5772848" y="1483662"/>
              <a:chExt cx="2624784" cy="226813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3242326-7D51-45BF-9945-211796E623C6}"/>
                  </a:ext>
                </a:extLst>
              </p:cNvPr>
              <p:cNvGrpSpPr/>
              <p:nvPr/>
            </p:nvGrpSpPr>
            <p:grpSpPr>
              <a:xfrm>
                <a:off x="5963459" y="1483662"/>
                <a:ext cx="2434173" cy="2246153"/>
                <a:chOff x="5933196" y="1502523"/>
                <a:chExt cx="2434173" cy="2246153"/>
              </a:xfrm>
            </p:grpSpPr>
            <p:sp>
              <p:nvSpPr>
                <p:cNvPr id="61" name="Flowchart: Connector 60">
                  <a:extLst>
                    <a:ext uri="{FF2B5EF4-FFF2-40B4-BE49-F238E27FC236}">
                      <a16:creationId xmlns:a16="http://schemas.microsoft.com/office/drawing/2014/main" id="{708A52BD-3B9B-4701-8AF3-2EF3984D1C28}"/>
                    </a:ext>
                  </a:extLst>
                </p:cNvPr>
                <p:cNvSpPr/>
                <p:nvPr/>
              </p:nvSpPr>
              <p:spPr>
                <a:xfrm>
                  <a:off x="6149161" y="1502523"/>
                  <a:ext cx="2218208" cy="221820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Noway" panose="02000506000000020004" pitchFamily="2" charset="77"/>
                  </a:endParaRPr>
                </a:p>
              </p:txBody>
            </p:sp>
            <p:sp>
              <p:nvSpPr>
                <p:cNvPr id="62" name="Flowchart: Connector 61">
                  <a:extLst>
                    <a:ext uri="{FF2B5EF4-FFF2-40B4-BE49-F238E27FC236}">
                      <a16:creationId xmlns:a16="http://schemas.microsoft.com/office/drawing/2014/main" id="{F3186D8F-151E-4165-A5CD-B96AA633D858}"/>
                    </a:ext>
                  </a:extLst>
                </p:cNvPr>
                <p:cNvSpPr/>
                <p:nvPr/>
              </p:nvSpPr>
              <p:spPr>
                <a:xfrm>
                  <a:off x="5933196" y="1530468"/>
                  <a:ext cx="2218207" cy="2218208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Noway" panose="02000506000000020004" pitchFamily="2" charset="77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B7D2902-7A0B-447F-B942-977A49A7DEA1}"/>
                  </a:ext>
                </a:extLst>
              </p:cNvPr>
              <p:cNvSpPr/>
              <p:nvPr/>
            </p:nvSpPr>
            <p:spPr>
              <a:xfrm>
                <a:off x="5772848" y="1535384"/>
                <a:ext cx="1360666" cy="2216410"/>
              </a:xfrm>
              <a:custGeom>
                <a:avLst/>
                <a:gdLst>
                  <a:gd name="connsiteX0" fmla="*/ 1073506 w 1360666"/>
                  <a:gd name="connsiteY0" fmla="*/ 0 h 2216410"/>
                  <a:gd name="connsiteX1" fmla="*/ 995254 w 1360666"/>
                  <a:gd name="connsiteY1" fmla="*/ 20120 h 2216410"/>
                  <a:gd name="connsiteX2" fmla="*/ 215964 w 1360666"/>
                  <a:gd name="connsiteY2" fmla="*/ 1079361 h 2216410"/>
                  <a:gd name="connsiteX3" fmla="*/ 1325068 w 1360666"/>
                  <a:gd name="connsiteY3" fmla="*/ 2188465 h 2216410"/>
                  <a:gd name="connsiteX4" fmla="*/ 1360666 w 1360666"/>
                  <a:gd name="connsiteY4" fmla="*/ 2186668 h 2216410"/>
                  <a:gd name="connsiteX5" fmla="*/ 1332627 w 1360666"/>
                  <a:gd name="connsiteY5" fmla="*/ 2193877 h 2216410"/>
                  <a:gd name="connsiteX6" fmla="*/ 1109104 w 1360666"/>
                  <a:gd name="connsiteY6" fmla="*/ 2216410 h 2216410"/>
                  <a:gd name="connsiteX7" fmla="*/ 0 w 1360666"/>
                  <a:gd name="connsiteY7" fmla="*/ 1107306 h 2216410"/>
                  <a:gd name="connsiteX8" fmla="*/ 995705 w 1360666"/>
                  <a:gd name="connsiteY8" fmla="*/ 3928 h 2216410"/>
                  <a:gd name="connsiteX9" fmla="*/ 1073506 w 1360666"/>
                  <a:gd name="connsiteY9" fmla="*/ 0 h 221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0666" h="2216410">
                    <a:moveTo>
                      <a:pt x="1073506" y="0"/>
                    </a:moveTo>
                    <a:lnTo>
                      <a:pt x="995254" y="20120"/>
                    </a:lnTo>
                    <a:cubicBezTo>
                      <a:pt x="543773" y="160546"/>
                      <a:pt x="215964" y="581672"/>
                      <a:pt x="215964" y="1079361"/>
                    </a:cubicBezTo>
                    <a:cubicBezTo>
                      <a:pt x="215964" y="1691902"/>
                      <a:pt x="712527" y="2188465"/>
                      <a:pt x="1325068" y="2188465"/>
                    </a:cubicBezTo>
                    <a:lnTo>
                      <a:pt x="1360666" y="2186668"/>
                    </a:lnTo>
                    <a:lnTo>
                      <a:pt x="1332627" y="2193877"/>
                    </a:lnTo>
                    <a:cubicBezTo>
                      <a:pt x="1260427" y="2208651"/>
                      <a:pt x="1185672" y="2216410"/>
                      <a:pt x="1109104" y="2216410"/>
                    </a:cubicBezTo>
                    <a:cubicBezTo>
                      <a:pt x="496563" y="2216410"/>
                      <a:pt x="0" y="1719847"/>
                      <a:pt x="0" y="1107306"/>
                    </a:cubicBezTo>
                    <a:cubicBezTo>
                      <a:pt x="0" y="533049"/>
                      <a:pt x="436432" y="60726"/>
                      <a:pt x="995705" y="3928"/>
                    </a:cubicBezTo>
                    <a:lnTo>
                      <a:pt x="107350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Noway" panose="02000506000000020004" pitchFamily="2" charset="77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6A7E71-3809-45FF-8DCB-189FA8FE1A4F}"/>
                </a:ext>
              </a:extLst>
            </p:cNvPr>
            <p:cNvSpPr txBox="1"/>
            <p:nvPr/>
          </p:nvSpPr>
          <p:spPr>
            <a:xfrm>
              <a:off x="6352449" y="2008898"/>
              <a:ext cx="2547325" cy="84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dirty="0">
                  <a:latin typeface="Gotham Bold" pitchFamily="50" charset="0"/>
                </a:rPr>
                <a:t>Introduction</a:t>
              </a:r>
              <a:endParaRPr lang="en-US" sz="1600" b="1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9150358-4B41-4379-8E08-4B0EE9E22482}"/>
                </a:ext>
              </a:extLst>
            </p:cNvPr>
            <p:cNvSpPr txBox="1"/>
            <p:nvPr/>
          </p:nvSpPr>
          <p:spPr>
            <a:xfrm>
              <a:off x="7071867" y="2538409"/>
              <a:ext cx="823756" cy="55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b="1" dirty="0">
                  <a:solidFill>
                    <a:schemeClr val="bg1"/>
                  </a:solidFill>
                  <a:latin typeface="Gotham Bold" pitchFamily="50" charset="0"/>
                </a:rPr>
                <a:t>To</a:t>
              </a:r>
              <a:endParaRPr lang="en-US" sz="1000" b="1" dirty="0">
                <a:solidFill>
                  <a:schemeClr val="bg1"/>
                </a:solidFill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1FA5BE-4437-4907-8918-F4D9E0F13F0A}"/>
                </a:ext>
              </a:extLst>
            </p:cNvPr>
            <p:cNvSpPr txBox="1"/>
            <p:nvPr/>
          </p:nvSpPr>
          <p:spPr>
            <a:xfrm>
              <a:off x="6824316" y="2875221"/>
              <a:ext cx="1396376" cy="777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2"/>
                  </a:solidFill>
                  <a:latin typeface="Gotham Bold" pitchFamily="50" charset="0"/>
                </a:rPr>
                <a:t>ABSA</a:t>
              </a:r>
              <a:endParaRPr lang="en-US" sz="1400" b="1" dirty="0">
                <a:solidFill>
                  <a:schemeClr val="accent2"/>
                </a:solidFill>
                <a:latin typeface="Gotham Bold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3ABE52-9BC0-8F08-B1C5-DE6C0962C281}"/>
              </a:ext>
            </a:extLst>
          </p:cNvPr>
          <p:cNvSpPr txBox="1"/>
          <p:nvPr/>
        </p:nvSpPr>
        <p:spPr>
          <a:xfrm>
            <a:off x="2980440" y="1248803"/>
            <a:ext cx="87441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sng" dirty="0">
                <a:solidFill>
                  <a:srgbClr val="242424"/>
                </a:solidFill>
                <a:effectLst/>
                <a:latin typeface="source-serif-pro"/>
              </a:rPr>
              <a:t>Aspect-based sentiment analysis</a:t>
            </a:r>
            <a:r>
              <a:rPr lang="en-US" sz="1600" b="0" i="0" u="sng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is a text analysis technique that divides data into aspects and helps determine the sentiment associated with each component.</a:t>
            </a:r>
          </a:p>
          <a:p>
            <a:pPr algn="l"/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When we talk about 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aspects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, we’re making reference to the features or elements of a product or service, such as “the customer experience,” “the time it takes to give a response to a complaint,” or “the convenience with which new software can be consolidated.”</a:t>
            </a:r>
          </a:p>
          <a:p>
            <a:pPr algn="l"/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Aspect-based sentiment analysis is a crucial component for all businesses, as it necessitates them to listen to their consumers, understand their feelings, analyze their feedback, and focus on improving their </a:t>
            </a: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experiences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, in addition to their expectations for your products and services.</a:t>
            </a:r>
          </a:p>
          <a:p>
            <a:pPr algn="l"/>
            <a:endParaRPr lang="en-US" sz="1600" dirty="0">
              <a:latin typeface="Noway" panose="02000506000000020004" pitchFamily="2" charset="77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D7BF5B-C55C-9A63-5324-92A8A466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578" y="4177907"/>
            <a:ext cx="7077662" cy="239205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4499099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0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9919258" y="-2216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11075" y="3064721"/>
                <a:ext cx="1875553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Approach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51806" y="2905519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29353" y="3106021"/>
                <a:ext cx="1838593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D199DE-05F3-493A-9727-61826BC04541}"/>
              </a:ext>
            </a:extLst>
          </p:cNvPr>
          <p:cNvGrpSpPr/>
          <p:nvPr/>
        </p:nvGrpSpPr>
        <p:grpSpPr>
          <a:xfrm>
            <a:off x="-10777885" y="2216"/>
            <a:ext cx="12192001" cy="6858000"/>
            <a:chOff x="0" y="34293"/>
            <a:chExt cx="1219200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7E9078-4763-457A-9E22-1371A1B58B55}"/>
                </a:ext>
              </a:extLst>
            </p:cNvPr>
            <p:cNvSpPr/>
            <p:nvPr/>
          </p:nvSpPr>
          <p:spPr>
            <a:xfrm>
              <a:off x="0" y="3429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ADE46-D6CD-42A6-B78C-2A6EC33034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0070C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B0EA10-5C95-4323-99BD-66E31247C065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B7A70D-C40D-4A06-B95E-3BBF92D6A41B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37" name="Picture 36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F4FDA8FF-119F-4C58-B483-58106D8DC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1207662" y="4804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0932501" y="3055490"/>
                <a:ext cx="1645124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06887" y="2937817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FE3F9B-D811-4F7E-9C43-22364D6A22F1}"/>
              </a:ext>
            </a:extLst>
          </p:cNvPr>
          <p:cNvGrpSpPr/>
          <p:nvPr/>
        </p:nvGrpSpPr>
        <p:grpSpPr>
          <a:xfrm>
            <a:off x="2508887" y="963056"/>
            <a:ext cx="478148" cy="4188214"/>
            <a:chOff x="2508886" y="963057"/>
            <a:chExt cx="478148" cy="41882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310FAD-7F4C-44C1-9BEC-0157B6AA1CCD}"/>
                </a:ext>
              </a:extLst>
            </p:cNvPr>
            <p:cNvGrpSpPr/>
            <p:nvPr/>
          </p:nvGrpSpPr>
          <p:grpSpPr>
            <a:xfrm>
              <a:off x="2567570" y="963057"/>
              <a:ext cx="335280" cy="4188214"/>
              <a:chOff x="2567570" y="963057"/>
              <a:chExt cx="335280" cy="4188214"/>
            </a:xfrm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8C22BC02-2001-4ADE-9789-B3C6E5575273}"/>
                  </a:ext>
                </a:extLst>
              </p:cNvPr>
              <p:cNvSpPr/>
              <p:nvPr/>
            </p:nvSpPr>
            <p:spPr>
              <a:xfrm>
                <a:off x="2567570" y="963057"/>
                <a:ext cx="335280" cy="2109148"/>
              </a:xfrm>
              <a:prstGeom prst="triangle">
                <a:avLst/>
              </a:prstGeom>
              <a:solidFill>
                <a:srgbClr val="0A0D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AC76826-1E03-422A-9687-1F3DDCEEC400}"/>
                  </a:ext>
                </a:extLst>
              </p:cNvPr>
              <p:cNvSpPr/>
              <p:nvPr/>
            </p:nvSpPr>
            <p:spPr>
              <a:xfrm flipV="1">
                <a:off x="2567570" y="3042123"/>
                <a:ext cx="335280" cy="2109148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E33732-62AA-435E-BA31-D7AE0725FE0E}"/>
                </a:ext>
              </a:extLst>
            </p:cNvPr>
            <p:cNvSpPr/>
            <p:nvPr/>
          </p:nvSpPr>
          <p:spPr>
            <a:xfrm>
              <a:off x="2508886" y="2937100"/>
              <a:ext cx="478148" cy="4594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427D7924-9534-4A18-B6FE-FBE86156214F}"/>
              </a:ext>
            </a:extLst>
          </p:cNvPr>
          <p:cNvSpPr/>
          <p:nvPr/>
        </p:nvSpPr>
        <p:spPr>
          <a:xfrm>
            <a:off x="-315624" y="884095"/>
            <a:ext cx="5235417" cy="4511550"/>
          </a:xfrm>
          <a:prstGeom prst="arc">
            <a:avLst>
              <a:gd name="adj1" fmla="val 16200000"/>
              <a:gd name="adj2" fmla="val 54182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28482-E5CC-4BAF-930C-A999FCF481A9}"/>
              </a:ext>
            </a:extLst>
          </p:cNvPr>
          <p:cNvSpPr txBox="1"/>
          <p:nvPr/>
        </p:nvSpPr>
        <p:spPr>
          <a:xfrm>
            <a:off x="3038142" y="2829939"/>
            <a:ext cx="163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latin typeface="Gotham Bold" pitchFamily="50" charset="0"/>
              </a:rPr>
              <a:t>Approach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2C72D5-02D5-41F2-AC02-6ECCE5E06F7A}"/>
              </a:ext>
            </a:extLst>
          </p:cNvPr>
          <p:cNvSpPr/>
          <p:nvPr/>
        </p:nvSpPr>
        <p:spPr>
          <a:xfrm>
            <a:off x="2508887" y="392787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C29538-F75D-4FAB-8105-741EC2F147E8}"/>
              </a:ext>
            </a:extLst>
          </p:cNvPr>
          <p:cNvSpPr txBox="1"/>
          <p:nvPr/>
        </p:nvSpPr>
        <p:spPr>
          <a:xfrm>
            <a:off x="2816633" y="61190"/>
            <a:ext cx="445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Extraction of the review/text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17CF005-309B-49C9-8567-85E15533F024}"/>
              </a:ext>
            </a:extLst>
          </p:cNvPr>
          <p:cNvSpPr/>
          <p:nvPr/>
        </p:nvSpPr>
        <p:spPr>
          <a:xfrm>
            <a:off x="3334928" y="623574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438B41-46B5-4C3D-B24F-2FA34B4038A4}"/>
              </a:ext>
            </a:extLst>
          </p:cNvPr>
          <p:cNvSpPr txBox="1"/>
          <p:nvPr/>
        </p:nvSpPr>
        <p:spPr>
          <a:xfrm>
            <a:off x="3894354" y="614506"/>
            <a:ext cx="290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Aspect term extraction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7B36532-D5E4-48E2-9846-B4017F7A24E3}"/>
              </a:ext>
            </a:extLst>
          </p:cNvPr>
          <p:cNvSpPr/>
          <p:nvPr/>
        </p:nvSpPr>
        <p:spPr>
          <a:xfrm>
            <a:off x="4067354" y="1080562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9285B7-5CBC-4559-9061-45A7E01D04F5}"/>
              </a:ext>
            </a:extLst>
          </p:cNvPr>
          <p:cNvSpPr txBox="1"/>
          <p:nvPr/>
        </p:nvSpPr>
        <p:spPr>
          <a:xfrm>
            <a:off x="4569035" y="1139497"/>
            <a:ext cx="4459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Noway" panose="02000506000000020004" pitchFamily="2" charset="77"/>
              </a:rPr>
              <a:t>Aspect term polarity detection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6B0B04-25B8-4B64-95A1-DDBFD8EF33B1}"/>
              </a:ext>
            </a:extLst>
          </p:cNvPr>
          <p:cNvSpPr/>
          <p:nvPr/>
        </p:nvSpPr>
        <p:spPr>
          <a:xfrm>
            <a:off x="4599810" y="1678821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23D47-09F7-4C32-B843-9E1A3700D172}"/>
              </a:ext>
            </a:extLst>
          </p:cNvPr>
          <p:cNvSpPr txBox="1"/>
          <p:nvPr/>
        </p:nvSpPr>
        <p:spPr>
          <a:xfrm>
            <a:off x="5127105" y="1773501"/>
            <a:ext cx="397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way" panose="02000506000000020004" pitchFamily="2" charset="77"/>
              </a:rPr>
              <a:t>Aspect category detection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03314D5-9F34-44A2-84AE-3E2CC3BA2AF8}"/>
              </a:ext>
            </a:extLst>
          </p:cNvPr>
          <p:cNvSpPr/>
          <p:nvPr/>
        </p:nvSpPr>
        <p:spPr>
          <a:xfrm>
            <a:off x="4925725" y="2432670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9AD9B8-8E3F-4587-A798-C7A9CA40CF3D}"/>
              </a:ext>
            </a:extLst>
          </p:cNvPr>
          <p:cNvSpPr txBox="1"/>
          <p:nvPr/>
        </p:nvSpPr>
        <p:spPr>
          <a:xfrm>
            <a:off x="5404524" y="2479893"/>
            <a:ext cx="3257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Noway" panose="02000506000000020004" pitchFamily="2" charset="77"/>
              </a:rPr>
              <a:t>Model development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2F021B8-5AE8-45B5-AA05-4405BFAF7360}"/>
              </a:ext>
            </a:extLst>
          </p:cNvPr>
          <p:cNvSpPr/>
          <p:nvPr/>
        </p:nvSpPr>
        <p:spPr>
          <a:xfrm>
            <a:off x="4920244" y="3188902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D68FD7-BC58-4B17-AACD-9A8A58149500}"/>
              </a:ext>
            </a:extLst>
          </p:cNvPr>
          <p:cNvSpPr txBox="1"/>
          <p:nvPr/>
        </p:nvSpPr>
        <p:spPr>
          <a:xfrm>
            <a:off x="5422685" y="3307427"/>
            <a:ext cx="4796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Noway" panose="02000506000000020004" pitchFamily="2" charset="77"/>
              </a:rPr>
              <a:t>Category wise sentiment distribution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75E99E-DFD8-47E4-B9A6-558DFB96065C}"/>
              </a:ext>
            </a:extLst>
          </p:cNvPr>
          <p:cNvSpPr/>
          <p:nvPr/>
        </p:nvSpPr>
        <p:spPr>
          <a:xfrm>
            <a:off x="4675456" y="3931351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09E75B-3E66-48F9-86A5-1D16426FE0AD}"/>
              </a:ext>
            </a:extLst>
          </p:cNvPr>
          <p:cNvSpPr txBox="1"/>
          <p:nvPr/>
        </p:nvSpPr>
        <p:spPr>
          <a:xfrm>
            <a:off x="5156288" y="4089104"/>
            <a:ext cx="5066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Noway" panose="02000506000000020004" pitchFamily="2" charset="77"/>
              </a:rPr>
              <a:t>Negative sentiment analysis (80/20 rule)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37F06D5-331C-4DA7-968E-5B5A862D9EF6}"/>
              </a:ext>
            </a:extLst>
          </p:cNvPr>
          <p:cNvSpPr/>
          <p:nvPr/>
        </p:nvSpPr>
        <p:spPr>
          <a:xfrm>
            <a:off x="4114203" y="4673800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56C728C-02B0-4A56-ACDA-6C254AA0EE1D}"/>
              </a:ext>
            </a:extLst>
          </p:cNvPr>
          <p:cNvSpPr txBox="1"/>
          <p:nvPr/>
        </p:nvSpPr>
        <p:spPr>
          <a:xfrm>
            <a:off x="4675455" y="4828569"/>
            <a:ext cx="433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Inferences from negative reviews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D00DDC9-A21C-42B8-8917-AF41C3056F95}"/>
              </a:ext>
            </a:extLst>
          </p:cNvPr>
          <p:cNvSpPr/>
          <p:nvPr/>
        </p:nvSpPr>
        <p:spPr>
          <a:xfrm>
            <a:off x="3308613" y="5175788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Noway" panose="02000506000000020004" pitchFamily="2" charset="77"/>
              </a:rPr>
              <a:t>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ABD03A-C02B-40B5-8FB2-65E90BB0FD9E}"/>
              </a:ext>
            </a:extLst>
          </p:cNvPr>
          <p:cNvSpPr txBox="1"/>
          <p:nvPr/>
        </p:nvSpPr>
        <p:spPr>
          <a:xfrm>
            <a:off x="3829803" y="5395314"/>
            <a:ext cx="35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Noway" panose="02000506000000020004" pitchFamily="2" charset="77"/>
              </a:defRPr>
            </a:lvl1pPr>
          </a:lstStyle>
          <a:p>
            <a:r>
              <a:rPr lang="en-US" dirty="0"/>
              <a:t>Pros and cons of the approach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FC4B51B-5416-44B3-A174-87264B53F76B}"/>
              </a:ext>
            </a:extLst>
          </p:cNvPr>
          <p:cNvSpPr/>
          <p:nvPr/>
        </p:nvSpPr>
        <p:spPr>
          <a:xfrm>
            <a:off x="2441858" y="5395645"/>
            <a:ext cx="501682" cy="49743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Noway" panose="02000506000000020004" pitchFamily="2" charset="77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B01EB0-4ACA-4D69-B500-1F4B6576A644}"/>
              </a:ext>
            </a:extLst>
          </p:cNvPr>
          <p:cNvSpPr txBox="1"/>
          <p:nvPr/>
        </p:nvSpPr>
        <p:spPr>
          <a:xfrm>
            <a:off x="2563886" y="5973689"/>
            <a:ext cx="712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Noway" panose="02000506000000020004" pitchFamily="2" charset="77"/>
              </a:rPr>
              <a:t>Recommendations towards restaurant for improvements</a:t>
            </a:r>
          </a:p>
        </p:txBody>
      </p:sp>
    </p:spTree>
    <p:extLst>
      <p:ext uri="{BB962C8B-B14F-4D97-AF65-F5344CB8AC3E}">
        <p14:creationId xmlns:p14="http://schemas.microsoft.com/office/powerpoint/2010/main" val="9474871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750"/>
                            </p:stCondLst>
                            <p:childTnLst>
                              <p:par>
                                <p:cTn id="4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7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68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75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500"/>
                            </p:stCondLst>
                            <p:childTnLst>
                              <p:par>
                                <p:cTn id="80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25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75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6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4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75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25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87" grpId="0"/>
      <p:bldP spid="60" grpId="0" animBg="1"/>
      <p:bldP spid="61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97" grpId="0" animBg="1"/>
      <p:bldP spid="98" grpId="0"/>
      <p:bldP spid="99" grpId="0" animBg="1"/>
      <p:bldP spid="100" grpId="0"/>
      <p:bldP spid="101" grpId="0" animBg="1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390" y="784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Approach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18578" y="3024525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D199DE-05F3-493A-9727-61826BC04541}"/>
              </a:ext>
            </a:extLst>
          </p:cNvPr>
          <p:cNvGrpSpPr/>
          <p:nvPr/>
        </p:nvGrpSpPr>
        <p:grpSpPr>
          <a:xfrm>
            <a:off x="-10777885" y="2216"/>
            <a:ext cx="12192001" cy="6858000"/>
            <a:chOff x="0" y="34293"/>
            <a:chExt cx="1219200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7E9078-4763-457A-9E22-1371A1B58B55}"/>
                </a:ext>
              </a:extLst>
            </p:cNvPr>
            <p:cNvSpPr/>
            <p:nvPr/>
          </p:nvSpPr>
          <p:spPr>
            <a:xfrm>
              <a:off x="0" y="3429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ADE46-D6CD-42A6-B78C-2A6EC33034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0070C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B0EA10-5C95-4323-99BD-66E31247C065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B7A70D-C40D-4A06-B95E-3BBF92D6A41B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37" name="Picture 36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F4FDA8FF-119F-4C58-B483-58106D8DC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1207662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32456" y="3056484"/>
                <a:ext cx="147165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88835B-3FD9-40D4-9080-F51BFEF37B8E}"/>
              </a:ext>
            </a:extLst>
          </p:cNvPr>
          <p:cNvGrpSpPr/>
          <p:nvPr/>
        </p:nvGrpSpPr>
        <p:grpSpPr>
          <a:xfrm>
            <a:off x="2021546" y="456166"/>
            <a:ext cx="3905663" cy="2731415"/>
            <a:chOff x="2022935" y="499759"/>
            <a:chExt cx="3905663" cy="273141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DB1549-CE53-4992-AE98-C1FF55A914FB}"/>
                </a:ext>
              </a:extLst>
            </p:cNvPr>
            <p:cNvSpPr/>
            <p:nvPr/>
          </p:nvSpPr>
          <p:spPr>
            <a:xfrm>
              <a:off x="2022935" y="2331377"/>
              <a:ext cx="1045946" cy="899797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C9F54B5-83F8-41B7-8D72-15488AEF9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5342" y="663417"/>
              <a:ext cx="217427" cy="166796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D434B3-2F3A-494C-B3B6-2512DBD52CB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769" y="663417"/>
              <a:ext cx="83011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4AD1111-92DE-489F-8B21-8F2BF48FD785}"/>
                </a:ext>
              </a:extLst>
            </p:cNvPr>
            <p:cNvSpPr txBox="1"/>
            <p:nvPr/>
          </p:nvSpPr>
          <p:spPr>
            <a:xfrm>
              <a:off x="2314466" y="2599223"/>
              <a:ext cx="448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00B0F0"/>
                  </a:solidFill>
                  <a:latin typeface="Noway" panose="02000506000000020004" pitchFamily="2" charset="77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0129B1-4AD8-4CA6-A550-89D28956E996}"/>
                </a:ext>
              </a:extLst>
            </p:cNvPr>
            <p:cNvSpPr txBox="1"/>
            <p:nvPr/>
          </p:nvSpPr>
          <p:spPr>
            <a:xfrm>
              <a:off x="3592259" y="499759"/>
              <a:ext cx="2336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  <a:latin typeface="Noway" panose="02000506000000020004" pitchFamily="2" charset="77"/>
                </a:rPr>
                <a:t>Aspect term extraction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1DB1C0-E2A5-47C1-B349-21AC28EF9CEB}"/>
                </a:ext>
              </a:extLst>
            </p:cNvPr>
            <p:cNvSpPr txBox="1"/>
            <p:nvPr/>
          </p:nvSpPr>
          <p:spPr>
            <a:xfrm>
              <a:off x="2838462" y="786115"/>
              <a:ext cx="2741574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Successfully extracted aspect terms like "food", "service", "staff", etc., from the reviews.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use of POS tagging helped identify relevant nouns and compound nouns as aspect terms.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Some reviews contained multiple aspect terms, reflecting diverse customer experiences.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557D01A-CD8D-46B2-BEA4-E25C4E1F1BBB}"/>
              </a:ext>
            </a:extLst>
          </p:cNvPr>
          <p:cNvGrpSpPr/>
          <p:nvPr/>
        </p:nvGrpSpPr>
        <p:grpSpPr>
          <a:xfrm>
            <a:off x="3146963" y="3333966"/>
            <a:ext cx="3674475" cy="3197017"/>
            <a:chOff x="2724224" y="3382817"/>
            <a:chExt cx="3674475" cy="319701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997FEC-287F-454B-8BFB-F823C0AD25B5}"/>
                </a:ext>
              </a:extLst>
            </p:cNvPr>
            <p:cNvSpPr/>
            <p:nvPr/>
          </p:nvSpPr>
          <p:spPr>
            <a:xfrm>
              <a:off x="2966705" y="3382817"/>
              <a:ext cx="1045946" cy="899797"/>
            </a:xfrm>
            <a:prstGeom prst="ellipse">
              <a:avLst/>
            </a:prstGeom>
            <a:noFill/>
            <a:ln>
              <a:solidFill>
                <a:srgbClr val="F866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C2CD1EB-1F30-4541-A25F-C1753E8AD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803" y="4296000"/>
              <a:ext cx="455700" cy="1153628"/>
            </a:xfrm>
            <a:prstGeom prst="line">
              <a:avLst/>
            </a:prstGeom>
            <a:ln w="38100">
              <a:solidFill>
                <a:srgbClr val="F86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2E8DFA5-8BC8-4F84-B94A-86F2200E2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803" y="5463013"/>
              <a:ext cx="393977" cy="0"/>
            </a:xfrm>
            <a:prstGeom prst="line">
              <a:avLst/>
            </a:prstGeom>
            <a:ln w="38100">
              <a:solidFill>
                <a:srgbClr val="F866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D2EDA-B487-4AD8-86F4-604D293D8A10}"/>
                </a:ext>
              </a:extLst>
            </p:cNvPr>
            <p:cNvSpPr txBox="1"/>
            <p:nvPr/>
          </p:nvSpPr>
          <p:spPr>
            <a:xfrm>
              <a:off x="3269495" y="3660646"/>
              <a:ext cx="47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F86695"/>
                  </a:solidFill>
                  <a:latin typeface="Noway" panose="02000506000000020004" pitchFamily="2" charset="77"/>
                </a:rPr>
                <a:t>02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AB9A786-BAA0-480C-BE47-EE606A27817D}"/>
                </a:ext>
              </a:extLst>
            </p:cNvPr>
            <p:cNvSpPr txBox="1"/>
            <p:nvPr/>
          </p:nvSpPr>
          <p:spPr>
            <a:xfrm>
              <a:off x="3381209" y="5167115"/>
              <a:ext cx="1822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F86695"/>
                  </a:solidFill>
                  <a:latin typeface="Noway" panose="02000506000000020004" pitchFamily="2" charset="77"/>
                </a:rPr>
                <a:t>Aspect Term Polarity Detection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4E2463-D158-4DDE-9D66-30BDEAB6ECE0}"/>
                </a:ext>
              </a:extLst>
            </p:cNvPr>
            <p:cNvSpPr txBox="1"/>
            <p:nvPr/>
          </p:nvSpPr>
          <p:spPr>
            <a:xfrm>
              <a:off x="2724224" y="5625727"/>
              <a:ext cx="36744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model classified the sentiment polarity (positive, negative, neutral, conflict) for each aspect term with reasonable accuracy.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19A033-10EC-48F3-8092-4801612C3619}"/>
              </a:ext>
            </a:extLst>
          </p:cNvPr>
          <p:cNvGrpSpPr/>
          <p:nvPr/>
        </p:nvGrpSpPr>
        <p:grpSpPr>
          <a:xfrm>
            <a:off x="7190768" y="3299674"/>
            <a:ext cx="4983377" cy="3194986"/>
            <a:chOff x="5879512" y="3291002"/>
            <a:chExt cx="4983377" cy="319498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DD48E9A-E229-4E6C-8E77-E9AEDCE5DA04}"/>
                </a:ext>
              </a:extLst>
            </p:cNvPr>
            <p:cNvSpPr/>
            <p:nvPr/>
          </p:nvSpPr>
          <p:spPr>
            <a:xfrm>
              <a:off x="6234201" y="3291002"/>
              <a:ext cx="792881" cy="780349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BA3368-9C64-4578-BA04-927AAF722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2" y="4041492"/>
              <a:ext cx="600730" cy="105882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DB5BACB-871E-4673-8D37-4CCC874425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512" y="5083030"/>
              <a:ext cx="457227" cy="724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B507B55-113F-4D98-97B7-879C1C17A862}"/>
                </a:ext>
              </a:extLst>
            </p:cNvPr>
            <p:cNvSpPr txBox="1"/>
            <p:nvPr/>
          </p:nvSpPr>
          <p:spPr>
            <a:xfrm>
              <a:off x="6383078" y="3477010"/>
              <a:ext cx="51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0070C0"/>
                  </a:solidFill>
                  <a:latin typeface="Noway" panose="02000506000000020004" pitchFamily="2" charset="77"/>
                </a:rPr>
                <a:t>04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6A809F4-1BA4-4790-BAC5-449F5789F389}"/>
                </a:ext>
              </a:extLst>
            </p:cNvPr>
            <p:cNvSpPr txBox="1"/>
            <p:nvPr/>
          </p:nvSpPr>
          <p:spPr>
            <a:xfrm>
              <a:off x="6234201" y="4782155"/>
              <a:ext cx="195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70C0"/>
                  </a:solidFill>
                  <a:latin typeface="Noway" panose="02000506000000020004" pitchFamily="2" charset="77"/>
                </a:rPr>
                <a:t>Negative Sentiment Analysis (80/20 rule)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126B07C-6965-41A8-9F2E-6B2B81FABC50}"/>
                </a:ext>
              </a:extLst>
            </p:cNvPr>
            <p:cNvSpPr txBox="1"/>
            <p:nvPr/>
          </p:nvSpPr>
          <p:spPr>
            <a:xfrm>
              <a:off x="6047912" y="5316437"/>
              <a:ext cx="48149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Identified that a small number of aspect terms accounted for a large portion of negative sentiments.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Focused on the top aspect terms contributing to 80% of the negative feedback, providing targeted areas for improvement.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D535F0F-1EC6-4A61-B465-CF07D902EB4C}"/>
              </a:ext>
            </a:extLst>
          </p:cNvPr>
          <p:cNvGrpSpPr/>
          <p:nvPr/>
        </p:nvGrpSpPr>
        <p:grpSpPr>
          <a:xfrm>
            <a:off x="5125460" y="756474"/>
            <a:ext cx="3484427" cy="2190966"/>
            <a:chOff x="5089471" y="691756"/>
            <a:chExt cx="3484427" cy="219096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EF81AC-25B6-4CC0-90C5-BF0FB4B47786}"/>
                </a:ext>
              </a:extLst>
            </p:cNvPr>
            <p:cNvSpPr/>
            <p:nvPr/>
          </p:nvSpPr>
          <p:spPr>
            <a:xfrm>
              <a:off x="5089471" y="1991740"/>
              <a:ext cx="840606" cy="8909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C3C1FA-BE4C-495B-9130-7C915699C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7413" y="917417"/>
              <a:ext cx="194068" cy="10477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7954B67-EA63-4090-B543-73A65C68A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1482" y="933472"/>
              <a:ext cx="6296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EA9C6C-D2E7-4F5F-BA57-7AA59CDAE9CB}"/>
                </a:ext>
              </a:extLst>
            </p:cNvPr>
            <p:cNvSpPr txBox="1"/>
            <p:nvPr/>
          </p:nvSpPr>
          <p:spPr>
            <a:xfrm>
              <a:off x="5278129" y="2236732"/>
              <a:ext cx="46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Noway" panose="02000506000000020004" pitchFamily="2" charset="77"/>
                </a:rPr>
                <a:t>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4DFD7BF-CDBA-424E-B02A-A86F13692245}"/>
                </a:ext>
              </a:extLst>
            </p:cNvPr>
            <p:cNvSpPr txBox="1"/>
            <p:nvPr/>
          </p:nvSpPr>
          <p:spPr>
            <a:xfrm>
              <a:off x="6409917" y="691756"/>
              <a:ext cx="2113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accent1"/>
                  </a:solidFill>
                  <a:latin typeface="Noway" panose="02000506000000020004" pitchFamily="2" charset="77"/>
                </a:rPr>
                <a:t>Aspect Category Detection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2B42ED3-31D8-445E-9D2E-24C03F8FC06F}"/>
                </a:ext>
              </a:extLst>
            </p:cNvPr>
            <p:cNvSpPr txBox="1"/>
            <p:nvPr/>
          </p:nvSpPr>
          <p:spPr>
            <a:xfrm>
              <a:off x="5980863" y="1389200"/>
              <a:ext cx="259303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Successfully mapped aspect terms to predefined categories (food, service, price, ambience, anecdotes/miscellaneous).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2AA774-067B-49FB-9E09-949E68E4A94A}"/>
              </a:ext>
            </a:extLst>
          </p:cNvPr>
          <p:cNvGrpSpPr/>
          <p:nvPr/>
        </p:nvGrpSpPr>
        <p:grpSpPr>
          <a:xfrm>
            <a:off x="8627568" y="189934"/>
            <a:ext cx="2953823" cy="2721002"/>
            <a:chOff x="8659213" y="613907"/>
            <a:chExt cx="2953823" cy="248362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CF7809-76EE-4695-AC1C-217B3BE53B35}"/>
                </a:ext>
              </a:extLst>
            </p:cNvPr>
            <p:cNvSpPr/>
            <p:nvPr/>
          </p:nvSpPr>
          <p:spPr>
            <a:xfrm>
              <a:off x="8750225" y="613907"/>
              <a:ext cx="792881" cy="75590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B132EC-6737-44FC-98AA-CF59F319764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8680401" y="1259110"/>
              <a:ext cx="185939" cy="43727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F4A0A97-4DA9-42CD-8BA9-AF7E565A0E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9213" y="1706486"/>
              <a:ext cx="385983" cy="6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97086A2-138A-44CA-B809-38FF526C35F2}"/>
                </a:ext>
              </a:extLst>
            </p:cNvPr>
            <p:cNvSpPr txBox="1"/>
            <p:nvPr/>
          </p:nvSpPr>
          <p:spPr>
            <a:xfrm>
              <a:off x="8915724" y="799161"/>
              <a:ext cx="629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FFC000"/>
                  </a:solidFill>
                  <a:latin typeface="Noway" panose="02000506000000020004" pitchFamily="2" charset="77"/>
                </a:rPr>
                <a:t>05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9A89806-71B4-4293-BCED-B10873883775}"/>
                </a:ext>
              </a:extLst>
            </p:cNvPr>
            <p:cNvSpPr txBox="1"/>
            <p:nvPr/>
          </p:nvSpPr>
          <p:spPr>
            <a:xfrm>
              <a:off x="9045196" y="1496390"/>
              <a:ext cx="24900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FFC000"/>
                  </a:solidFill>
                  <a:latin typeface="Noway" panose="02000506000000020004" pitchFamily="2" charset="77"/>
                </a:rPr>
                <a:t>Top 10 Most Negative Reviews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7F10AE5-B950-433C-A12B-0A55B77ECBE7}"/>
                </a:ext>
              </a:extLst>
            </p:cNvPr>
            <p:cNvSpPr txBox="1"/>
            <p:nvPr/>
          </p:nvSpPr>
          <p:spPr>
            <a:xfrm>
              <a:off x="8899493" y="1712536"/>
              <a:ext cx="271354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Extracted the most negative reviews to understand customer pain points better.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Common issues included 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slow service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, 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poor food quality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, and </a:t>
              </a: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high prices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.</a:t>
              </a:r>
            </a:p>
          </p:txBody>
        </p:sp>
      </p:grpSp>
      <p:pic>
        <p:nvPicPr>
          <p:cNvPr id="78" name="Picture 7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E0C7E87-7E16-44A7-8331-BB1BEC46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2103" y="2964539"/>
            <a:ext cx="477930" cy="5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4808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390" y="784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Approach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18578" y="3024525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D199DE-05F3-493A-9727-61826BC04541}"/>
              </a:ext>
            </a:extLst>
          </p:cNvPr>
          <p:cNvGrpSpPr/>
          <p:nvPr/>
        </p:nvGrpSpPr>
        <p:grpSpPr>
          <a:xfrm>
            <a:off x="-10777885" y="2216"/>
            <a:ext cx="12192001" cy="6858000"/>
            <a:chOff x="0" y="34293"/>
            <a:chExt cx="1219200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7E9078-4763-457A-9E22-1371A1B58B55}"/>
                </a:ext>
              </a:extLst>
            </p:cNvPr>
            <p:cNvSpPr/>
            <p:nvPr/>
          </p:nvSpPr>
          <p:spPr>
            <a:xfrm>
              <a:off x="0" y="3429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ADE46-D6CD-42A6-B78C-2A6EC33034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0070C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B0EA10-5C95-4323-99BD-66E31247C065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B7A70D-C40D-4A06-B95E-3BBF92D6A41B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37" name="Picture 36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F4FDA8FF-119F-4C58-B483-58106D8DC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1207662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32456" y="3056484"/>
                <a:ext cx="147165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</p:grpSp>
      </p:grpSp>
      <p:pic>
        <p:nvPicPr>
          <p:cNvPr id="78" name="Picture 7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E0C7E87-7E16-44A7-8331-BB1BEC46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2103" y="2964539"/>
            <a:ext cx="477930" cy="561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F570B-2BB7-AAF1-A1DE-5B1F28EB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334" y="188167"/>
            <a:ext cx="3553730" cy="30569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A screen shot of a graph">
            <a:extLst>
              <a:ext uri="{FF2B5EF4-FFF2-40B4-BE49-F238E27FC236}">
                <a16:creationId xmlns:a16="http://schemas.microsoft.com/office/drawing/2014/main" id="{704D863C-664D-5E19-1EED-C384B99B8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14" y="3484043"/>
            <a:ext cx="8365396" cy="31116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A4FC4F-2D8C-B08C-7227-05593E703FE1}"/>
              </a:ext>
            </a:extLst>
          </p:cNvPr>
          <p:cNvSpPr txBox="1"/>
          <p:nvPr/>
        </p:nvSpPr>
        <p:spPr>
          <a:xfrm>
            <a:off x="6108031" y="287146"/>
            <a:ext cx="3201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Noway" panose="02000506000000020004" pitchFamily="2" charset="77"/>
              </a:rPr>
              <a:t>The restaurant has received ~59% of positive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Noway" panose="02000506000000020004" pitchFamily="2" charset="77"/>
              </a:rPr>
              <a:t>However, ~22% comprises of negative reviews, which is substantial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1621F328-3EF1-0DF8-DDA5-63CD28184884}"/>
              </a:ext>
            </a:extLst>
          </p:cNvPr>
          <p:cNvSpPr/>
          <p:nvPr/>
        </p:nvSpPr>
        <p:spPr>
          <a:xfrm>
            <a:off x="5783064" y="1118143"/>
            <a:ext cx="1203273" cy="512229"/>
          </a:xfrm>
          <a:prstGeom prst="curvedUpArrow">
            <a:avLst>
              <a:gd name="adj1" fmla="val 25000"/>
              <a:gd name="adj2" fmla="val 102089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Noway" panose="02000506000000020004" pitchFamily="2" charset="77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CBD23A2-7B37-7E92-C865-24B3F9ABD8DD}"/>
              </a:ext>
            </a:extLst>
          </p:cNvPr>
          <p:cNvSpPr/>
          <p:nvPr/>
        </p:nvSpPr>
        <p:spPr>
          <a:xfrm rot="16200000">
            <a:off x="8808859" y="2983223"/>
            <a:ext cx="776800" cy="22409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oway" panose="02000506000000020004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90690-9095-5ED9-6A7F-789BCFB9822D}"/>
              </a:ext>
            </a:extLst>
          </p:cNvPr>
          <p:cNvSpPr txBox="1"/>
          <p:nvPr/>
        </p:nvSpPr>
        <p:spPr>
          <a:xfrm>
            <a:off x="7623935" y="2120102"/>
            <a:ext cx="3201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Noway" panose="02000506000000020004" pitchFamily="2" charset="77"/>
              </a:rPr>
              <a:t>Food, Service, Price and Ambience are the Aspect categories worth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361533812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390" y="784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Approach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18578" y="3024525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D199DE-05F3-493A-9727-61826BC04541}"/>
              </a:ext>
            </a:extLst>
          </p:cNvPr>
          <p:cNvGrpSpPr/>
          <p:nvPr/>
        </p:nvGrpSpPr>
        <p:grpSpPr>
          <a:xfrm>
            <a:off x="-10777885" y="2216"/>
            <a:ext cx="12192001" cy="6858000"/>
            <a:chOff x="0" y="34293"/>
            <a:chExt cx="12192001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7E9078-4763-457A-9E22-1371A1B58B55}"/>
                </a:ext>
              </a:extLst>
            </p:cNvPr>
            <p:cNvSpPr/>
            <p:nvPr/>
          </p:nvSpPr>
          <p:spPr>
            <a:xfrm>
              <a:off x="0" y="34293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AADE46-D6CD-42A6-B78C-2A6EC33034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0070C0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B0EA10-5C95-4323-99BD-66E31247C065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B7A70D-C40D-4A06-B95E-3BBF92D6A41B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>
                        <a:lumMod val="85000"/>
                      </a:schemeClr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37" name="Picture 36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F4FDA8FF-119F-4C58-B483-58106D8DC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1207662" y="-4432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32456" y="3056484"/>
                <a:ext cx="1471652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</p:grpSp>
      </p:grpSp>
      <p:pic>
        <p:nvPicPr>
          <p:cNvPr id="78" name="Picture 7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E0C7E87-7E16-44A7-8331-BB1BEC46D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2103" y="2964539"/>
            <a:ext cx="477930" cy="561075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7074BC32-0F4C-9258-33B7-01F414F32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82" y="120649"/>
            <a:ext cx="8538095" cy="509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2D80AE-E45B-DBFD-4D9F-281717B4C779}"/>
              </a:ext>
            </a:extLst>
          </p:cNvPr>
          <p:cNvSpPr txBox="1"/>
          <p:nvPr/>
        </p:nvSpPr>
        <p:spPr>
          <a:xfrm>
            <a:off x="2093495" y="5358063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oway" panose="02000506000000020004" pitchFamily="2" charset="77"/>
              </a:rPr>
              <a:t>Service, Place, Menu and Price are highest contributors of negative sentiment.</a:t>
            </a:r>
          </a:p>
        </p:txBody>
      </p:sp>
    </p:spTree>
    <p:extLst>
      <p:ext uri="{BB962C8B-B14F-4D97-AF65-F5344CB8AC3E}">
        <p14:creationId xmlns:p14="http://schemas.microsoft.com/office/powerpoint/2010/main" val="2040351023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20222B-0A72-4F3A-9119-7F11CF170199}"/>
              </a:ext>
            </a:extLst>
          </p:cNvPr>
          <p:cNvGrpSpPr/>
          <p:nvPr/>
        </p:nvGrpSpPr>
        <p:grpSpPr>
          <a:xfrm>
            <a:off x="-25613" y="11080"/>
            <a:ext cx="12192001" cy="6858000"/>
            <a:chOff x="-9491241" y="0"/>
            <a:chExt cx="12192001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BC2B6C-EBD7-4AC8-96A9-23A7FFFBB614}"/>
                </a:ext>
              </a:extLst>
            </p:cNvPr>
            <p:cNvSpPr/>
            <p:nvPr/>
          </p:nvSpPr>
          <p:spPr>
            <a:xfrm>
              <a:off x="-9491241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EAB97-8963-464D-82D9-07E641221F48}"/>
                </a:ext>
              </a:extLst>
            </p:cNvPr>
            <p:cNvGrpSpPr/>
            <p:nvPr/>
          </p:nvGrpSpPr>
          <p:grpSpPr>
            <a:xfrm>
              <a:off x="1547306" y="2349230"/>
              <a:ext cx="1153454" cy="1965043"/>
              <a:chOff x="11038547" y="2349230"/>
              <a:chExt cx="1153454" cy="196504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4B1B963-27B9-48F7-9E74-05997936E1CE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CC62B0-B77B-4302-ACF1-12D07208BAEC}"/>
                  </a:ext>
                </a:extLst>
              </p:cNvPr>
              <p:cNvSpPr txBox="1"/>
              <p:nvPr/>
            </p:nvSpPr>
            <p:spPr>
              <a:xfrm rot="16200000">
                <a:off x="11074205" y="3218968"/>
                <a:ext cx="174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ABSA</a:t>
                </a:r>
              </a:p>
            </p:txBody>
          </p:sp>
          <p:pic>
            <p:nvPicPr>
              <p:cNvPr id="10" name="Picture 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EA554B87-638B-4CBB-869C-5CEA09730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C1FC8D-ACFC-4895-AA87-8BABDDAE448A}"/>
              </a:ext>
            </a:extLst>
          </p:cNvPr>
          <p:cNvGrpSpPr/>
          <p:nvPr/>
        </p:nvGrpSpPr>
        <p:grpSpPr>
          <a:xfrm>
            <a:off x="-455390" y="784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EDFBFB-B4A6-48E5-B647-F0993EF9B15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30EA23-AF23-412D-A303-845AC364BCAA}"/>
                </a:ext>
              </a:extLst>
            </p:cNvPr>
            <p:cNvGrpSpPr/>
            <p:nvPr/>
          </p:nvGrpSpPr>
          <p:grpSpPr>
            <a:xfrm>
              <a:off x="11035423" y="2352554"/>
              <a:ext cx="1153454" cy="1965043"/>
              <a:chOff x="11038216" y="2255306"/>
              <a:chExt cx="1153454" cy="1965043"/>
            </a:xfrm>
            <a:solidFill>
              <a:srgbClr val="7030A0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E41552-E3FE-4D6A-8EE9-3715EC90E708}"/>
                  </a:ext>
                </a:extLst>
              </p:cNvPr>
              <p:cNvSpPr/>
              <p:nvPr/>
            </p:nvSpPr>
            <p:spPr>
              <a:xfrm>
                <a:off x="11038216" y="2255306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1D9A8-9621-433B-BA53-DD959423C9C8}"/>
                  </a:ext>
                </a:extLst>
              </p:cNvPr>
              <p:cNvSpPr txBox="1"/>
              <p:nvPr/>
            </p:nvSpPr>
            <p:spPr>
              <a:xfrm rot="16200000">
                <a:off x="11074407" y="3054730"/>
                <a:ext cx="17488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Insights</a:t>
                </a:r>
              </a:p>
            </p:txBody>
          </p:sp>
          <p:pic>
            <p:nvPicPr>
              <p:cNvPr id="18" name="Picture 17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2ADBE33-323F-4029-BD7F-282F9F54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18578" y="3024525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A641CF-D205-44D4-A84C-750CE8D3800A}"/>
              </a:ext>
            </a:extLst>
          </p:cNvPr>
          <p:cNvGrpSpPr/>
          <p:nvPr/>
        </p:nvGrpSpPr>
        <p:grpSpPr>
          <a:xfrm>
            <a:off x="-10349867" y="-11080"/>
            <a:ext cx="12192001" cy="6858000"/>
            <a:chOff x="0" y="0"/>
            <a:chExt cx="12192001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409837-B360-4C7A-B895-40885A7CE36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F01990F-C8D1-4A90-9F31-0A26ED62D70E}"/>
                </a:ext>
              </a:extLst>
            </p:cNvPr>
            <p:cNvGrpSpPr/>
            <p:nvPr/>
          </p:nvGrpSpPr>
          <p:grpSpPr>
            <a:xfrm>
              <a:off x="11038547" y="2349230"/>
              <a:ext cx="1153454" cy="1965043"/>
              <a:chOff x="11038547" y="2349230"/>
              <a:chExt cx="1153454" cy="1965043"/>
            </a:xfrm>
            <a:solidFill>
              <a:srgbClr val="FFC000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21DEFA6-2190-4F7A-9798-91D3E98DA0BB}"/>
                  </a:ext>
                </a:extLst>
              </p:cNvPr>
              <p:cNvSpPr/>
              <p:nvPr/>
            </p:nvSpPr>
            <p:spPr>
              <a:xfrm>
                <a:off x="11038547" y="23492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EFFF6-2169-4E43-890D-7B45E2A606CA}"/>
                  </a:ext>
                </a:extLst>
              </p:cNvPr>
              <p:cNvSpPr txBox="1"/>
              <p:nvPr/>
            </p:nvSpPr>
            <p:spPr>
              <a:xfrm rot="16200000">
                <a:off x="11074205" y="3150872"/>
                <a:ext cx="1748890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  <a:latin typeface="Gotham Bold" pitchFamily="50" charset="0"/>
                  </a:rPr>
                  <a:t>Pros &amp; Cons</a:t>
                </a:r>
              </a:p>
            </p:txBody>
          </p:sp>
          <p:pic>
            <p:nvPicPr>
              <p:cNvPr id="25" name="Picture 24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D5BFD9D8-F773-4EE0-AAEF-F13ECFE78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244483" y="3045563"/>
                <a:ext cx="477930" cy="561075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513EEF-F854-41EC-9851-65BA6B4ADF23}"/>
              </a:ext>
            </a:extLst>
          </p:cNvPr>
          <p:cNvGrpSpPr/>
          <p:nvPr/>
        </p:nvGrpSpPr>
        <p:grpSpPr>
          <a:xfrm>
            <a:off x="-10761063" y="-1108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6004FE-8949-45B8-BC79-1E64746FFFC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0762A5-5864-43A6-A6DD-A82AF34B4972}"/>
                </a:ext>
              </a:extLst>
            </p:cNvPr>
            <p:cNvGrpSpPr/>
            <p:nvPr/>
          </p:nvGrpSpPr>
          <p:grpSpPr>
            <a:xfrm>
              <a:off x="11038546" y="2355878"/>
              <a:ext cx="1153454" cy="1965043"/>
              <a:chOff x="11038547" y="2258630"/>
              <a:chExt cx="1153454" cy="1965043"/>
            </a:xfrm>
            <a:solidFill>
              <a:srgbClr val="0A0D0B"/>
            </a:soli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99E54FE-1DE9-455D-B5BE-B68361F52B41}"/>
                  </a:ext>
                </a:extLst>
              </p:cNvPr>
              <p:cNvSpPr/>
              <p:nvPr/>
            </p:nvSpPr>
            <p:spPr>
              <a:xfrm>
                <a:off x="11038547" y="2258630"/>
                <a:ext cx="1153454" cy="1965043"/>
              </a:xfrm>
              <a:custGeom>
                <a:avLst/>
                <a:gdLst>
                  <a:gd name="connsiteX0" fmla="*/ 972766 w 972766"/>
                  <a:gd name="connsiteY0" fmla="*/ 0 h 1945532"/>
                  <a:gd name="connsiteX1" fmla="*/ 972766 w 972766"/>
                  <a:gd name="connsiteY1" fmla="*/ 1945532 h 1945532"/>
                  <a:gd name="connsiteX2" fmla="*/ 0 w 972766"/>
                  <a:gd name="connsiteY2" fmla="*/ 972766 h 1945532"/>
                  <a:gd name="connsiteX3" fmla="*/ 972766 w 972766"/>
                  <a:gd name="connsiteY3" fmla="*/ 0 h 194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766" h="1945532">
                    <a:moveTo>
                      <a:pt x="972766" y="0"/>
                    </a:moveTo>
                    <a:lnTo>
                      <a:pt x="972766" y="1945532"/>
                    </a:lnTo>
                    <a:cubicBezTo>
                      <a:pt x="435522" y="1945532"/>
                      <a:pt x="0" y="1510010"/>
                      <a:pt x="0" y="972766"/>
                    </a:cubicBezTo>
                    <a:cubicBezTo>
                      <a:pt x="0" y="435522"/>
                      <a:pt x="435522" y="0"/>
                      <a:pt x="97276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65A5D7-178B-4110-A58E-212E530DD54C}"/>
                  </a:ext>
                </a:extLst>
              </p:cNvPr>
              <p:cNvSpPr txBox="1"/>
              <p:nvPr/>
            </p:nvSpPr>
            <p:spPr>
              <a:xfrm rot="16200000">
                <a:off x="11183246" y="3065348"/>
                <a:ext cx="1374060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Gotham Bold" pitchFamily="50" charset="0"/>
                  </a:rPr>
                  <a:t>Architecture</a:t>
                </a:r>
              </a:p>
            </p:txBody>
          </p:sp>
          <p:pic>
            <p:nvPicPr>
              <p:cNvPr id="50" name="Picture 49" descr="A close up of a device&#10;&#10;Description generated with high confidence">
                <a:extLst>
                  <a:ext uri="{FF2B5EF4-FFF2-40B4-BE49-F238E27FC236}">
                    <a16:creationId xmlns:a16="http://schemas.microsoft.com/office/drawing/2014/main" id="{B5A653F7-6B52-49D7-9461-41EC22BB5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116615" y="2937817"/>
                <a:ext cx="477930" cy="561075"/>
              </a:xfrm>
              <a:prstGeom prst="rect">
                <a:avLst/>
              </a:prstGeom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7F5082-CB04-4331-82C6-64EEA649E7AE}"/>
              </a:ext>
            </a:extLst>
          </p:cNvPr>
          <p:cNvGrpSpPr/>
          <p:nvPr/>
        </p:nvGrpSpPr>
        <p:grpSpPr>
          <a:xfrm>
            <a:off x="2244277" y="2977567"/>
            <a:ext cx="4108052" cy="4009079"/>
            <a:chOff x="8421474" y="3313714"/>
            <a:chExt cx="4108052" cy="4009079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C8A476D-F4D3-424A-844B-B7C99035C578}"/>
                </a:ext>
              </a:extLst>
            </p:cNvPr>
            <p:cNvSpPr/>
            <p:nvPr/>
          </p:nvSpPr>
          <p:spPr>
            <a:xfrm>
              <a:off x="9070555" y="3313714"/>
              <a:ext cx="1000840" cy="8639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oway" panose="02000506000000020004" pitchFamily="2" charset="77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8219AD-285A-4808-ADE1-EA57AD666B2F}"/>
                </a:ext>
              </a:extLst>
            </p:cNvPr>
            <p:cNvCxnSpPr>
              <a:cxnSpLocks/>
              <a:stCxn id="94" idx="4"/>
            </p:cNvCxnSpPr>
            <p:nvPr/>
          </p:nvCxnSpPr>
          <p:spPr>
            <a:xfrm flipH="1">
              <a:off x="9417458" y="4177703"/>
              <a:ext cx="153517" cy="1097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3A89A8B-2069-4529-83EC-548AB06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9398800" y="5275376"/>
              <a:ext cx="481769" cy="189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5F62A1-BB53-469B-A543-629F601DDF94}"/>
                </a:ext>
              </a:extLst>
            </p:cNvPr>
            <p:cNvSpPr txBox="1"/>
            <p:nvPr/>
          </p:nvSpPr>
          <p:spPr>
            <a:xfrm>
              <a:off x="9351748" y="3536564"/>
              <a:ext cx="512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ysClr val="windowText" lastClr="000000"/>
                  </a:solidFill>
                  <a:latin typeface="Noway" panose="02000506000000020004" pitchFamily="2" charset="77"/>
                </a:rPr>
                <a:t>01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8547123-973F-4CF0-B431-BABD5DCF1893}"/>
                </a:ext>
              </a:extLst>
            </p:cNvPr>
            <p:cNvSpPr txBox="1"/>
            <p:nvPr/>
          </p:nvSpPr>
          <p:spPr>
            <a:xfrm>
              <a:off x="9848491" y="5134216"/>
              <a:ext cx="1000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ysClr val="windowText" lastClr="000000"/>
                  </a:solidFill>
                  <a:latin typeface="Noway" panose="02000506000000020004" pitchFamily="2" charset="77"/>
                </a:rPr>
                <a:t>Flexibility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03D99D-80EE-4DBF-B66E-6C59A89DCDC2}"/>
                </a:ext>
              </a:extLst>
            </p:cNvPr>
            <p:cNvSpPr txBox="1"/>
            <p:nvPr/>
          </p:nvSpPr>
          <p:spPr>
            <a:xfrm>
              <a:off x="8421474" y="5722355"/>
              <a:ext cx="410805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model is designed to be generic and adaptable to different domains beyond restaurant reviews.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use of standard NLP techniques (POS tagging, vectorization) makes it applicable to various text data.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Noway" panose="02000506000000020004" pitchFamily="2" charset="7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B69E985-553E-7F70-2D22-394F1D5AE395}"/>
              </a:ext>
            </a:extLst>
          </p:cNvPr>
          <p:cNvSpPr txBox="1"/>
          <p:nvPr/>
        </p:nvSpPr>
        <p:spPr>
          <a:xfrm>
            <a:off x="2133177" y="152532"/>
            <a:ext cx="646257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  <a:latin typeface="Gotham Bold" pitchFamily="50" charset="0"/>
              </a:rPr>
              <a:t>Pros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6619E9-2606-4930-EB56-069FA05B36E6}"/>
              </a:ext>
            </a:extLst>
          </p:cNvPr>
          <p:cNvGrpSpPr/>
          <p:nvPr/>
        </p:nvGrpSpPr>
        <p:grpSpPr>
          <a:xfrm>
            <a:off x="5358649" y="390694"/>
            <a:ext cx="5004933" cy="2626050"/>
            <a:chOff x="3770489" y="472165"/>
            <a:chExt cx="5004933" cy="262605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E88835B-3FD9-40D4-9080-F51BFEF37B8E}"/>
                </a:ext>
              </a:extLst>
            </p:cNvPr>
            <p:cNvGrpSpPr/>
            <p:nvPr/>
          </p:nvGrpSpPr>
          <p:grpSpPr>
            <a:xfrm>
              <a:off x="3770489" y="472165"/>
              <a:ext cx="4025150" cy="2626050"/>
              <a:chOff x="1904974" y="459830"/>
              <a:chExt cx="4025150" cy="262605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9DB1549-CE53-4992-AE98-C1FF55A914FB}"/>
                  </a:ext>
                </a:extLst>
              </p:cNvPr>
              <p:cNvSpPr/>
              <p:nvPr/>
            </p:nvSpPr>
            <p:spPr>
              <a:xfrm>
                <a:off x="1904974" y="2155824"/>
                <a:ext cx="894499" cy="930056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C9F54B5-83F8-41B7-8D72-15488AEF90FF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V="1">
                <a:off x="2352224" y="663417"/>
                <a:ext cx="447249" cy="1492407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ED434B3-2F3A-494C-B3B6-2512DBD52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73" y="663417"/>
                <a:ext cx="793410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4AD1111-92DE-489F-8B21-8F2BF48FD785}"/>
                  </a:ext>
                </a:extLst>
              </p:cNvPr>
              <p:cNvSpPr txBox="1"/>
              <p:nvPr/>
            </p:nvSpPr>
            <p:spPr>
              <a:xfrm>
                <a:off x="2100253" y="2436186"/>
                <a:ext cx="448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rgbClr val="00B0F0"/>
                    </a:solidFill>
                    <a:latin typeface="Noway" panose="02000506000000020004" pitchFamily="2" charset="77"/>
                  </a:rPr>
                  <a:t>02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0129B1-4AD8-4CA6-A550-89D28956E996}"/>
                  </a:ext>
                </a:extLst>
              </p:cNvPr>
              <p:cNvSpPr txBox="1"/>
              <p:nvPr/>
            </p:nvSpPr>
            <p:spPr>
              <a:xfrm>
                <a:off x="3593785" y="459830"/>
                <a:ext cx="2336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F0"/>
                    </a:solidFill>
                    <a:latin typeface="Noway" panose="02000506000000020004" pitchFamily="2" charset="77"/>
                  </a:rPr>
                  <a:t>Accuracy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497606-1960-BC68-46F9-F913AED69410}"/>
                </a:ext>
              </a:extLst>
            </p:cNvPr>
            <p:cNvSpPr txBox="1"/>
            <p:nvPr/>
          </p:nvSpPr>
          <p:spPr>
            <a:xfrm>
              <a:off x="4667370" y="773085"/>
              <a:ext cx="410805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LinearSVC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 classifier provided reasonable accuracy for both aspect term polarity detection and aspect category detection.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Manual annotations helped in creating a robust training dataset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11BA29-540D-9D34-99CD-0EEAA47FB0EB}"/>
              </a:ext>
            </a:extLst>
          </p:cNvPr>
          <p:cNvGrpSpPr/>
          <p:nvPr/>
        </p:nvGrpSpPr>
        <p:grpSpPr>
          <a:xfrm>
            <a:off x="7259836" y="3007306"/>
            <a:ext cx="4108052" cy="3448567"/>
            <a:chOff x="7329773" y="3543488"/>
            <a:chExt cx="4108052" cy="344856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557D01A-CD8D-46B2-BEA4-E25C4E1F1BBB}"/>
                </a:ext>
              </a:extLst>
            </p:cNvPr>
            <p:cNvGrpSpPr/>
            <p:nvPr/>
          </p:nvGrpSpPr>
          <p:grpSpPr>
            <a:xfrm>
              <a:off x="7713623" y="3543488"/>
              <a:ext cx="2365990" cy="1999242"/>
              <a:chOff x="2796144" y="4052305"/>
              <a:chExt cx="2365990" cy="199924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6997FEC-287F-454B-8BFB-F823C0AD25B5}"/>
                  </a:ext>
                </a:extLst>
              </p:cNvPr>
              <p:cNvSpPr/>
              <p:nvPr/>
            </p:nvSpPr>
            <p:spPr>
              <a:xfrm>
                <a:off x="3084810" y="4052305"/>
                <a:ext cx="881749" cy="738664"/>
              </a:xfrm>
              <a:prstGeom prst="ellipse">
                <a:avLst/>
              </a:prstGeom>
              <a:noFill/>
              <a:ln>
                <a:solidFill>
                  <a:srgbClr val="F8669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oway" panose="02000506000000020004" pitchFamily="2" charset="77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C2CD1EB-1F30-4541-A25F-C1753E8ADD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6304" y="4773310"/>
                <a:ext cx="612373" cy="1278237"/>
              </a:xfrm>
              <a:prstGeom prst="line">
                <a:avLst/>
              </a:prstGeom>
              <a:ln w="38100">
                <a:solidFill>
                  <a:srgbClr val="F866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2E8DFA5-8BC8-4F84-B94A-86F2200E2C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96144" y="6046529"/>
                <a:ext cx="622533" cy="5018"/>
              </a:xfrm>
              <a:prstGeom prst="line">
                <a:avLst/>
              </a:prstGeom>
              <a:ln w="38100">
                <a:solidFill>
                  <a:srgbClr val="F8669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9D2EDA-B487-4AD8-86F4-604D293D8A10}"/>
                  </a:ext>
                </a:extLst>
              </p:cNvPr>
              <p:cNvSpPr txBox="1"/>
              <p:nvPr/>
            </p:nvSpPr>
            <p:spPr>
              <a:xfrm>
                <a:off x="3289382" y="4267613"/>
                <a:ext cx="47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rgbClr val="F86695"/>
                    </a:solidFill>
                    <a:latin typeface="Noway" panose="02000506000000020004" pitchFamily="2" charset="77"/>
                  </a:rPr>
                  <a:t>03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AB9A786-BAA0-480C-BE47-EE606A27817D}"/>
                  </a:ext>
                </a:extLst>
              </p:cNvPr>
              <p:cNvSpPr txBox="1"/>
              <p:nvPr/>
            </p:nvSpPr>
            <p:spPr>
              <a:xfrm>
                <a:off x="3339514" y="5718872"/>
                <a:ext cx="18226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86695"/>
                    </a:solidFill>
                    <a:latin typeface="Noway" panose="02000506000000020004" pitchFamily="2" charset="77"/>
                  </a:rPr>
                  <a:t>Actionable insights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A642F5-2D5C-2A14-CB9A-AF08E4CAC184}"/>
                </a:ext>
              </a:extLst>
            </p:cNvPr>
            <p:cNvSpPr txBox="1"/>
            <p:nvPr/>
          </p:nvSpPr>
          <p:spPr>
            <a:xfrm>
              <a:off x="7329773" y="5607060"/>
              <a:ext cx="41080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model provided actionable insights into customer feedback, highlighting specific areas for improvement.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Noway" panose="02000506000000020004" pitchFamily="2" charset="77"/>
                </a:rPr>
                <a:t>The sentiment distribution chart and negative sentiment analysis offered a clear understanding of customer sentiments.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867158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2_Office Theme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E1A11"/>
      </a:accent1>
      <a:accent2>
        <a:srgbClr val="8DC3EB"/>
      </a:accent2>
      <a:accent3>
        <a:srgbClr val="000000"/>
      </a:accent3>
      <a:accent4>
        <a:srgbClr val="BDBDBD"/>
      </a:accent4>
      <a:accent5>
        <a:srgbClr val="004B7F"/>
      </a:accent5>
      <a:accent6>
        <a:srgbClr val="FCC42F"/>
      </a:accent6>
      <a:hlink>
        <a:srgbClr val="797E7F"/>
      </a:hlink>
      <a:folHlink>
        <a:srgbClr val="797E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Noway" panose="02000506000000020004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Noway" panose="02000506000000020004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0021B20DDD4AB828075FCC8A206F" ma:contentTypeVersion="13" ma:contentTypeDescription="Create a new document." ma:contentTypeScope="" ma:versionID="8f534e636230e18edb4039aa8c34fd4d">
  <xsd:schema xmlns:xsd="http://www.w3.org/2001/XMLSchema" xmlns:xs="http://www.w3.org/2001/XMLSchema" xmlns:p="http://schemas.microsoft.com/office/2006/metadata/properties" xmlns:ns3="5cc42bf0-05a9-43be-98e2-00cba16be0c5" xmlns:ns4="d1c1083f-afe7-498e-a9c3-663ffa1be2a2" targetNamespace="http://schemas.microsoft.com/office/2006/metadata/properties" ma:root="true" ma:fieldsID="438c189afc0861c41fee7b7405dea972" ns3:_="" ns4:_="">
    <xsd:import namespace="5cc42bf0-05a9-43be-98e2-00cba16be0c5"/>
    <xsd:import namespace="d1c1083f-afe7-498e-a9c3-663ffa1be2a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42bf0-05a9-43be-98e2-00cba16be0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083f-afe7-498e-a9c3-663ffa1be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82E97-B71B-4A7B-A0F1-D440AD21FD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FCB6B3-E153-4C94-8CB1-CB8F4C64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42bf0-05a9-43be-98e2-00cba16be0c5"/>
    <ds:schemaRef ds:uri="d1c1083f-afe7-498e-a9c3-663ffa1be2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3F8C7C-DE55-404B-9457-27B38E53FC47}">
  <ds:schemaRefs>
    <ds:schemaRef ds:uri="http://schemas.openxmlformats.org/package/2006/metadata/core-properties"/>
    <ds:schemaRef ds:uri="d1c1083f-afe7-498e-a9c3-663ffa1be2a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cc42bf0-05a9-43be-98e2-00cba16be0c5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11300</TotalTime>
  <Words>1223</Words>
  <Application>Microsoft Office PowerPoint</Application>
  <PresentationFormat>Widescreen</PresentationFormat>
  <Paragraphs>210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Gotham Bold</vt:lpstr>
      <vt:lpstr>Noway</vt:lpstr>
      <vt:lpstr>Noway Regular</vt:lpstr>
      <vt:lpstr>source-serif-pro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Ashwani Bindroo</dc:creator>
  <cp:lastModifiedBy>Ashwani Bindroo</cp:lastModifiedBy>
  <cp:revision>3</cp:revision>
  <dcterms:created xsi:type="dcterms:W3CDTF">2019-06-10T08:59:32Z</dcterms:created>
  <dcterms:modified xsi:type="dcterms:W3CDTF">2024-07-25T11:58:48Z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0x010100BE0E0021B20DDD4AB828075FCC8A206F</vt:lpwstr>
  </property>
</Properties>
</file>