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3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7F3B8E-C10F-4BAC-B7C2-2864161EB2EE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A7D522-7BBF-4983-B244-2C5608C1B6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9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dbi.com/blog/pie-chart-visual-visualizing-the-story-in-your-data/#:~:text=Pie%20charts%20are%20used%20to,viewers%20to%20grasp%20different%20components'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oldbi.com/blog/pie-chart-visual-visualizing-the-story-in-your-data/#:~:text=Pie%20charts%20are%20used%20to,viewers%20to%20grasp%20different%20components'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oldbi.com/blog/pie-chart-visual-visualizing-the-story-in-your-data/#:~:text=Pie%20charts%20are%20used%20to,viewers%20to%20grasp%20different%20components'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oldbi.com/blog/pie-chart-visual-visualizing-the-story-in-your-data/#:~:text=Pie%20charts%20are%20used%20to,viewers%20to%20grasp%20different%20components'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08B6-853A-4AC2-B162-419F695B3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1565-EEB9-43F7-8BD7-206BB979D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2B60-07BE-4634-A9E2-D8ABD2EA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75013"/>
            <a:ext cx="5330414" cy="903642"/>
          </a:xfrm>
        </p:spPr>
        <p:txBody>
          <a:bodyPr>
            <a:normAutofit/>
          </a:bodyPr>
          <a:lstStyle/>
          <a:p>
            <a:r>
              <a:rPr lang="en-US" sz="3000" b="1" dirty="0"/>
              <a:t>Count of Item Ordered by Order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FB5E2-D98D-4BE2-8AA3-C398F8928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64" y="2779059"/>
            <a:ext cx="3317345" cy="2061881"/>
          </a:xfr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74443B4-001E-4DF9-8025-F598057C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44" y="2961609"/>
            <a:ext cx="72520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Type Distribution: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pie chart effectively visualizes the distribution of item orders across different order types.  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Dominant Order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"Lunch" is the most popular order type, accounting for 32.07% of all orders.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Order Types: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"Dinner" and "Breakfast" have relatively similar shares, each around 24-25%. "Evening Snack" represents a smaller portion of orders at 16.85%. </a:t>
            </a:r>
          </a:p>
        </p:txBody>
      </p:sp>
      <p:pic>
        <p:nvPicPr>
          <p:cNvPr id="1036" name="Picture 12" descr="Source icon">
            <a:hlinkClick r:id="rId3"/>
            <a:extLst>
              <a:ext uri="{FF2B5EF4-FFF2-40B4-BE49-F238E27FC236}">
                <a16:creationId xmlns:a16="http://schemas.microsoft.com/office/drawing/2014/main" id="{BB8028B8-DE77-4E15-A317-282EC5AB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99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2B60-07BE-4634-A9E2-D8ABD2EA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75013"/>
            <a:ext cx="5330414" cy="903642"/>
          </a:xfrm>
        </p:spPr>
        <p:txBody>
          <a:bodyPr>
            <a:normAutofit/>
          </a:bodyPr>
          <a:lstStyle/>
          <a:p>
            <a:r>
              <a:rPr lang="en-US" sz="3000" b="1" dirty="0"/>
              <a:t>Sum of Quantity Ordered by Item Ordered</a:t>
            </a:r>
          </a:p>
        </p:txBody>
      </p:sp>
      <p:pic>
        <p:nvPicPr>
          <p:cNvPr id="1036" name="Picture 12" descr="Source icon">
            <a:hlinkClick r:id="rId2"/>
            <a:extLst>
              <a:ext uri="{FF2B5EF4-FFF2-40B4-BE49-F238E27FC236}">
                <a16:creationId xmlns:a16="http://schemas.microsoft.com/office/drawing/2014/main" id="{BB8028B8-DE77-4E15-A317-282EC5AB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D677EB-23E6-488B-BA3D-70670ADB4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94" y="2970462"/>
            <a:ext cx="3867690" cy="2278827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2825902-F730-41A4-A4A7-032884CC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44" y="2970462"/>
            <a:ext cx="700681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 is the most popular item: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total of 64 units ordered, tea significantly outsells all other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Coffee and Chicken Biryani follow closely: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items have the next highest quantities ordered, indicating they are also popular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Chicken Momo and Fried Rice: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not as popular as tea, coffee, or chicken biryani, chicken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fried rice still have a considerable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Beverages: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Coke and lime soda are the least ordered items among the listed options. </a:t>
            </a:r>
          </a:p>
        </p:txBody>
      </p:sp>
    </p:spTree>
    <p:extLst>
      <p:ext uri="{BB962C8B-B14F-4D97-AF65-F5344CB8AC3E}">
        <p14:creationId xmlns:p14="http://schemas.microsoft.com/office/powerpoint/2010/main" val="68404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2B60-07BE-4634-A9E2-D8ABD2EA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75013"/>
            <a:ext cx="5330414" cy="903642"/>
          </a:xfrm>
        </p:spPr>
        <p:txBody>
          <a:bodyPr>
            <a:normAutofit/>
          </a:bodyPr>
          <a:lstStyle/>
          <a:p>
            <a:r>
              <a:rPr lang="en-US" sz="3000" b="1" dirty="0"/>
              <a:t>Items at least 3 meals" and "All Items." </a:t>
            </a:r>
          </a:p>
        </p:txBody>
      </p:sp>
      <p:pic>
        <p:nvPicPr>
          <p:cNvPr id="1036" name="Picture 12" descr="Source icon">
            <a:hlinkClick r:id="rId2"/>
            <a:extLst>
              <a:ext uri="{FF2B5EF4-FFF2-40B4-BE49-F238E27FC236}">
                <a16:creationId xmlns:a16="http://schemas.microsoft.com/office/drawing/2014/main" id="{BB8028B8-DE77-4E15-A317-282EC5AB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0CD26A9-9A62-46AE-8643-96AF08B07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70" y="2880630"/>
            <a:ext cx="73346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clear distinction between "Items at least 3 meals" and "All Items":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Both filters show the exact same items, suggesting either the filters are redundant or there might be an error in the data or filtering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list of items appears incomplete. It's possible that there are other items that meet the "at least 3 meals" criteria but are not included in the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inconsistency: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might be inconsistencies in the data regarding the number of meals for each item. For example, an item might be counted as "at least 3 meals" in one part of the system but not in another.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EB2DF9-9C41-4DCB-9C92-924338BF9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94" y="2983455"/>
            <a:ext cx="4064177" cy="2646380"/>
          </a:xfrm>
        </p:spPr>
      </p:pic>
    </p:spTree>
    <p:extLst>
      <p:ext uri="{BB962C8B-B14F-4D97-AF65-F5344CB8AC3E}">
        <p14:creationId xmlns:p14="http://schemas.microsoft.com/office/powerpoint/2010/main" val="132134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2B60-07BE-4634-A9E2-D8ABD2EA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75013"/>
            <a:ext cx="5330414" cy="903642"/>
          </a:xfrm>
        </p:spPr>
        <p:txBody>
          <a:bodyPr>
            <a:normAutofit/>
          </a:bodyPr>
          <a:lstStyle/>
          <a:p>
            <a:r>
              <a:rPr lang="en-US" sz="3000" b="1" dirty="0"/>
              <a:t>Analysis of the Item Sales Data</a:t>
            </a:r>
          </a:p>
        </p:txBody>
      </p:sp>
      <p:pic>
        <p:nvPicPr>
          <p:cNvPr id="1036" name="Picture 12" descr="Source icon">
            <a:hlinkClick r:id="rId2"/>
            <a:extLst>
              <a:ext uri="{FF2B5EF4-FFF2-40B4-BE49-F238E27FC236}">
                <a16:creationId xmlns:a16="http://schemas.microsoft.com/office/drawing/2014/main" id="{BB8028B8-DE77-4E15-A317-282EC5AB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098019-AF6B-4848-9E69-3B1B59F74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69" y="2880630"/>
            <a:ext cx="4210213" cy="2247182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B3C0441-DD1A-4A27-8ED3-33D991C1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44" y="3002339"/>
            <a:ext cx="67504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Top-Selling Items: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Chicken is the clear leader with the highest total sales amount.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Chicken Momo and Chicken Biryani also perform well, indicating a strong demand for chicken-based dishes.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3 Sales Item: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Iced Tea, Veg Pizza, and Cold Coffee are the items with the least sales.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might suggest that these items are less popular or have been recently introduced to the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603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395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SALES DATA REPORT</vt:lpstr>
      <vt:lpstr>Count of Item Ordered by Order Type</vt:lpstr>
      <vt:lpstr>Sum of Quantity Ordered by Item Ordered</vt:lpstr>
      <vt:lpstr>Items at least 3 meals" and "All Items." </vt:lpstr>
      <vt:lpstr>Analysis of the Item Sales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Dwivedi</dc:creator>
  <cp:lastModifiedBy>Sarthak Dwivedi</cp:lastModifiedBy>
  <cp:revision>5</cp:revision>
  <dcterms:created xsi:type="dcterms:W3CDTF">2024-08-23T05:45:31Z</dcterms:created>
  <dcterms:modified xsi:type="dcterms:W3CDTF">2024-08-23T07:23:04Z</dcterms:modified>
</cp:coreProperties>
</file>