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2"/>
  </p:notesMasterIdLst>
  <p:sldIdLst>
    <p:sldId id="256" r:id="rId2"/>
    <p:sldId id="309" r:id="rId3"/>
    <p:sldId id="289" r:id="rId4"/>
    <p:sldId id="290" r:id="rId5"/>
    <p:sldId id="307" r:id="rId6"/>
    <p:sldId id="292" r:id="rId7"/>
    <p:sldId id="310" r:id="rId8"/>
    <p:sldId id="295" r:id="rId9"/>
    <p:sldId id="296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F08"/>
    <a:srgbClr val="DE7628"/>
    <a:srgbClr val="F39231"/>
    <a:srgbClr val="F56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45E99-8138-4002-C9AC-D642DB579897}" v="195" dt="2024-02-23T15:28:04.523"/>
    <p1510:client id="{A654CD1D-394A-439F-BF2A-525A06552786}" v="261" dt="2024-02-24T03:25:11.905"/>
    <p1510:client id="{D156079F-769C-BC84-6D87-30B9F166DD1D}" v="5" dt="2024-02-24T04:17:39.323"/>
    <p1510:client id="{FC3DCF7A-83E6-4B6A-B6BC-E0B41A1EEDDD}" v="580" dt="2024-02-24T03:18:05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ani Jha" userId="87d1825f-5511-4fcf-8787-6ff84af5c380" providerId="ADAL" clId="{FC3DCF7A-83E6-4B6A-B6BC-E0B41A1EEDDD}"/>
    <pc:docChg chg="undo custSel delSld modSld">
      <pc:chgData name="Ashwani Jha" userId="87d1825f-5511-4fcf-8787-6ff84af5c380" providerId="ADAL" clId="{FC3DCF7A-83E6-4B6A-B6BC-E0B41A1EEDDD}" dt="2024-02-24T03:18:05.477" v="600" actId="1076"/>
      <pc:docMkLst>
        <pc:docMk/>
      </pc:docMkLst>
      <pc:sldChg chg="modSp mod">
        <pc:chgData name="Ashwani Jha" userId="87d1825f-5511-4fcf-8787-6ff84af5c380" providerId="ADAL" clId="{FC3DCF7A-83E6-4B6A-B6BC-E0B41A1EEDDD}" dt="2024-02-23T13:53:50.440" v="166" actId="20577"/>
        <pc:sldMkLst>
          <pc:docMk/>
          <pc:sldMk cId="109857222" sldId="256"/>
        </pc:sldMkLst>
        <pc:spChg chg="mod">
          <ac:chgData name="Ashwani Jha" userId="87d1825f-5511-4fcf-8787-6ff84af5c380" providerId="ADAL" clId="{FC3DCF7A-83E6-4B6A-B6BC-E0B41A1EEDDD}" dt="2024-02-23T13:53:50.440" v="166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Ashwani Jha" userId="87d1825f-5511-4fcf-8787-6ff84af5c380" providerId="ADAL" clId="{FC3DCF7A-83E6-4B6A-B6BC-E0B41A1EEDDD}" dt="2024-02-23T13:51:42.486" v="1" actId="1076"/>
          <ac:picMkLst>
            <pc:docMk/>
            <pc:sldMk cId="109857222" sldId="256"/>
            <ac:picMk id="8" creationId="{9413180C-B5DE-018F-07D0-F6D72F498674}"/>
          </ac:picMkLst>
        </pc:picChg>
      </pc:sldChg>
      <pc:sldChg chg="modSp mod">
        <pc:chgData name="Ashwani Jha" userId="87d1825f-5511-4fcf-8787-6ff84af5c380" providerId="ADAL" clId="{FC3DCF7A-83E6-4B6A-B6BC-E0B41A1EEDDD}" dt="2024-02-23T14:00:01.603" v="557" actId="20577"/>
        <pc:sldMkLst>
          <pc:docMk/>
          <pc:sldMk cId="2875740292" sldId="277"/>
        </pc:sldMkLst>
        <pc:spChg chg="mod">
          <ac:chgData name="Ashwani Jha" userId="87d1825f-5511-4fcf-8787-6ff84af5c380" providerId="ADAL" clId="{FC3DCF7A-83E6-4B6A-B6BC-E0B41A1EEDDD}" dt="2024-02-23T14:00:01.603" v="557" actId="20577"/>
          <ac:spMkLst>
            <pc:docMk/>
            <pc:sldMk cId="2875740292" sldId="277"/>
            <ac:spMk id="2" creationId="{2F18D3D0-BE9E-DF60-3632-C26C2C514D85}"/>
          </ac:spMkLst>
        </pc:spChg>
      </pc:sldChg>
      <pc:sldChg chg="addSp delSp modSp mod">
        <pc:chgData name="Ashwani Jha" userId="87d1825f-5511-4fcf-8787-6ff84af5c380" providerId="ADAL" clId="{FC3DCF7A-83E6-4B6A-B6BC-E0B41A1EEDDD}" dt="2024-02-24T03:18:05.477" v="600" actId="1076"/>
        <pc:sldMkLst>
          <pc:docMk/>
          <pc:sldMk cId="1239209094" sldId="307"/>
        </pc:sldMkLst>
        <pc:spChg chg="add mod">
          <ac:chgData name="Ashwani Jha" userId="87d1825f-5511-4fcf-8787-6ff84af5c380" providerId="ADAL" clId="{FC3DCF7A-83E6-4B6A-B6BC-E0B41A1EEDDD}" dt="2024-02-23T16:38:43.542" v="588" actId="1076"/>
          <ac:spMkLst>
            <pc:docMk/>
            <pc:sldMk cId="1239209094" sldId="307"/>
            <ac:spMk id="3" creationId="{A400CF70-F054-75AA-4F3D-D11143F50E3F}"/>
          </ac:spMkLst>
        </pc:spChg>
        <pc:spChg chg="mod">
          <ac:chgData name="Ashwani Jha" userId="87d1825f-5511-4fcf-8787-6ff84af5c380" providerId="ADAL" clId="{FC3DCF7A-83E6-4B6A-B6BC-E0B41A1EEDDD}" dt="2024-02-23T13:55:26.371" v="180" actId="14100"/>
          <ac:spMkLst>
            <pc:docMk/>
            <pc:sldMk cId="1239209094" sldId="307"/>
            <ac:spMk id="5" creationId="{8C1793E1-8CE6-7047-8A6E-C07F666B30AC}"/>
          </ac:spMkLst>
        </pc:spChg>
        <pc:graphicFrameChg chg="add mod">
          <ac:chgData name="Ashwani Jha" userId="87d1825f-5511-4fcf-8787-6ff84af5c380" providerId="ADAL" clId="{FC3DCF7A-83E6-4B6A-B6BC-E0B41A1EEDDD}" dt="2024-02-23T16:38:46.203" v="589" actId="1076"/>
          <ac:graphicFrameMkLst>
            <pc:docMk/>
            <pc:sldMk cId="1239209094" sldId="307"/>
            <ac:graphicFrameMk id="4" creationId="{FC4B2670-0251-C6B0-B16E-6CC16B5EEC8C}"/>
          </ac:graphicFrameMkLst>
        </pc:graphicFrameChg>
        <pc:graphicFrameChg chg="del">
          <ac:chgData name="Ashwani Jha" userId="87d1825f-5511-4fcf-8787-6ff84af5c380" providerId="ADAL" clId="{FC3DCF7A-83E6-4B6A-B6BC-E0B41A1EEDDD}" dt="2024-02-23T13:54:51.741" v="170" actId="478"/>
          <ac:graphicFrameMkLst>
            <pc:docMk/>
            <pc:sldMk cId="1239209094" sldId="307"/>
            <ac:graphicFrameMk id="12" creationId="{89C6C529-628B-1548-B3DA-A8D1D99E4500}"/>
          </ac:graphicFrameMkLst>
        </pc:graphicFrameChg>
        <pc:picChg chg="add mod">
          <ac:chgData name="Ashwani Jha" userId="87d1825f-5511-4fcf-8787-6ff84af5c380" providerId="ADAL" clId="{FC3DCF7A-83E6-4B6A-B6BC-E0B41A1EEDDD}" dt="2024-02-23T14:13:31.408" v="563" actId="14100"/>
          <ac:picMkLst>
            <pc:docMk/>
            <pc:sldMk cId="1239209094" sldId="307"/>
            <ac:picMk id="2" creationId="{2936F978-D63F-16D2-B4F0-1893DE665A36}"/>
          </ac:picMkLst>
        </pc:picChg>
        <pc:picChg chg="add mod">
          <ac:chgData name="Ashwani Jha" userId="87d1825f-5511-4fcf-8787-6ff84af5c380" providerId="ADAL" clId="{FC3DCF7A-83E6-4B6A-B6BC-E0B41A1EEDDD}" dt="2024-02-24T03:18:00.355" v="595" actId="962"/>
          <ac:picMkLst>
            <pc:docMk/>
            <pc:sldMk cId="1239209094" sldId="307"/>
            <ac:picMk id="7" creationId="{53AB0F06-6AC8-3560-446B-C9E5ADDC0EC8}"/>
          </ac:picMkLst>
        </pc:picChg>
        <pc:picChg chg="add mod">
          <ac:chgData name="Ashwani Jha" userId="87d1825f-5511-4fcf-8787-6ff84af5c380" providerId="ADAL" clId="{FC3DCF7A-83E6-4B6A-B6BC-E0B41A1EEDDD}" dt="2024-02-24T03:18:05.477" v="600" actId="1076"/>
          <ac:picMkLst>
            <pc:docMk/>
            <pc:sldMk cId="1239209094" sldId="307"/>
            <ac:picMk id="8" creationId="{A988259C-404B-8616-B373-46BCA3808A3C}"/>
          </ac:picMkLst>
        </pc:picChg>
        <pc:picChg chg="add del mod">
          <ac:chgData name="Ashwani Jha" userId="87d1825f-5511-4fcf-8787-6ff84af5c380" providerId="ADAL" clId="{FC3DCF7A-83E6-4B6A-B6BC-E0B41A1EEDDD}" dt="2024-02-24T03:17:40.983" v="590" actId="478"/>
          <ac:picMkLst>
            <pc:docMk/>
            <pc:sldMk cId="1239209094" sldId="307"/>
            <ac:picMk id="9" creationId="{76597F5D-8E58-F340-943D-F93003727821}"/>
          </ac:picMkLst>
        </pc:picChg>
      </pc:sldChg>
      <pc:sldChg chg="modSp del mod">
        <pc:chgData name="Ashwani Jha" userId="87d1825f-5511-4fcf-8787-6ff84af5c380" providerId="ADAL" clId="{FC3DCF7A-83E6-4B6A-B6BC-E0B41A1EEDDD}" dt="2024-02-23T13:54:33.897" v="169" actId="47"/>
        <pc:sldMkLst>
          <pc:docMk/>
          <pc:sldMk cId="1946506587" sldId="308"/>
        </pc:sldMkLst>
        <pc:picChg chg="mod">
          <ac:chgData name="Ashwani Jha" userId="87d1825f-5511-4fcf-8787-6ff84af5c380" providerId="ADAL" clId="{FC3DCF7A-83E6-4B6A-B6BC-E0B41A1EEDDD}" dt="2024-02-23T13:54:28.118" v="168" actId="1076"/>
          <ac:picMkLst>
            <pc:docMk/>
            <pc:sldMk cId="1946506587" sldId="308"/>
            <ac:picMk id="8" creationId="{9413180C-B5DE-018F-07D0-F6D72F498674}"/>
          </ac:picMkLst>
        </pc:picChg>
      </pc:sldChg>
    </pc:docChg>
  </pc:docChgLst>
  <pc:docChgLst>
    <pc:chgData name="Mrigaya Mehra" userId="S::mrigaya_mehra@persistent.com::898f832a-15ec-4419-b668-2f91044d0fc4" providerId="AD" clId="Web-{2A345E99-8138-4002-C9AC-D642DB579897}"/>
    <pc:docChg chg="addSld delSld modSld">
      <pc:chgData name="Mrigaya Mehra" userId="S::mrigaya_mehra@persistent.com::898f832a-15ec-4419-b668-2f91044d0fc4" providerId="AD" clId="Web-{2A345E99-8138-4002-C9AC-D642DB579897}" dt="2024-02-23T15:28:04.523" v="151" actId="1076"/>
      <pc:docMkLst>
        <pc:docMk/>
      </pc:docMkLst>
      <pc:sldChg chg="del">
        <pc:chgData name="Mrigaya Mehra" userId="S::mrigaya_mehra@persistent.com::898f832a-15ec-4419-b668-2f91044d0fc4" providerId="AD" clId="Web-{2A345E99-8138-4002-C9AC-D642DB579897}" dt="2024-02-23T15:07:14.067" v="0"/>
        <pc:sldMkLst>
          <pc:docMk/>
          <pc:sldMk cId="2875740292" sldId="277"/>
        </pc:sldMkLst>
      </pc:sldChg>
      <pc:sldChg chg="del">
        <pc:chgData name="Mrigaya Mehra" userId="S::mrigaya_mehra@persistent.com::898f832a-15ec-4419-b668-2f91044d0fc4" providerId="AD" clId="Web-{2A345E99-8138-4002-C9AC-D642DB579897}" dt="2024-02-23T15:08:02.443" v="2"/>
        <pc:sldMkLst>
          <pc:docMk/>
          <pc:sldMk cId="3476232468" sldId="291"/>
        </pc:sldMkLst>
      </pc:sldChg>
      <pc:sldChg chg="add del">
        <pc:chgData name="Mrigaya Mehra" userId="S::mrigaya_mehra@persistent.com::898f832a-15ec-4419-b668-2f91044d0fc4" providerId="AD" clId="Web-{2A345E99-8138-4002-C9AC-D642DB579897}" dt="2024-02-23T15:11:03.680" v="75"/>
        <pc:sldMkLst>
          <pc:docMk/>
          <pc:sldMk cId="2181455116" sldId="292"/>
        </pc:sldMkLst>
      </pc:sldChg>
      <pc:sldChg chg="add del">
        <pc:chgData name="Mrigaya Mehra" userId="S::mrigaya_mehra@persistent.com::898f832a-15ec-4419-b668-2f91044d0fc4" providerId="AD" clId="Web-{2A345E99-8138-4002-C9AC-D642DB579897}" dt="2024-02-23T15:11:33.040" v="77"/>
        <pc:sldMkLst>
          <pc:docMk/>
          <pc:sldMk cId="2369036322" sldId="295"/>
        </pc:sldMkLst>
      </pc:sldChg>
      <pc:sldChg chg="add del">
        <pc:chgData name="Mrigaya Mehra" userId="S::mrigaya_mehra@persistent.com::898f832a-15ec-4419-b668-2f91044d0fc4" providerId="AD" clId="Web-{2A345E99-8138-4002-C9AC-D642DB579897}" dt="2024-02-23T15:18:35.499" v="145"/>
        <pc:sldMkLst>
          <pc:docMk/>
          <pc:sldMk cId="4120071039" sldId="298"/>
        </pc:sldMkLst>
      </pc:sldChg>
      <pc:sldChg chg="delSp modSp">
        <pc:chgData name="Mrigaya Mehra" userId="S::mrigaya_mehra@persistent.com::898f832a-15ec-4419-b668-2f91044d0fc4" providerId="AD" clId="Web-{2A345E99-8138-4002-C9AC-D642DB579897}" dt="2024-02-23T15:28:04.523" v="151" actId="1076"/>
        <pc:sldMkLst>
          <pc:docMk/>
          <pc:sldMk cId="1239209094" sldId="307"/>
        </pc:sldMkLst>
        <pc:spChg chg="mod">
          <ac:chgData name="Mrigaya Mehra" userId="S::mrigaya_mehra@persistent.com::898f832a-15ec-4419-b668-2f91044d0fc4" providerId="AD" clId="Web-{2A345E99-8138-4002-C9AC-D642DB579897}" dt="2024-02-23T15:28:04.523" v="151" actId="1076"/>
          <ac:spMkLst>
            <pc:docMk/>
            <pc:sldMk cId="1239209094" sldId="307"/>
            <ac:spMk id="3" creationId="{A400CF70-F054-75AA-4F3D-D11143F50E3F}"/>
          </ac:spMkLst>
        </pc:spChg>
        <pc:spChg chg="mod">
          <ac:chgData name="Mrigaya Mehra" userId="S::mrigaya_mehra@persistent.com::898f832a-15ec-4419-b668-2f91044d0fc4" providerId="AD" clId="Web-{2A345E99-8138-4002-C9AC-D642DB579897}" dt="2024-02-23T15:09:15.022" v="60" actId="1076"/>
          <ac:spMkLst>
            <pc:docMk/>
            <pc:sldMk cId="1239209094" sldId="307"/>
            <ac:spMk id="5" creationId="{8C1793E1-8CE6-7047-8A6E-C07F666B30AC}"/>
          </ac:spMkLst>
        </pc:spChg>
        <pc:graphicFrameChg chg="mod modGraphic">
          <ac:chgData name="Mrigaya Mehra" userId="S::mrigaya_mehra@persistent.com::898f832a-15ec-4419-b668-2f91044d0fc4" providerId="AD" clId="Web-{2A345E99-8138-4002-C9AC-D642DB579897}" dt="2024-02-23T15:28:01.133" v="150" actId="1076"/>
          <ac:graphicFrameMkLst>
            <pc:docMk/>
            <pc:sldMk cId="1239209094" sldId="307"/>
            <ac:graphicFrameMk id="4" creationId="{FC4B2670-0251-C6B0-B16E-6CC16B5EEC8C}"/>
          </ac:graphicFrameMkLst>
        </pc:graphicFrameChg>
        <pc:graphicFrameChg chg="del mod modGraphic">
          <ac:chgData name="Mrigaya Mehra" userId="S::mrigaya_mehra@persistent.com::898f832a-15ec-4419-b668-2f91044d0fc4" providerId="AD" clId="Web-{2A345E99-8138-4002-C9AC-D642DB579897}" dt="2024-02-23T15:08:46.521" v="53"/>
          <ac:graphicFrameMkLst>
            <pc:docMk/>
            <pc:sldMk cId="1239209094" sldId="307"/>
            <ac:graphicFrameMk id="6" creationId="{E0E3719D-A5E5-F0FF-DDCD-545A417341FB}"/>
          </ac:graphicFrameMkLst>
        </pc:graphicFrameChg>
        <pc:picChg chg="mod">
          <ac:chgData name="Mrigaya Mehra" userId="S::mrigaya_mehra@persistent.com::898f832a-15ec-4419-b668-2f91044d0fc4" providerId="AD" clId="Web-{2A345E99-8138-4002-C9AC-D642DB579897}" dt="2024-02-23T15:27:39.132" v="149" actId="1076"/>
          <ac:picMkLst>
            <pc:docMk/>
            <pc:sldMk cId="1239209094" sldId="307"/>
            <ac:picMk id="2" creationId="{2936F978-D63F-16D2-B4F0-1893DE665A36}"/>
          </ac:picMkLst>
        </pc:picChg>
        <pc:picChg chg="mod">
          <ac:chgData name="Mrigaya Mehra" userId="S::mrigaya_mehra@persistent.com::898f832a-15ec-4419-b668-2f91044d0fc4" providerId="AD" clId="Web-{2A345E99-8138-4002-C9AC-D642DB579897}" dt="2024-02-23T15:10:09.945" v="69" actId="14100"/>
          <ac:picMkLst>
            <pc:docMk/>
            <pc:sldMk cId="1239209094" sldId="307"/>
            <ac:picMk id="7" creationId="{53AB0F06-6AC8-3560-446B-C9E5ADDC0EC8}"/>
          </ac:picMkLst>
        </pc:picChg>
      </pc:sldChg>
      <pc:sldChg chg="add">
        <pc:chgData name="Mrigaya Mehra" userId="S::mrigaya_mehra@persistent.com::898f832a-15ec-4419-b668-2f91044d0fc4" providerId="AD" clId="Web-{2A345E99-8138-4002-C9AC-D642DB579897}" dt="2024-02-23T15:07:43.349" v="1"/>
        <pc:sldMkLst>
          <pc:docMk/>
          <pc:sldMk cId="3756959893" sldId="309"/>
        </pc:sldMkLst>
      </pc:sldChg>
      <pc:sldChg chg="modSp add">
        <pc:chgData name="Mrigaya Mehra" userId="S::mrigaya_mehra@persistent.com::898f832a-15ec-4419-b668-2f91044d0fc4" providerId="AD" clId="Web-{2A345E99-8138-4002-C9AC-D642DB579897}" dt="2024-02-23T15:13:24.573" v="141" actId="20577"/>
        <pc:sldMkLst>
          <pc:docMk/>
          <pc:sldMk cId="3366864696" sldId="310"/>
        </pc:sldMkLst>
        <pc:spChg chg="mod">
          <ac:chgData name="Mrigaya Mehra" userId="S::mrigaya_mehra@persistent.com::898f832a-15ec-4419-b668-2f91044d0fc4" providerId="AD" clId="Web-{2A345E99-8138-4002-C9AC-D642DB579897}" dt="2024-02-23T15:13:24.573" v="141" actId="20577"/>
          <ac:spMkLst>
            <pc:docMk/>
            <pc:sldMk cId="3366864696" sldId="310"/>
            <ac:spMk id="4" creationId="{9B353317-E9D6-B24B-9D44-4D224441F292}"/>
          </ac:spMkLst>
        </pc:spChg>
        <pc:spChg chg="mod">
          <ac:chgData name="Mrigaya Mehra" userId="S::mrigaya_mehra@persistent.com::898f832a-15ec-4419-b668-2f91044d0fc4" providerId="AD" clId="Web-{2A345E99-8138-4002-C9AC-D642DB579897}" dt="2024-02-23T15:13:10.010" v="140" actId="20577"/>
          <ac:spMkLst>
            <pc:docMk/>
            <pc:sldMk cId="3366864696" sldId="310"/>
            <ac:spMk id="11" creationId="{5652351B-2FA6-F44F-8FC1-2E892AEA1B76}"/>
          </ac:spMkLst>
        </pc:spChg>
      </pc:sldChg>
    </pc:docChg>
  </pc:docChgLst>
  <pc:docChgLst>
    <pc:chgData name="Mrigaya Mehra" userId="S::mrigaya_mehra@persistent.com::898f832a-15ec-4419-b668-2f91044d0fc4" providerId="AD" clId="Web-{D156079F-769C-BC84-6D87-30B9F166DD1D}"/>
    <pc:docChg chg="modSld">
      <pc:chgData name="Mrigaya Mehra" userId="S::mrigaya_mehra@persistent.com::898f832a-15ec-4419-b668-2f91044d0fc4" providerId="AD" clId="Web-{D156079F-769C-BC84-6D87-30B9F166DD1D}" dt="2024-02-24T04:17:39.323" v="4" actId="20577"/>
      <pc:docMkLst>
        <pc:docMk/>
      </pc:docMkLst>
      <pc:sldChg chg="delSp modSp">
        <pc:chgData name="Mrigaya Mehra" userId="S::mrigaya_mehra@persistent.com::898f832a-15ec-4419-b668-2f91044d0fc4" providerId="AD" clId="Web-{D156079F-769C-BC84-6D87-30B9F166DD1D}" dt="2024-02-24T04:17:39.323" v="4" actId="20577"/>
        <pc:sldMkLst>
          <pc:docMk/>
          <pc:sldMk cId="2181455116" sldId="292"/>
        </pc:sldMkLst>
        <pc:spChg chg="del">
          <ac:chgData name="Mrigaya Mehra" userId="S::mrigaya_mehra@persistent.com::898f832a-15ec-4419-b668-2f91044d0fc4" providerId="AD" clId="Web-{D156079F-769C-BC84-6D87-30B9F166DD1D}" dt="2024-02-24T04:17:26.448" v="0"/>
          <ac:spMkLst>
            <pc:docMk/>
            <pc:sldMk cId="2181455116" sldId="292"/>
            <ac:spMk id="3" creationId="{E034D764-D6FC-7A47-11DF-E9070510603A}"/>
          </ac:spMkLst>
        </pc:spChg>
        <pc:spChg chg="mod">
          <ac:chgData name="Mrigaya Mehra" userId="S::mrigaya_mehra@persistent.com::898f832a-15ec-4419-b668-2f91044d0fc4" providerId="AD" clId="Web-{D156079F-769C-BC84-6D87-30B9F166DD1D}" dt="2024-02-24T04:17:39.323" v="4" actId="20577"/>
          <ac:spMkLst>
            <pc:docMk/>
            <pc:sldMk cId="2181455116" sldId="292"/>
            <ac:spMk id="6" creationId="{AACC6DA1-9EE4-A84A-AE7E-42B82843CE63}"/>
          </ac:spMkLst>
        </pc:spChg>
      </pc:sldChg>
    </pc:docChg>
  </pc:docChgLst>
  <pc:docChgLst>
    <pc:chgData name="Pallavi Jagtap" userId="c9733dbf-3ff1-4e9c-ac56-609060854ea9" providerId="ADAL" clId="{A654CD1D-394A-439F-BF2A-525A06552786}"/>
    <pc:docChg chg="undo custSel addSld modSld">
      <pc:chgData name="Pallavi Jagtap" userId="c9733dbf-3ff1-4e9c-ac56-609060854ea9" providerId="ADAL" clId="{A654CD1D-394A-439F-BF2A-525A06552786}" dt="2024-02-24T03:25:11.905" v="256" actId="1582"/>
      <pc:docMkLst>
        <pc:docMk/>
      </pc:docMkLst>
      <pc:sldChg chg="modSp mod">
        <pc:chgData name="Pallavi Jagtap" userId="c9733dbf-3ff1-4e9c-ac56-609060854ea9" providerId="ADAL" clId="{A654CD1D-394A-439F-BF2A-525A06552786}" dt="2024-02-23T14:59:01.873" v="152" actId="20577"/>
        <pc:sldMkLst>
          <pc:docMk/>
          <pc:sldMk cId="2875740292" sldId="277"/>
        </pc:sldMkLst>
        <pc:spChg chg="mod">
          <ac:chgData name="Pallavi Jagtap" userId="c9733dbf-3ff1-4e9c-ac56-609060854ea9" providerId="ADAL" clId="{A654CD1D-394A-439F-BF2A-525A06552786}" dt="2024-02-23T14:59:01.873" v="152" actId="20577"/>
          <ac:spMkLst>
            <pc:docMk/>
            <pc:sldMk cId="2875740292" sldId="277"/>
            <ac:spMk id="2" creationId="{2F18D3D0-BE9E-DF60-3632-C26C2C514D85}"/>
          </ac:spMkLst>
        </pc:spChg>
        <pc:picChg chg="mod">
          <ac:chgData name="Pallavi Jagtap" userId="c9733dbf-3ff1-4e9c-ac56-609060854ea9" providerId="ADAL" clId="{A654CD1D-394A-439F-BF2A-525A06552786}" dt="2024-02-23T13:53:31.705" v="1" actId="14100"/>
          <ac:picMkLst>
            <pc:docMk/>
            <pc:sldMk cId="2875740292" sldId="277"/>
            <ac:picMk id="3" creationId="{213DDBF6-3DF3-5ECD-8D09-64DC62C4C870}"/>
          </ac:picMkLst>
        </pc:picChg>
      </pc:sldChg>
      <pc:sldChg chg="modSp">
        <pc:chgData name="Pallavi Jagtap" userId="c9733dbf-3ff1-4e9c-ac56-609060854ea9" providerId="ADAL" clId="{A654CD1D-394A-439F-BF2A-525A06552786}" dt="2024-02-23T13:59:41.811" v="109" actId="255"/>
        <pc:sldMkLst>
          <pc:docMk/>
          <pc:sldMk cId="362180011" sldId="289"/>
        </pc:sldMkLst>
        <pc:graphicFrameChg chg="mod">
          <ac:chgData name="Pallavi Jagtap" userId="c9733dbf-3ff1-4e9c-ac56-609060854ea9" providerId="ADAL" clId="{A654CD1D-394A-439F-BF2A-525A06552786}" dt="2024-02-23T13:59:41.811" v="109" actId="255"/>
          <ac:graphicFrameMkLst>
            <pc:docMk/>
            <pc:sldMk cId="362180011" sldId="289"/>
            <ac:graphicFrameMk id="7" creationId="{0D0A6EB2-A7A9-B2F1-6DEC-B523092315BF}"/>
          </ac:graphicFrameMkLst>
        </pc:graphicFrameChg>
      </pc:sldChg>
      <pc:sldChg chg="addSp modSp mod modNotesTx">
        <pc:chgData name="Pallavi Jagtap" userId="c9733dbf-3ff1-4e9c-ac56-609060854ea9" providerId="ADAL" clId="{A654CD1D-394A-439F-BF2A-525A06552786}" dt="2024-02-24T03:25:11.905" v="256" actId="1582"/>
        <pc:sldMkLst>
          <pc:docMk/>
          <pc:sldMk cId="2181455116" sldId="292"/>
        </pc:sldMkLst>
        <pc:spChg chg="add mod">
          <ac:chgData name="Pallavi Jagtap" userId="c9733dbf-3ff1-4e9c-ac56-609060854ea9" providerId="ADAL" clId="{A654CD1D-394A-439F-BF2A-525A06552786}" dt="2024-02-24T03:25:11.905" v="256" actId="1582"/>
          <ac:spMkLst>
            <pc:docMk/>
            <pc:sldMk cId="2181455116" sldId="292"/>
            <ac:spMk id="3" creationId="{E034D764-D6FC-7A47-11DF-E9070510603A}"/>
          </ac:spMkLst>
        </pc:spChg>
        <pc:spChg chg="mod">
          <ac:chgData name="Pallavi Jagtap" userId="c9733dbf-3ff1-4e9c-ac56-609060854ea9" providerId="ADAL" clId="{A654CD1D-394A-439F-BF2A-525A06552786}" dt="2024-02-24T03:23:41.396" v="253"/>
          <ac:spMkLst>
            <pc:docMk/>
            <pc:sldMk cId="2181455116" sldId="292"/>
            <ac:spMk id="6" creationId="{AACC6DA1-9EE4-A84A-AE7E-42B82843CE63}"/>
          </ac:spMkLst>
        </pc:spChg>
      </pc:sldChg>
      <pc:sldChg chg="modSp mod">
        <pc:chgData name="Pallavi Jagtap" userId="c9733dbf-3ff1-4e9c-ac56-609060854ea9" providerId="ADAL" clId="{A654CD1D-394A-439F-BF2A-525A06552786}" dt="2024-02-23T14:50:31.097" v="147" actId="108"/>
        <pc:sldMkLst>
          <pc:docMk/>
          <pc:sldMk cId="4120071039" sldId="298"/>
        </pc:sldMkLst>
        <pc:spChg chg="mod">
          <ac:chgData name="Pallavi Jagtap" userId="c9733dbf-3ff1-4e9c-ac56-609060854ea9" providerId="ADAL" clId="{A654CD1D-394A-439F-BF2A-525A06552786}" dt="2024-02-23T14:50:31.097" v="147" actId="108"/>
          <ac:spMkLst>
            <pc:docMk/>
            <pc:sldMk cId="4120071039" sldId="298"/>
            <ac:spMk id="9" creationId="{2B5EE9FA-5293-2042-95D7-A025F29B66AC}"/>
          </ac:spMkLst>
        </pc:spChg>
      </pc:sldChg>
      <pc:sldChg chg="addSp modSp mod">
        <pc:chgData name="Pallavi Jagtap" userId="c9733dbf-3ff1-4e9c-ac56-609060854ea9" providerId="ADAL" clId="{A654CD1D-394A-439F-BF2A-525A06552786}" dt="2024-02-23T15:02:49.207" v="178"/>
        <pc:sldMkLst>
          <pc:docMk/>
          <pc:sldMk cId="1239209094" sldId="307"/>
        </pc:sldMkLst>
        <pc:spChg chg="mod">
          <ac:chgData name="Pallavi Jagtap" userId="c9733dbf-3ff1-4e9c-ac56-609060854ea9" providerId="ADAL" clId="{A654CD1D-394A-439F-BF2A-525A06552786}" dt="2024-02-23T14:49:16.153" v="110" actId="208"/>
          <ac:spMkLst>
            <pc:docMk/>
            <pc:sldMk cId="1239209094" sldId="307"/>
            <ac:spMk id="3" creationId="{A400CF70-F054-75AA-4F3D-D11143F50E3F}"/>
          </ac:spMkLst>
        </pc:spChg>
        <pc:graphicFrameChg chg="mod modGraphic">
          <ac:chgData name="Pallavi Jagtap" userId="c9733dbf-3ff1-4e9c-ac56-609060854ea9" providerId="ADAL" clId="{A654CD1D-394A-439F-BF2A-525A06552786}" dt="2024-02-23T15:01:56.680" v="171" actId="14100"/>
          <ac:graphicFrameMkLst>
            <pc:docMk/>
            <pc:sldMk cId="1239209094" sldId="307"/>
            <ac:graphicFrameMk id="4" creationId="{FC4B2670-0251-C6B0-B16E-6CC16B5EEC8C}"/>
          </ac:graphicFrameMkLst>
        </pc:graphicFrameChg>
        <pc:graphicFrameChg chg="add mod modGraphic">
          <ac:chgData name="Pallavi Jagtap" userId="c9733dbf-3ff1-4e9c-ac56-609060854ea9" providerId="ADAL" clId="{A654CD1D-394A-439F-BF2A-525A06552786}" dt="2024-02-23T15:02:49.207" v="178"/>
          <ac:graphicFrameMkLst>
            <pc:docMk/>
            <pc:sldMk cId="1239209094" sldId="307"/>
            <ac:graphicFrameMk id="6" creationId="{E0E3719D-A5E5-F0FF-DDCD-545A417341FB}"/>
          </ac:graphicFrameMkLst>
        </pc:graphicFrameChg>
      </pc:sldChg>
      <pc:sldChg chg="addSp delSp modSp new mod setBg addAnim delAnim">
        <pc:chgData name="Pallavi Jagtap" userId="c9733dbf-3ff1-4e9c-ac56-609060854ea9" providerId="ADAL" clId="{A654CD1D-394A-439F-BF2A-525A06552786}" dt="2024-02-23T15:31:18.361" v="251" actId="14861"/>
        <pc:sldMkLst>
          <pc:docMk/>
          <pc:sldMk cId="367526014" sldId="311"/>
        </pc:sldMkLst>
        <pc:spChg chg="mod">
          <ac:chgData name="Pallavi Jagtap" userId="c9733dbf-3ff1-4e9c-ac56-609060854ea9" providerId="ADAL" clId="{A654CD1D-394A-439F-BF2A-525A06552786}" dt="2024-02-23T15:31:18.361" v="251" actId="14861"/>
          <ac:spMkLst>
            <pc:docMk/>
            <pc:sldMk cId="367526014" sldId="311"/>
            <ac:spMk id="2" creationId="{1EA8D5F1-D942-FB94-8CA9-8DE1911179C7}"/>
          </ac:spMkLst>
        </pc:spChg>
        <pc:spChg chg="del mod">
          <ac:chgData name="Pallavi Jagtap" userId="c9733dbf-3ff1-4e9c-ac56-609060854ea9" providerId="ADAL" clId="{A654CD1D-394A-439F-BF2A-525A06552786}" dt="2024-02-23T15:23:35.720" v="182" actId="478"/>
          <ac:spMkLst>
            <pc:docMk/>
            <pc:sldMk cId="367526014" sldId="311"/>
            <ac:spMk id="3" creationId="{4AE91069-9D68-BC07-C429-3A843D91A57F}"/>
          </ac:spMkLst>
        </pc:spChg>
        <pc:picChg chg="add mod">
          <ac:chgData name="Pallavi Jagtap" userId="c9733dbf-3ff1-4e9c-ac56-609060854ea9" providerId="ADAL" clId="{A654CD1D-394A-439F-BF2A-525A06552786}" dt="2024-02-23T15:29:48.425" v="250" actId="14100"/>
          <ac:picMkLst>
            <pc:docMk/>
            <pc:sldMk cId="367526014" sldId="311"/>
            <ac:picMk id="4" creationId="{7D30654C-3C4D-4AA3-8BAA-CC62BA3E6C17}"/>
          </ac:picMkLst>
        </pc:picChg>
        <pc:picChg chg="add del">
          <ac:chgData name="Pallavi Jagtap" userId="c9733dbf-3ff1-4e9c-ac56-609060854ea9" providerId="ADAL" clId="{A654CD1D-394A-439F-BF2A-525A06552786}" dt="2024-02-23T15:26:31.476" v="217" actId="26606"/>
          <ac:picMkLst>
            <pc:docMk/>
            <pc:sldMk cId="367526014" sldId="311"/>
            <ac:picMk id="8" creationId="{76D3A71D-930D-1414-F11D-BE2477242F13}"/>
          </ac:picMkLst>
        </pc:picChg>
        <pc:picChg chg="add del">
          <ac:chgData name="Pallavi Jagtap" userId="c9733dbf-3ff1-4e9c-ac56-609060854ea9" providerId="ADAL" clId="{A654CD1D-394A-439F-BF2A-525A06552786}" dt="2024-02-23T15:27:15.054" v="223" actId="26606"/>
          <ac:picMkLst>
            <pc:docMk/>
            <pc:sldMk cId="367526014" sldId="311"/>
            <ac:picMk id="10" creationId="{73A4FC9F-FBB8-C66C-1B8C-CD84C4003E1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012A4-9254-46A7-87F9-056A86107E5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F8FC72-9561-4263-836F-399341FB0B3E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n-US" sz="1200" b="0" i="0" u="none"/>
        </a:p>
        <a:p>
          <a:pPr algn="ctr">
            <a:buFont typeface="Arial" panose="020B0604020202020204" pitchFamily="34" charset="0"/>
            <a:buChar char="•"/>
          </a:pPr>
          <a:r>
            <a:rPr lang="en-US" sz="2000" b="0" i="0" u="none"/>
            <a:t>Data Collection</a:t>
          </a:r>
          <a:r>
            <a:rPr lang="en-US" sz="1200" b="0" i="0"/>
            <a:t>​</a:t>
          </a:r>
          <a:endParaRPr lang="en-US" sz="1200"/>
        </a:p>
      </dgm:t>
    </dgm:pt>
    <dgm:pt modelId="{AD4D474D-1FF1-45FC-8551-CCDDDEF44720}" type="parTrans" cxnId="{12DB44F2-014A-4535-BFFA-F3D02934F856}">
      <dgm:prSet/>
      <dgm:spPr/>
      <dgm:t>
        <a:bodyPr/>
        <a:lstStyle/>
        <a:p>
          <a:endParaRPr lang="en-US"/>
        </a:p>
      </dgm:t>
    </dgm:pt>
    <dgm:pt modelId="{3C475D21-9619-476F-B1DD-4DE6384DE102}" type="sibTrans" cxnId="{12DB44F2-014A-4535-BFFA-F3D02934F856}">
      <dgm:prSet/>
      <dgm:spPr/>
      <dgm:t>
        <a:bodyPr/>
        <a:lstStyle/>
        <a:p>
          <a:endParaRPr lang="en-US"/>
        </a:p>
      </dgm:t>
    </dgm:pt>
    <dgm:pt modelId="{330AB54E-29D6-40FA-87EF-D3F57ADAF178}">
      <dgm:prSet phldrT="[Text]" custT="1"/>
      <dgm:spPr/>
      <dgm:t>
        <a:bodyPr/>
        <a:lstStyle/>
        <a:p>
          <a:pPr algn="ctr"/>
          <a:endParaRPr lang="en-US" sz="1200"/>
        </a:p>
        <a:p>
          <a:pPr algn="ctr"/>
          <a:r>
            <a:rPr lang="en-US" sz="2000"/>
            <a:t>Features/ Attributes</a:t>
          </a:r>
        </a:p>
      </dgm:t>
    </dgm:pt>
    <dgm:pt modelId="{C834A8DA-2FB9-41C6-90CF-5AC340F5115B}" type="parTrans" cxnId="{BAA8D601-C481-49B2-8470-7833ADCE1ACC}">
      <dgm:prSet/>
      <dgm:spPr/>
      <dgm:t>
        <a:bodyPr/>
        <a:lstStyle/>
        <a:p>
          <a:endParaRPr lang="en-US"/>
        </a:p>
      </dgm:t>
    </dgm:pt>
    <dgm:pt modelId="{63397790-43BD-42D6-BC08-1A06E783F7FA}" type="sibTrans" cxnId="{BAA8D601-C481-49B2-8470-7833ADCE1ACC}">
      <dgm:prSet/>
      <dgm:spPr/>
      <dgm:t>
        <a:bodyPr/>
        <a:lstStyle/>
        <a:p>
          <a:endParaRPr lang="en-US"/>
        </a:p>
      </dgm:t>
    </dgm:pt>
    <dgm:pt modelId="{11B9AB0A-8B49-4AA4-9E4E-7990586886F2}">
      <dgm:prSet phldrT="[Text]" custT="1"/>
      <dgm:spPr/>
      <dgm:t>
        <a:bodyPr/>
        <a:lstStyle/>
        <a:p>
          <a:pPr algn="l"/>
          <a:endParaRPr lang="en-US" sz="1200"/>
        </a:p>
        <a:p>
          <a:pPr algn="ctr"/>
          <a:r>
            <a:rPr lang="en-US" sz="2000"/>
            <a:t>AI/ML Model</a:t>
          </a:r>
        </a:p>
      </dgm:t>
    </dgm:pt>
    <dgm:pt modelId="{0EFB827A-0F7C-432A-84E9-B7D892338C50}" type="parTrans" cxnId="{3A0A2BA0-F7DF-4A4A-A9E1-5549749B6C62}">
      <dgm:prSet/>
      <dgm:spPr/>
      <dgm:t>
        <a:bodyPr/>
        <a:lstStyle/>
        <a:p>
          <a:endParaRPr lang="en-US"/>
        </a:p>
      </dgm:t>
    </dgm:pt>
    <dgm:pt modelId="{535F0754-D7FB-4FDE-95D4-FEF3F221DAD5}" type="sibTrans" cxnId="{3A0A2BA0-F7DF-4A4A-A9E1-5549749B6C62}">
      <dgm:prSet/>
      <dgm:spPr/>
      <dgm:t>
        <a:bodyPr/>
        <a:lstStyle/>
        <a:p>
          <a:endParaRPr lang="en-US"/>
        </a:p>
      </dgm:t>
    </dgm:pt>
    <dgm:pt modelId="{F9669D9B-401E-451A-BB11-4CB8B73B0D97}">
      <dgm:prSet phldrT="[Text]" custT="1"/>
      <dgm:spPr/>
      <dgm:t>
        <a:bodyPr/>
        <a:lstStyle/>
        <a:p>
          <a:r>
            <a:rPr lang="en-US" sz="1400" b="0" i="0" u="none"/>
            <a:t>SVR</a:t>
          </a:r>
          <a:r>
            <a:rPr lang="en-US" sz="1400" b="0" i="0"/>
            <a:t>​</a:t>
          </a:r>
          <a:endParaRPr lang="en-US" sz="1400"/>
        </a:p>
      </dgm:t>
    </dgm:pt>
    <dgm:pt modelId="{32EB0C48-4862-425C-9A7A-3F339E889F00}" type="parTrans" cxnId="{48E9026C-963A-4FD9-B707-4A522D889B30}">
      <dgm:prSet/>
      <dgm:spPr/>
      <dgm:t>
        <a:bodyPr/>
        <a:lstStyle/>
        <a:p>
          <a:endParaRPr lang="en-US"/>
        </a:p>
      </dgm:t>
    </dgm:pt>
    <dgm:pt modelId="{C6820690-6DC9-4F49-ACBD-BF703783F44B}" type="sibTrans" cxnId="{48E9026C-963A-4FD9-B707-4A522D889B30}">
      <dgm:prSet/>
      <dgm:spPr/>
      <dgm:t>
        <a:bodyPr/>
        <a:lstStyle/>
        <a:p>
          <a:endParaRPr lang="en-US"/>
        </a:p>
      </dgm:t>
    </dgm:pt>
    <dgm:pt modelId="{19C8037D-740F-4F97-9BFC-24AE2368F20C}">
      <dgm:prSet custT="1"/>
      <dgm:spPr/>
      <dgm:t>
        <a:bodyPr/>
        <a:lstStyle/>
        <a:p>
          <a:r>
            <a:rPr lang="en-US" sz="1400"/>
            <a:t>ClinVar​</a:t>
          </a:r>
        </a:p>
      </dgm:t>
    </dgm:pt>
    <dgm:pt modelId="{58F38D43-11CB-4F52-B2A8-C9F27133DBE7}" type="parTrans" cxnId="{02F07AF8-9380-4E98-92F8-377D23105662}">
      <dgm:prSet/>
      <dgm:spPr/>
      <dgm:t>
        <a:bodyPr/>
        <a:lstStyle/>
        <a:p>
          <a:endParaRPr lang="en-US"/>
        </a:p>
      </dgm:t>
    </dgm:pt>
    <dgm:pt modelId="{56E93F35-A226-4CA1-A9AC-C577725A25A7}" type="sibTrans" cxnId="{02F07AF8-9380-4E98-92F8-377D23105662}">
      <dgm:prSet/>
      <dgm:spPr/>
      <dgm:t>
        <a:bodyPr/>
        <a:lstStyle/>
        <a:p>
          <a:endParaRPr lang="en-US"/>
        </a:p>
      </dgm:t>
    </dgm:pt>
    <dgm:pt modelId="{E7058387-9340-491E-BEF5-43F070F69209}">
      <dgm:prSet custT="1"/>
      <dgm:spPr/>
      <dgm:t>
        <a:bodyPr/>
        <a:lstStyle/>
        <a:p>
          <a:r>
            <a:rPr lang="en-US" sz="1400"/>
            <a:t>PubMed​</a:t>
          </a:r>
        </a:p>
      </dgm:t>
    </dgm:pt>
    <dgm:pt modelId="{AEF5E169-52AB-4F95-8545-18F73889FB97}" type="parTrans" cxnId="{70C0FD11-963B-43F2-B579-FD8C35DEE1AE}">
      <dgm:prSet/>
      <dgm:spPr/>
      <dgm:t>
        <a:bodyPr/>
        <a:lstStyle/>
        <a:p>
          <a:endParaRPr lang="en-US"/>
        </a:p>
      </dgm:t>
    </dgm:pt>
    <dgm:pt modelId="{2723F0B0-0D49-42C8-85D4-C4744F33611E}" type="sibTrans" cxnId="{70C0FD11-963B-43F2-B579-FD8C35DEE1AE}">
      <dgm:prSet/>
      <dgm:spPr/>
      <dgm:t>
        <a:bodyPr/>
        <a:lstStyle/>
        <a:p>
          <a:endParaRPr lang="en-US"/>
        </a:p>
      </dgm:t>
    </dgm:pt>
    <dgm:pt modelId="{A8C90B65-F895-4960-B52B-A8F9D04377BB}">
      <dgm:prSet custT="1"/>
      <dgm:spPr/>
      <dgm:t>
        <a:bodyPr/>
        <a:lstStyle/>
        <a:p>
          <a:r>
            <a:rPr lang="en-US" sz="1400"/>
            <a:t>UniProt​</a:t>
          </a:r>
        </a:p>
      </dgm:t>
    </dgm:pt>
    <dgm:pt modelId="{40E503A2-95CD-4D5C-834E-EFFB541B3851}" type="parTrans" cxnId="{9A6B8390-409A-4D03-9154-4340F19FDA99}">
      <dgm:prSet/>
      <dgm:spPr/>
      <dgm:t>
        <a:bodyPr/>
        <a:lstStyle/>
        <a:p>
          <a:endParaRPr lang="en-US"/>
        </a:p>
      </dgm:t>
    </dgm:pt>
    <dgm:pt modelId="{7DFF41DB-0845-4EFE-A32A-7C62DC98F477}" type="sibTrans" cxnId="{9A6B8390-409A-4D03-9154-4340F19FDA99}">
      <dgm:prSet/>
      <dgm:spPr/>
      <dgm:t>
        <a:bodyPr/>
        <a:lstStyle/>
        <a:p>
          <a:endParaRPr lang="en-US"/>
        </a:p>
      </dgm:t>
    </dgm:pt>
    <dgm:pt modelId="{A89F44AE-7B8B-4B24-A379-FB2E9210357B}">
      <dgm:prSet custT="1"/>
      <dgm:spPr/>
      <dgm:t>
        <a:bodyPr/>
        <a:lstStyle/>
        <a:p>
          <a:r>
            <a:rPr lang="en-US" sz="1400"/>
            <a:t>Ensembl</a:t>
          </a:r>
        </a:p>
      </dgm:t>
    </dgm:pt>
    <dgm:pt modelId="{CEF9E1AC-5B5F-4B44-BDE6-411C850E9339}" type="parTrans" cxnId="{803AE449-1181-4A26-897D-41EE4221A1E3}">
      <dgm:prSet/>
      <dgm:spPr/>
      <dgm:t>
        <a:bodyPr/>
        <a:lstStyle/>
        <a:p>
          <a:endParaRPr lang="en-US"/>
        </a:p>
      </dgm:t>
    </dgm:pt>
    <dgm:pt modelId="{4F677952-F92B-4E2D-A4AA-8F48F165B72B}" type="sibTrans" cxnId="{803AE449-1181-4A26-897D-41EE4221A1E3}">
      <dgm:prSet/>
      <dgm:spPr/>
      <dgm:t>
        <a:bodyPr/>
        <a:lstStyle/>
        <a:p>
          <a:endParaRPr lang="en-US"/>
        </a:p>
      </dgm:t>
    </dgm:pt>
    <dgm:pt modelId="{ED0EBAC2-C231-46CC-8D0C-BB56F12414F3}">
      <dgm:prSet custT="1"/>
      <dgm:spPr/>
      <dgm:t>
        <a:bodyPr/>
        <a:lstStyle/>
        <a:p>
          <a:r>
            <a:rPr lang="en-US" sz="1400"/>
            <a:t>String</a:t>
          </a:r>
        </a:p>
      </dgm:t>
    </dgm:pt>
    <dgm:pt modelId="{B4107A3F-1BE1-4205-9262-BC3D4E7AABE2}" type="parTrans" cxnId="{B56DA7F3-FC50-4A77-977C-32237391F1AE}">
      <dgm:prSet/>
      <dgm:spPr/>
      <dgm:t>
        <a:bodyPr/>
        <a:lstStyle/>
        <a:p>
          <a:endParaRPr lang="en-US"/>
        </a:p>
      </dgm:t>
    </dgm:pt>
    <dgm:pt modelId="{190EAF7F-4D04-4C0A-BDE6-675D3DA5A1F1}" type="sibTrans" cxnId="{B56DA7F3-FC50-4A77-977C-32237391F1AE}">
      <dgm:prSet/>
      <dgm:spPr/>
      <dgm:t>
        <a:bodyPr/>
        <a:lstStyle/>
        <a:p>
          <a:endParaRPr lang="en-US"/>
        </a:p>
      </dgm:t>
    </dgm:pt>
    <dgm:pt modelId="{19857343-F274-46F5-8DEB-4A32F5E8BC2B}">
      <dgm:prSet custT="1"/>
      <dgm:spPr/>
      <dgm:t>
        <a:bodyPr/>
        <a:lstStyle/>
        <a:p>
          <a:r>
            <a:rPr lang="en-US" sz="1400"/>
            <a:t>Synthetic data</a:t>
          </a:r>
        </a:p>
      </dgm:t>
    </dgm:pt>
    <dgm:pt modelId="{BBD68C3C-6E95-4509-BFF5-C8C394F86287}" type="parTrans" cxnId="{DC2A7072-A418-44C8-AB36-CBD3B6904420}">
      <dgm:prSet/>
      <dgm:spPr/>
      <dgm:t>
        <a:bodyPr/>
        <a:lstStyle/>
        <a:p>
          <a:endParaRPr lang="en-US"/>
        </a:p>
      </dgm:t>
    </dgm:pt>
    <dgm:pt modelId="{5FF14E5B-00FC-4964-8019-22F5B2AFAC6B}" type="sibTrans" cxnId="{DC2A7072-A418-44C8-AB36-CBD3B6904420}">
      <dgm:prSet/>
      <dgm:spPr/>
      <dgm:t>
        <a:bodyPr/>
        <a:lstStyle/>
        <a:p>
          <a:endParaRPr lang="en-US"/>
        </a:p>
      </dgm:t>
    </dgm:pt>
    <dgm:pt modelId="{2D3D2C3B-0A1C-46D4-9DF1-97E8428A640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/>
            <a:t>Domain information</a:t>
          </a:r>
          <a:r>
            <a:rPr lang="en-US" sz="1200" b="0" i="0"/>
            <a:t>​</a:t>
          </a:r>
          <a:endParaRPr lang="en-US" sz="1200"/>
        </a:p>
      </dgm:t>
    </dgm:pt>
    <dgm:pt modelId="{1A12567C-F57A-4E5A-BF14-A2E3C6ECD8DF}" type="parTrans" cxnId="{8F474F58-32A0-4588-AE93-8696F1AEBD99}">
      <dgm:prSet/>
      <dgm:spPr/>
      <dgm:t>
        <a:bodyPr/>
        <a:lstStyle/>
        <a:p>
          <a:endParaRPr lang="en-US"/>
        </a:p>
      </dgm:t>
    </dgm:pt>
    <dgm:pt modelId="{E52B867E-82B0-4E67-A721-960C534218B8}" type="sibTrans" cxnId="{8F474F58-32A0-4588-AE93-8696F1AEBD99}">
      <dgm:prSet/>
      <dgm:spPr/>
      <dgm:t>
        <a:bodyPr/>
        <a:lstStyle/>
        <a:p>
          <a:endParaRPr lang="en-US"/>
        </a:p>
      </dgm:t>
    </dgm:pt>
    <dgm:pt modelId="{FE7C267F-ABDB-4548-A377-6881CDD8DAE9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200" b="0" i="0" u="none"/>
            <a:t>(Kinase, Auto-inhibitory and other cancer specific domains)</a:t>
          </a:r>
          <a:r>
            <a:rPr lang="en-US" sz="1200" b="0" i="0"/>
            <a:t>​</a:t>
          </a:r>
        </a:p>
      </dgm:t>
    </dgm:pt>
    <dgm:pt modelId="{764EB410-F31C-4F12-9EBF-BBB00580B4B1}" type="parTrans" cxnId="{6C77593A-62DB-49C5-9A5C-13EAEB632A5D}">
      <dgm:prSet/>
      <dgm:spPr/>
      <dgm:t>
        <a:bodyPr/>
        <a:lstStyle/>
        <a:p>
          <a:endParaRPr lang="en-US"/>
        </a:p>
      </dgm:t>
    </dgm:pt>
    <dgm:pt modelId="{8C0F66F9-B7B2-4FBF-BDDE-E35DDE00B4CD}" type="sibTrans" cxnId="{6C77593A-62DB-49C5-9A5C-13EAEB632A5D}">
      <dgm:prSet/>
      <dgm:spPr/>
      <dgm:t>
        <a:bodyPr/>
        <a:lstStyle/>
        <a:p>
          <a:endParaRPr lang="en-US"/>
        </a:p>
      </dgm:t>
    </dgm:pt>
    <dgm:pt modelId="{9743C645-870D-46A2-B8F9-F72822A517D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/>
            <a:t>Cancer pathway networks</a:t>
          </a:r>
          <a:r>
            <a:rPr lang="en-US" sz="1400" b="0" i="0"/>
            <a:t>​</a:t>
          </a:r>
        </a:p>
      </dgm:t>
    </dgm:pt>
    <dgm:pt modelId="{21158379-C318-48DF-9FA8-7A5CEB377B04}" type="parTrans" cxnId="{863730DD-9E25-428D-A39A-A35555AA3F8F}">
      <dgm:prSet/>
      <dgm:spPr/>
      <dgm:t>
        <a:bodyPr/>
        <a:lstStyle/>
        <a:p>
          <a:endParaRPr lang="en-US"/>
        </a:p>
      </dgm:t>
    </dgm:pt>
    <dgm:pt modelId="{A4734529-28DC-43AE-9A5A-2059F590DED4}" type="sibTrans" cxnId="{863730DD-9E25-428D-A39A-A35555AA3F8F}">
      <dgm:prSet/>
      <dgm:spPr/>
      <dgm:t>
        <a:bodyPr/>
        <a:lstStyle/>
        <a:p>
          <a:endParaRPr lang="en-US"/>
        </a:p>
      </dgm:t>
    </dgm:pt>
    <dgm:pt modelId="{E435344B-0F55-4489-AA7A-2C15429A1C5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/>
            <a:t>Drugs/Therapies</a:t>
          </a:r>
          <a:r>
            <a:rPr lang="en-US" sz="1400" b="0" i="0"/>
            <a:t>​</a:t>
          </a:r>
        </a:p>
      </dgm:t>
    </dgm:pt>
    <dgm:pt modelId="{246396E0-6D34-4F60-BA98-C10D752444D2}" type="parTrans" cxnId="{F5D6F28A-E47D-44BD-8581-F158F511E7C9}">
      <dgm:prSet/>
      <dgm:spPr/>
      <dgm:t>
        <a:bodyPr/>
        <a:lstStyle/>
        <a:p>
          <a:endParaRPr lang="en-US"/>
        </a:p>
      </dgm:t>
    </dgm:pt>
    <dgm:pt modelId="{F4EE8008-4E58-4DE5-A1CC-9305F6F8445C}" type="sibTrans" cxnId="{F5D6F28A-E47D-44BD-8581-F158F511E7C9}">
      <dgm:prSet/>
      <dgm:spPr/>
      <dgm:t>
        <a:bodyPr/>
        <a:lstStyle/>
        <a:p>
          <a:endParaRPr lang="en-US"/>
        </a:p>
      </dgm:t>
    </dgm:pt>
    <dgm:pt modelId="{7869DA77-1403-41A6-A9AC-7A82D358856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/>
            <a:t>Trials association</a:t>
          </a:r>
          <a:r>
            <a:rPr lang="en-US" sz="1400" b="0" i="0"/>
            <a:t>​</a:t>
          </a:r>
        </a:p>
      </dgm:t>
    </dgm:pt>
    <dgm:pt modelId="{279CE031-5F70-4EAE-8069-FB2C8A914746}" type="parTrans" cxnId="{7A5387FA-0E12-4214-8985-46E26730592F}">
      <dgm:prSet/>
      <dgm:spPr/>
      <dgm:t>
        <a:bodyPr/>
        <a:lstStyle/>
        <a:p>
          <a:endParaRPr lang="en-US"/>
        </a:p>
      </dgm:t>
    </dgm:pt>
    <dgm:pt modelId="{FF715E33-DE80-4F19-A42D-2CCEA5F04659}" type="sibTrans" cxnId="{7A5387FA-0E12-4214-8985-46E26730592F}">
      <dgm:prSet/>
      <dgm:spPr/>
      <dgm:t>
        <a:bodyPr/>
        <a:lstStyle/>
        <a:p>
          <a:endParaRPr lang="en-US"/>
        </a:p>
      </dgm:t>
    </dgm:pt>
    <dgm:pt modelId="{074C377F-4D3F-419A-A80A-266505049B4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/>
            <a:t>Availability of publications</a:t>
          </a:r>
          <a:r>
            <a:rPr lang="en-US" sz="1400" b="0" i="0"/>
            <a:t>​</a:t>
          </a:r>
        </a:p>
      </dgm:t>
    </dgm:pt>
    <dgm:pt modelId="{78089B86-FA9D-40C0-9529-C942E61569D2}" type="parTrans" cxnId="{90407B13-DC37-4F7E-81C4-A5D417F4B846}">
      <dgm:prSet/>
      <dgm:spPr/>
      <dgm:t>
        <a:bodyPr/>
        <a:lstStyle/>
        <a:p>
          <a:endParaRPr lang="en-US"/>
        </a:p>
      </dgm:t>
    </dgm:pt>
    <dgm:pt modelId="{62F3BD1E-45C0-459C-8FD1-67F08F741596}" type="sibTrans" cxnId="{90407B13-DC37-4F7E-81C4-A5D417F4B846}">
      <dgm:prSet/>
      <dgm:spPr/>
      <dgm:t>
        <a:bodyPr/>
        <a:lstStyle/>
        <a:p>
          <a:endParaRPr lang="en-US"/>
        </a:p>
      </dgm:t>
    </dgm:pt>
    <dgm:pt modelId="{FD3604C6-960A-4B9A-9F80-FE2B75F09B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200" b="0" i="0"/>
            <a:t>​</a:t>
          </a:r>
        </a:p>
      </dgm:t>
    </dgm:pt>
    <dgm:pt modelId="{55A19FA1-50AD-4067-AA60-E5A3E3833116}" type="parTrans" cxnId="{2430C9ED-E42B-4080-A56E-3701752E13B2}">
      <dgm:prSet/>
      <dgm:spPr/>
      <dgm:t>
        <a:bodyPr/>
        <a:lstStyle/>
        <a:p>
          <a:endParaRPr lang="en-US"/>
        </a:p>
      </dgm:t>
    </dgm:pt>
    <dgm:pt modelId="{B2A8DEF2-961A-4D83-9BB6-30578AC253E0}" type="sibTrans" cxnId="{2430C9ED-E42B-4080-A56E-3701752E13B2}">
      <dgm:prSet/>
      <dgm:spPr/>
      <dgm:t>
        <a:bodyPr/>
        <a:lstStyle/>
        <a:p>
          <a:endParaRPr lang="en-US"/>
        </a:p>
      </dgm:t>
    </dgm:pt>
    <dgm:pt modelId="{9900CAE4-BA1E-4A8C-84E1-5D5583558C9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1200" b="0" i="0"/>
        </a:p>
      </dgm:t>
    </dgm:pt>
    <dgm:pt modelId="{3D5F4601-FF2F-4872-88E1-DD9FAABF1F1C}" type="parTrans" cxnId="{5DDA80D2-3951-4385-97FC-0FF578965FDD}">
      <dgm:prSet/>
      <dgm:spPr/>
      <dgm:t>
        <a:bodyPr/>
        <a:lstStyle/>
        <a:p>
          <a:endParaRPr lang="en-US"/>
        </a:p>
      </dgm:t>
    </dgm:pt>
    <dgm:pt modelId="{8C6575BD-C38E-442F-B55A-94E0A3C63E37}" type="sibTrans" cxnId="{5DDA80D2-3951-4385-97FC-0FF578965FDD}">
      <dgm:prSet/>
      <dgm:spPr/>
      <dgm:t>
        <a:bodyPr/>
        <a:lstStyle/>
        <a:p>
          <a:endParaRPr lang="en-US"/>
        </a:p>
      </dgm:t>
    </dgm:pt>
    <dgm:pt modelId="{AE2146B0-F8B4-4C04-9830-00212B63D453}">
      <dgm:prSet custT="1"/>
      <dgm:spPr/>
      <dgm:t>
        <a:bodyPr/>
        <a:lstStyle/>
        <a:p>
          <a:pPr algn="l"/>
          <a:endParaRPr lang="en-US" sz="1200"/>
        </a:p>
        <a:p>
          <a:pPr algn="ctr"/>
          <a:r>
            <a:rPr lang="en-US" sz="2000"/>
            <a:t> Result</a:t>
          </a:r>
        </a:p>
      </dgm:t>
    </dgm:pt>
    <dgm:pt modelId="{7E2E5CA3-9E25-4E7E-AEF2-80D3D8F7BBEC}" type="parTrans" cxnId="{73AE192E-7732-4C0B-B521-103252B32D94}">
      <dgm:prSet/>
      <dgm:spPr/>
      <dgm:t>
        <a:bodyPr/>
        <a:lstStyle/>
        <a:p>
          <a:endParaRPr lang="en-US"/>
        </a:p>
      </dgm:t>
    </dgm:pt>
    <dgm:pt modelId="{9166A65F-9301-47D5-9A95-53943A492447}" type="sibTrans" cxnId="{73AE192E-7732-4C0B-B521-103252B32D94}">
      <dgm:prSet/>
      <dgm:spPr/>
      <dgm:t>
        <a:bodyPr/>
        <a:lstStyle/>
        <a:p>
          <a:endParaRPr lang="en-US"/>
        </a:p>
      </dgm:t>
    </dgm:pt>
    <dgm:pt modelId="{25B38B8E-7DFD-432B-A34F-C792D3368180}">
      <dgm:prSet/>
      <dgm:spPr/>
      <dgm:t>
        <a:bodyPr/>
        <a:lstStyle/>
        <a:p>
          <a:endParaRPr lang="en-US" sz="1900" b="0" i="0"/>
        </a:p>
      </dgm:t>
    </dgm:pt>
    <dgm:pt modelId="{AF7E3922-9205-460C-8D19-408D5DF0E849}" type="parTrans" cxnId="{4039EC01-93E1-4C2C-AF59-480463942C67}">
      <dgm:prSet/>
      <dgm:spPr/>
      <dgm:t>
        <a:bodyPr/>
        <a:lstStyle/>
        <a:p>
          <a:endParaRPr lang="en-US"/>
        </a:p>
      </dgm:t>
    </dgm:pt>
    <dgm:pt modelId="{A1DCD466-C7CA-4E96-86C5-F967B0A95A7D}" type="sibTrans" cxnId="{4039EC01-93E1-4C2C-AF59-480463942C67}">
      <dgm:prSet/>
      <dgm:spPr/>
      <dgm:t>
        <a:bodyPr/>
        <a:lstStyle/>
        <a:p>
          <a:endParaRPr lang="en-US"/>
        </a:p>
      </dgm:t>
    </dgm:pt>
    <dgm:pt modelId="{D2EB8C22-75B0-4205-AB3E-CA813173B3A8}">
      <dgm:prSet custT="1"/>
      <dgm:spPr/>
      <dgm:t>
        <a:bodyPr/>
        <a:lstStyle/>
        <a:p>
          <a:r>
            <a:rPr lang="en-US" sz="1400" b="0" i="0" u="none"/>
            <a:t>Feature selection</a:t>
          </a:r>
          <a:r>
            <a:rPr lang="en-US" sz="1400" b="0" i="0"/>
            <a:t>​</a:t>
          </a:r>
        </a:p>
      </dgm:t>
    </dgm:pt>
    <dgm:pt modelId="{6789A3A0-026D-4944-BEA7-3C8B6C145F26}" type="parTrans" cxnId="{7906B72A-D796-49BB-ADE9-9C3F2D6C124D}">
      <dgm:prSet/>
      <dgm:spPr/>
      <dgm:t>
        <a:bodyPr/>
        <a:lstStyle/>
        <a:p>
          <a:endParaRPr lang="en-US"/>
        </a:p>
      </dgm:t>
    </dgm:pt>
    <dgm:pt modelId="{7C4DBD8C-FF70-4DDD-80BA-741525AA15E3}" type="sibTrans" cxnId="{7906B72A-D796-49BB-ADE9-9C3F2D6C124D}">
      <dgm:prSet/>
      <dgm:spPr/>
      <dgm:t>
        <a:bodyPr/>
        <a:lstStyle/>
        <a:p>
          <a:endParaRPr lang="en-US"/>
        </a:p>
      </dgm:t>
    </dgm:pt>
    <dgm:pt modelId="{959B940A-835C-4B02-8B97-E5FFF9832A1B}">
      <dgm:prSet custT="1"/>
      <dgm:spPr/>
      <dgm:t>
        <a:bodyPr/>
        <a:lstStyle/>
        <a:p>
          <a:r>
            <a:rPr lang="en-US" sz="1400" b="0" i="0" u="none"/>
            <a:t>10 fold </a:t>
          </a:r>
          <a:r>
            <a:rPr lang="en-US" sz="1900" b="0" i="0" u="none"/>
            <a:t>CV</a:t>
          </a:r>
          <a:endParaRPr lang="en-US" sz="1900"/>
        </a:p>
      </dgm:t>
    </dgm:pt>
    <dgm:pt modelId="{66003B4A-DFF7-4F1C-B11F-E800DFECD71D}" type="parTrans" cxnId="{DE1CA758-4C84-40F6-BCAA-EDBA3F1551AF}">
      <dgm:prSet/>
      <dgm:spPr/>
      <dgm:t>
        <a:bodyPr/>
        <a:lstStyle/>
        <a:p>
          <a:endParaRPr lang="en-US"/>
        </a:p>
      </dgm:t>
    </dgm:pt>
    <dgm:pt modelId="{B5C81A42-4339-44CC-869D-FFCBDE554462}" type="sibTrans" cxnId="{DE1CA758-4C84-40F6-BCAA-EDBA3F1551AF}">
      <dgm:prSet/>
      <dgm:spPr/>
      <dgm:t>
        <a:bodyPr/>
        <a:lstStyle/>
        <a:p>
          <a:endParaRPr lang="en-US"/>
        </a:p>
      </dgm:t>
    </dgm:pt>
    <dgm:pt modelId="{2D51A899-409D-45BA-A963-28357A6D277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/>
            <a:t>Probability score for all variants in the report</a:t>
          </a:r>
          <a:r>
            <a:rPr lang="en-US" sz="1400" b="0" i="0"/>
            <a:t>​</a:t>
          </a:r>
          <a:endParaRPr lang="en-US" sz="1400"/>
        </a:p>
      </dgm:t>
    </dgm:pt>
    <dgm:pt modelId="{2D5744FE-1781-4650-A367-DE8AA545F908}" type="parTrans" cxnId="{11FB25A7-1738-479D-A6D9-BAF371A31E6B}">
      <dgm:prSet/>
      <dgm:spPr/>
      <dgm:t>
        <a:bodyPr/>
        <a:lstStyle/>
        <a:p>
          <a:endParaRPr lang="en-US"/>
        </a:p>
      </dgm:t>
    </dgm:pt>
    <dgm:pt modelId="{30D7B880-764A-4BDA-AE6B-DC8D3F8AF48E}" type="sibTrans" cxnId="{11FB25A7-1738-479D-A6D9-BAF371A31E6B}">
      <dgm:prSet/>
      <dgm:spPr/>
      <dgm:t>
        <a:bodyPr/>
        <a:lstStyle/>
        <a:p>
          <a:endParaRPr lang="en-US"/>
        </a:p>
      </dgm:t>
    </dgm:pt>
    <dgm:pt modelId="{BF82C525-03B6-4F14-A08B-6AB637336E22}" type="pres">
      <dgm:prSet presAssocID="{2FE012A4-9254-46A7-87F9-056A86107E53}" presName="linearFlow" presStyleCnt="0">
        <dgm:presLayoutVars>
          <dgm:dir/>
          <dgm:animLvl val="lvl"/>
          <dgm:resizeHandles val="exact"/>
        </dgm:presLayoutVars>
      </dgm:prSet>
      <dgm:spPr/>
    </dgm:pt>
    <dgm:pt modelId="{097F7E86-501E-4049-B081-BEABFD9060CD}" type="pres">
      <dgm:prSet presAssocID="{D5F8FC72-9561-4263-836F-399341FB0B3E}" presName="composite" presStyleCnt="0"/>
      <dgm:spPr/>
    </dgm:pt>
    <dgm:pt modelId="{E6C70C32-617D-4A2F-8A38-5189E09CB05F}" type="pres">
      <dgm:prSet presAssocID="{D5F8FC72-9561-4263-836F-399341FB0B3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7ED73B2-FF1A-4F90-ABD7-DC1ED8E6F953}" type="pres">
      <dgm:prSet presAssocID="{D5F8FC72-9561-4263-836F-399341FB0B3E}" presName="parSh" presStyleLbl="node1" presStyleIdx="0" presStyleCnt="4"/>
      <dgm:spPr/>
    </dgm:pt>
    <dgm:pt modelId="{EB8875FB-9158-4F22-9BC2-644105B4A5E4}" type="pres">
      <dgm:prSet presAssocID="{D5F8FC72-9561-4263-836F-399341FB0B3E}" presName="desTx" presStyleLbl="fgAcc1" presStyleIdx="0" presStyleCnt="4" custScaleX="122238" custScaleY="90129" custLinFactNeighborY="4932">
        <dgm:presLayoutVars>
          <dgm:bulletEnabled val="1"/>
        </dgm:presLayoutVars>
      </dgm:prSet>
      <dgm:spPr/>
    </dgm:pt>
    <dgm:pt modelId="{FDC6AF15-0FFC-44DE-9E43-CE3118DCED67}" type="pres">
      <dgm:prSet presAssocID="{3C475D21-9619-476F-B1DD-4DE6384DE102}" presName="sibTrans" presStyleLbl="sibTrans2D1" presStyleIdx="0" presStyleCnt="3"/>
      <dgm:spPr/>
    </dgm:pt>
    <dgm:pt modelId="{3F77859F-15DB-4382-AE2A-3FFD10CE5683}" type="pres">
      <dgm:prSet presAssocID="{3C475D21-9619-476F-B1DD-4DE6384DE102}" presName="connTx" presStyleLbl="sibTrans2D1" presStyleIdx="0" presStyleCnt="3"/>
      <dgm:spPr/>
    </dgm:pt>
    <dgm:pt modelId="{DBF99773-B1C9-4FFB-AA68-002EFB5623D4}" type="pres">
      <dgm:prSet presAssocID="{330AB54E-29D6-40FA-87EF-D3F57ADAF178}" presName="composite" presStyleCnt="0"/>
      <dgm:spPr/>
    </dgm:pt>
    <dgm:pt modelId="{B1299092-37B1-4E77-83E0-E16661AD4529}" type="pres">
      <dgm:prSet presAssocID="{330AB54E-29D6-40FA-87EF-D3F57ADAF17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A9D1C71-6D09-4130-80D2-88EDF5825C42}" type="pres">
      <dgm:prSet presAssocID="{330AB54E-29D6-40FA-87EF-D3F57ADAF178}" presName="parSh" presStyleLbl="node1" presStyleIdx="1" presStyleCnt="4"/>
      <dgm:spPr/>
    </dgm:pt>
    <dgm:pt modelId="{ABA80082-637F-4CED-B34C-0266BA8EB4CB}" type="pres">
      <dgm:prSet presAssocID="{330AB54E-29D6-40FA-87EF-D3F57ADAF178}" presName="desTx" presStyleLbl="fgAcc1" presStyleIdx="1" presStyleCnt="4" custScaleX="131182" custScaleY="90129" custLinFactNeighborY="4932">
        <dgm:presLayoutVars>
          <dgm:bulletEnabled val="1"/>
        </dgm:presLayoutVars>
      </dgm:prSet>
      <dgm:spPr/>
    </dgm:pt>
    <dgm:pt modelId="{E6692940-D83B-4677-9EEC-7CFCCABDD213}" type="pres">
      <dgm:prSet presAssocID="{63397790-43BD-42D6-BC08-1A06E783F7FA}" presName="sibTrans" presStyleLbl="sibTrans2D1" presStyleIdx="1" presStyleCnt="3"/>
      <dgm:spPr/>
    </dgm:pt>
    <dgm:pt modelId="{6962F8EB-1673-4F0D-B4A2-93EF9C877D92}" type="pres">
      <dgm:prSet presAssocID="{63397790-43BD-42D6-BC08-1A06E783F7FA}" presName="connTx" presStyleLbl="sibTrans2D1" presStyleIdx="1" presStyleCnt="3"/>
      <dgm:spPr/>
    </dgm:pt>
    <dgm:pt modelId="{6A503BF8-FB85-4885-A500-D2841B4AC942}" type="pres">
      <dgm:prSet presAssocID="{11B9AB0A-8B49-4AA4-9E4E-7990586886F2}" presName="composite" presStyleCnt="0"/>
      <dgm:spPr/>
    </dgm:pt>
    <dgm:pt modelId="{D796727F-8F1A-43D2-B5B4-122EB7EA1D79}" type="pres">
      <dgm:prSet presAssocID="{11B9AB0A-8B49-4AA4-9E4E-7990586886F2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8ADDB9A-1FC7-49FC-A50B-15C91B164C86}" type="pres">
      <dgm:prSet presAssocID="{11B9AB0A-8B49-4AA4-9E4E-7990586886F2}" presName="parSh" presStyleLbl="node1" presStyleIdx="2" presStyleCnt="4"/>
      <dgm:spPr/>
    </dgm:pt>
    <dgm:pt modelId="{049BE9D1-D432-49D1-B10D-6F525FE55DF9}" type="pres">
      <dgm:prSet presAssocID="{11B9AB0A-8B49-4AA4-9E4E-7990586886F2}" presName="desTx" presStyleLbl="fgAcc1" presStyleIdx="2" presStyleCnt="4" custScaleX="121764" custScaleY="90129" custLinFactNeighborX="1504" custLinFactNeighborY="4490">
        <dgm:presLayoutVars>
          <dgm:bulletEnabled val="1"/>
        </dgm:presLayoutVars>
      </dgm:prSet>
      <dgm:spPr/>
    </dgm:pt>
    <dgm:pt modelId="{A8EAF096-25D2-4D52-BD28-64691974C7D2}" type="pres">
      <dgm:prSet presAssocID="{535F0754-D7FB-4FDE-95D4-FEF3F221DAD5}" presName="sibTrans" presStyleLbl="sibTrans2D1" presStyleIdx="2" presStyleCnt="3"/>
      <dgm:spPr/>
    </dgm:pt>
    <dgm:pt modelId="{2C4B28DE-F9E2-44C5-9CEE-46EC973B12C7}" type="pres">
      <dgm:prSet presAssocID="{535F0754-D7FB-4FDE-95D4-FEF3F221DAD5}" presName="connTx" presStyleLbl="sibTrans2D1" presStyleIdx="2" presStyleCnt="3"/>
      <dgm:spPr/>
    </dgm:pt>
    <dgm:pt modelId="{9DDC4C09-EFFD-428A-800B-4F794FBB21F7}" type="pres">
      <dgm:prSet presAssocID="{AE2146B0-F8B4-4C04-9830-00212B63D453}" presName="composite" presStyleCnt="0"/>
      <dgm:spPr/>
    </dgm:pt>
    <dgm:pt modelId="{96E077BB-667E-4931-9386-B23F992A9151}" type="pres">
      <dgm:prSet presAssocID="{AE2146B0-F8B4-4C04-9830-00212B63D45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FDA178-0339-4D01-8D13-57DD03A3C596}" type="pres">
      <dgm:prSet presAssocID="{AE2146B0-F8B4-4C04-9830-00212B63D453}" presName="parSh" presStyleLbl="node1" presStyleIdx="3" presStyleCnt="4"/>
      <dgm:spPr/>
    </dgm:pt>
    <dgm:pt modelId="{9F0EEDF3-0378-42D9-A77E-4E5059A185D5}" type="pres">
      <dgm:prSet presAssocID="{AE2146B0-F8B4-4C04-9830-00212B63D453}" presName="desTx" presStyleLbl="fgAcc1" presStyleIdx="3" presStyleCnt="4" custScaleX="123034" custScaleY="90129" custLinFactNeighborX="-1165" custLinFactNeighborY="4833">
        <dgm:presLayoutVars>
          <dgm:bulletEnabled val="1"/>
        </dgm:presLayoutVars>
      </dgm:prSet>
      <dgm:spPr/>
    </dgm:pt>
  </dgm:ptLst>
  <dgm:cxnLst>
    <dgm:cxn modelId="{93736000-4E64-4087-9BBB-63F438DDBCBA}" type="presOf" srcId="{959B940A-835C-4B02-8B97-E5FFF9832A1B}" destId="{049BE9D1-D432-49D1-B10D-6F525FE55DF9}" srcOrd="0" destOrd="2" presId="urn:microsoft.com/office/officeart/2005/8/layout/process3"/>
    <dgm:cxn modelId="{BAA8D601-C481-49B2-8470-7833ADCE1ACC}" srcId="{2FE012A4-9254-46A7-87F9-056A86107E53}" destId="{330AB54E-29D6-40FA-87EF-D3F57ADAF178}" srcOrd="1" destOrd="0" parTransId="{C834A8DA-2FB9-41C6-90CF-5AC340F5115B}" sibTransId="{63397790-43BD-42D6-BC08-1A06E783F7FA}"/>
    <dgm:cxn modelId="{4039EC01-93E1-4C2C-AF59-480463942C67}" srcId="{11B9AB0A-8B49-4AA4-9E4E-7990586886F2}" destId="{25B38B8E-7DFD-432B-A34F-C792D3368180}" srcOrd="3" destOrd="0" parTransId="{AF7E3922-9205-460C-8D19-408D5DF0E849}" sibTransId="{A1DCD466-C7CA-4E96-86C5-F967B0A95A7D}"/>
    <dgm:cxn modelId="{C7166703-FAA6-42C9-9653-1CCD95FE634A}" type="presOf" srcId="{2D3D2C3B-0A1C-46D4-9DF1-97E8428A6407}" destId="{ABA80082-637F-4CED-B34C-0266BA8EB4CB}" srcOrd="0" destOrd="0" presId="urn:microsoft.com/office/officeart/2005/8/layout/process3"/>
    <dgm:cxn modelId="{7F923A06-DC7D-4D2C-9811-711E2CCF6476}" type="presOf" srcId="{63397790-43BD-42D6-BC08-1A06E783F7FA}" destId="{6962F8EB-1673-4F0D-B4A2-93EF9C877D92}" srcOrd="1" destOrd="0" presId="urn:microsoft.com/office/officeart/2005/8/layout/process3"/>
    <dgm:cxn modelId="{13939107-B433-41EC-A4F7-EED16BB128DE}" type="presOf" srcId="{AE2146B0-F8B4-4C04-9830-00212B63D453}" destId="{D2FDA178-0339-4D01-8D13-57DD03A3C596}" srcOrd="1" destOrd="0" presId="urn:microsoft.com/office/officeart/2005/8/layout/process3"/>
    <dgm:cxn modelId="{56596209-5A8D-4E05-BCAC-1D3289A5EBDD}" type="presOf" srcId="{63397790-43BD-42D6-BC08-1A06E783F7FA}" destId="{E6692940-D83B-4677-9EEC-7CFCCABDD213}" srcOrd="0" destOrd="0" presId="urn:microsoft.com/office/officeart/2005/8/layout/process3"/>
    <dgm:cxn modelId="{C59D710A-7A64-44B0-8EFB-06BC6FB8C6B1}" type="presOf" srcId="{A8C90B65-F895-4960-B52B-A8F9D04377BB}" destId="{EB8875FB-9158-4F22-9BC2-644105B4A5E4}" srcOrd="0" destOrd="2" presId="urn:microsoft.com/office/officeart/2005/8/layout/process3"/>
    <dgm:cxn modelId="{AD532F0E-93DF-4872-8B8E-EC3D1C4BCD3B}" type="presOf" srcId="{A89F44AE-7B8B-4B24-A379-FB2E9210357B}" destId="{EB8875FB-9158-4F22-9BC2-644105B4A5E4}" srcOrd="0" destOrd="3" presId="urn:microsoft.com/office/officeart/2005/8/layout/process3"/>
    <dgm:cxn modelId="{24C2380F-4569-4FA9-A2DB-74B8006E6517}" type="presOf" srcId="{D2EB8C22-75B0-4205-AB3E-CA813173B3A8}" destId="{049BE9D1-D432-49D1-B10D-6F525FE55DF9}" srcOrd="0" destOrd="1" presId="urn:microsoft.com/office/officeart/2005/8/layout/process3"/>
    <dgm:cxn modelId="{9628D10F-458A-4B88-895E-C7D4C69CBF4A}" type="presOf" srcId="{D5F8FC72-9561-4263-836F-399341FB0B3E}" destId="{E6C70C32-617D-4A2F-8A38-5189E09CB05F}" srcOrd="0" destOrd="0" presId="urn:microsoft.com/office/officeart/2005/8/layout/process3"/>
    <dgm:cxn modelId="{70C0FD11-963B-43F2-B579-FD8C35DEE1AE}" srcId="{D5F8FC72-9561-4263-836F-399341FB0B3E}" destId="{E7058387-9340-491E-BEF5-43F070F69209}" srcOrd="1" destOrd="0" parTransId="{AEF5E169-52AB-4F95-8545-18F73889FB97}" sibTransId="{2723F0B0-0D49-42C8-85D4-C4744F33611E}"/>
    <dgm:cxn modelId="{D7675C12-4FE2-4D1C-A6DF-915360C4FA55}" type="presOf" srcId="{535F0754-D7FB-4FDE-95D4-FEF3F221DAD5}" destId="{A8EAF096-25D2-4D52-BD28-64691974C7D2}" srcOrd="0" destOrd="0" presId="urn:microsoft.com/office/officeart/2005/8/layout/process3"/>
    <dgm:cxn modelId="{90407B13-DC37-4F7E-81C4-A5D417F4B846}" srcId="{330AB54E-29D6-40FA-87EF-D3F57ADAF178}" destId="{074C377F-4D3F-419A-A80A-266505049B48}" srcOrd="5" destOrd="0" parTransId="{78089B86-FA9D-40C0-9529-C942E61569D2}" sibTransId="{62F3BD1E-45C0-459C-8FD1-67F08F741596}"/>
    <dgm:cxn modelId="{54DD8617-16D2-487E-9135-55F289F5125B}" type="presOf" srcId="{2FE012A4-9254-46A7-87F9-056A86107E53}" destId="{BF82C525-03B6-4F14-A08B-6AB637336E22}" srcOrd="0" destOrd="0" presId="urn:microsoft.com/office/officeart/2005/8/layout/process3"/>
    <dgm:cxn modelId="{3A24F425-91A6-45A6-AC48-78AAE1832718}" type="presOf" srcId="{19857343-F274-46F5-8DEB-4A32F5E8BC2B}" destId="{EB8875FB-9158-4F22-9BC2-644105B4A5E4}" srcOrd="0" destOrd="5" presId="urn:microsoft.com/office/officeart/2005/8/layout/process3"/>
    <dgm:cxn modelId="{7906B72A-D796-49BB-ADE9-9C3F2D6C124D}" srcId="{11B9AB0A-8B49-4AA4-9E4E-7990586886F2}" destId="{D2EB8C22-75B0-4205-AB3E-CA813173B3A8}" srcOrd="1" destOrd="0" parTransId="{6789A3A0-026D-4944-BEA7-3C8B6C145F26}" sibTransId="{7C4DBD8C-FF70-4DDD-80BA-741525AA15E3}"/>
    <dgm:cxn modelId="{73AE192E-7732-4C0B-B521-103252B32D94}" srcId="{2FE012A4-9254-46A7-87F9-056A86107E53}" destId="{AE2146B0-F8B4-4C04-9830-00212B63D453}" srcOrd="3" destOrd="0" parTransId="{7E2E5CA3-9E25-4E7E-AEF2-80D3D8F7BBEC}" sibTransId="{9166A65F-9301-47D5-9A95-53943A492447}"/>
    <dgm:cxn modelId="{43E7F635-48F2-43FB-AC19-BEF9FAEF7F0A}" type="presOf" srcId="{9743C645-870D-46A2-B8F9-F72822A517D8}" destId="{ABA80082-637F-4CED-B34C-0266BA8EB4CB}" srcOrd="0" destOrd="2" presId="urn:microsoft.com/office/officeart/2005/8/layout/process3"/>
    <dgm:cxn modelId="{6C77593A-62DB-49C5-9A5C-13EAEB632A5D}" srcId="{330AB54E-29D6-40FA-87EF-D3F57ADAF178}" destId="{FE7C267F-ABDB-4548-A377-6881CDD8DAE9}" srcOrd="1" destOrd="0" parTransId="{764EB410-F31C-4F12-9EBF-BBB00580B4B1}" sibTransId="{8C0F66F9-B7B2-4FBF-BDDE-E35DDE00B4CD}"/>
    <dgm:cxn modelId="{AAA12143-9FA5-48D2-A47A-B845B0C0D9EB}" type="presOf" srcId="{D5F8FC72-9561-4263-836F-399341FB0B3E}" destId="{77ED73B2-FF1A-4F90-ABD7-DC1ED8E6F953}" srcOrd="1" destOrd="0" presId="urn:microsoft.com/office/officeart/2005/8/layout/process3"/>
    <dgm:cxn modelId="{F22BB044-81F4-4A5B-953F-BD463825157E}" type="presOf" srcId="{11B9AB0A-8B49-4AA4-9E4E-7990586886F2}" destId="{38ADDB9A-1FC7-49FC-A50B-15C91B164C86}" srcOrd="1" destOrd="0" presId="urn:microsoft.com/office/officeart/2005/8/layout/process3"/>
    <dgm:cxn modelId="{38468448-B73E-4CAA-80F8-1088C067501B}" type="presOf" srcId="{7869DA77-1403-41A6-A9AC-7A82D3588569}" destId="{ABA80082-637F-4CED-B34C-0266BA8EB4CB}" srcOrd="0" destOrd="4" presId="urn:microsoft.com/office/officeart/2005/8/layout/process3"/>
    <dgm:cxn modelId="{EF814569-C978-4C78-A6E8-A6407188E136}" type="presOf" srcId="{FD3604C6-960A-4B9A-9F80-FE2B75F09BFB}" destId="{ABA80082-637F-4CED-B34C-0266BA8EB4CB}" srcOrd="0" destOrd="6" presId="urn:microsoft.com/office/officeart/2005/8/layout/process3"/>
    <dgm:cxn modelId="{61BA8369-081B-4C70-838B-B03EC62F187A}" type="presOf" srcId="{3C475D21-9619-476F-B1DD-4DE6384DE102}" destId="{3F77859F-15DB-4382-AE2A-3FFD10CE5683}" srcOrd="1" destOrd="0" presId="urn:microsoft.com/office/officeart/2005/8/layout/process3"/>
    <dgm:cxn modelId="{803AE449-1181-4A26-897D-41EE4221A1E3}" srcId="{D5F8FC72-9561-4263-836F-399341FB0B3E}" destId="{A89F44AE-7B8B-4B24-A379-FB2E9210357B}" srcOrd="3" destOrd="0" parTransId="{CEF9E1AC-5B5F-4B44-BDE6-411C850E9339}" sibTransId="{4F677952-F92B-4E2D-A4AA-8F48F165B72B}"/>
    <dgm:cxn modelId="{48E9026C-963A-4FD9-B707-4A522D889B30}" srcId="{11B9AB0A-8B49-4AA4-9E4E-7990586886F2}" destId="{F9669D9B-401E-451A-BB11-4CB8B73B0D97}" srcOrd="0" destOrd="0" parTransId="{32EB0C48-4862-425C-9A7A-3F339E889F00}" sibTransId="{C6820690-6DC9-4F49-ACBD-BF703783F44B}"/>
    <dgm:cxn modelId="{7248794E-9DC9-4682-8060-F0A69C7CEBF3}" type="presOf" srcId="{535F0754-D7FB-4FDE-95D4-FEF3F221DAD5}" destId="{2C4B28DE-F9E2-44C5-9CEE-46EC973B12C7}" srcOrd="1" destOrd="0" presId="urn:microsoft.com/office/officeart/2005/8/layout/process3"/>
    <dgm:cxn modelId="{2D74AC6F-0ED3-423C-8CE4-542993227982}" type="presOf" srcId="{330AB54E-29D6-40FA-87EF-D3F57ADAF178}" destId="{B1299092-37B1-4E77-83E0-E16661AD4529}" srcOrd="0" destOrd="0" presId="urn:microsoft.com/office/officeart/2005/8/layout/process3"/>
    <dgm:cxn modelId="{DC2A7072-A418-44C8-AB36-CBD3B6904420}" srcId="{D5F8FC72-9561-4263-836F-399341FB0B3E}" destId="{19857343-F274-46F5-8DEB-4A32F5E8BC2B}" srcOrd="5" destOrd="0" parTransId="{BBD68C3C-6E95-4509-BFF5-C8C394F86287}" sibTransId="{5FF14E5B-00FC-4964-8019-22F5B2AFAC6B}"/>
    <dgm:cxn modelId="{25EB2376-3933-4BDC-BE75-7F95DC43496D}" type="presOf" srcId="{9900CAE4-BA1E-4A8C-84E1-5D5583558C9B}" destId="{ABA80082-637F-4CED-B34C-0266BA8EB4CB}" srcOrd="0" destOrd="7" presId="urn:microsoft.com/office/officeart/2005/8/layout/process3"/>
    <dgm:cxn modelId="{8F474F58-32A0-4588-AE93-8696F1AEBD99}" srcId="{330AB54E-29D6-40FA-87EF-D3F57ADAF178}" destId="{2D3D2C3B-0A1C-46D4-9DF1-97E8428A6407}" srcOrd="0" destOrd="0" parTransId="{1A12567C-F57A-4E5A-BF14-A2E3C6ECD8DF}" sibTransId="{E52B867E-82B0-4E67-A721-960C534218B8}"/>
    <dgm:cxn modelId="{DE1CA758-4C84-40F6-BCAA-EDBA3F1551AF}" srcId="{11B9AB0A-8B49-4AA4-9E4E-7990586886F2}" destId="{959B940A-835C-4B02-8B97-E5FFF9832A1B}" srcOrd="2" destOrd="0" parTransId="{66003B4A-DFF7-4F1C-B11F-E800DFECD71D}" sibTransId="{B5C81A42-4339-44CC-869D-FFCBDE554462}"/>
    <dgm:cxn modelId="{B3CCAE7A-8D7C-48A6-8DC5-75145C9C2784}" type="presOf" srcId="{330AB54E-29D6-40FA-87EF-D3F57ADAF178}" destId="{BA9D1C71-6D09-4130-80D2-88EDF5825C42}" srcOrd="1" destOrd="0" presId="urn:microsoft.com/office/officeart/2005/8/layout/process3"/>
    <dgm:cxn modelId="{6393E85A-92F1-49C6-803B-B62FCE6914BC}" type="presOf" srcId="{3C475D21-9619-476F-B1DD-4DE6384DE102}" destId="{FDC6AF15-0FFC-44DE-9E43-CE3118DCED67}" srcOrd="0" destOrd="0" presId="urn:microsoft.com/office/officeart/2005/8/layout/process3"/>
    <dgm:cxn modelId="{8BB22689-5E75-435E-A373-6B227BD76DB6}" type="presOf" srcId="{074C377F-4D3F-419A-A80A-266505049B48}" destId="{ABA80082-637F-4CED-B34C-0266BA8EB4CB}" srcOrd="0" destOrd="5" presId="urn:microsoft.com/office/officeart/2005/8/layout/process3"/>
    <dgm:cxn modelId="{DBC6078A-2AB4-4219-9133-63F3FEA2ECC5}" type="presOf" srcId="{2D51A899-409D-45BA-A963-28357A6D2779}" destId="{9F0EEDF3-0378-42D9-A77E-4E5059A185D5}" srcOrd="0" destOrd="0" presId="urn:microsoft.com/office/officeart/2005/8/layout/process3"/>
    <dgm:cxn modelId="{F5D6F28A-E47D-44BD-8581-F158F511E7C9}" srcId="{330AB54E-29D6-40FA-87EF-D3F57ADAF178}" destId="{E435344B-0F55-4489-AA7A-2C15429A1C5D}" srcOrd="3" destOrd="0" parTransId="{246396E0-6D34-4F60-BA98-C10D752444D2}" sibTransId="{F4EE8008-4E58-4DE5-A1CC-9305F6F8445C}"/>
    <dgm:cxn modelId="{9A6B8390-409A-4D03-9154-4340F19FDA99}" srcId="{D5F8FC72-9561-4263-836F-399341FB0B3E}" destId="{A8C90B65-F895-4960-B52B-A8F9D04377BB}" srcOrd="2" destOrd="0" parTransId="{40E503A2-95CD-4D5C-834E-EFFB541B3851}" sibTransId="{7DFF41DB-0845-4EFE-A32A-7C62DC98F477}"/>
    <dgm:cxn modelId="{3A0A2BA0-F7DF-4A4A-A9E1-5549749B6C62}" srcId="{2FE012A4-9254-46A7-87F9-056A86107E53}" destId="{11B9AB0A-8B49-4AA4-9E4E-7990586886F2}" srcOrd="2" destOrd="0" parTransId="{0EFB827A-0F7C-432A-84E9-B7D892338C50}" sibTransId="{535F0754-D7FB-4FDE-95D4-FEF3F221DAD5}"/>
    <dgm:cxn modelId="{11FB25A7-1738-479D-A6D9-BAF371A31E6B}" srcId="{AE2146B0-F8B4-4C04-9830-00212B63D453}" destId="{2D51A899-409D-45BA-A963-28357A6D2779}" srcOrd="0" destOrd="0" parTransId="{2D5744FE-1781-4650-A367-DE8AA545F908}" sibTransId="{30D7B880-764A-4BDA-AE6B-DC8D3F8AF48E}"/>
    <dgm:cxn modelId="{7E5156B0-9643-4F5E-B029-8AF26BA8E6B1}" type="presOf" srcId="{F9669D9B-401E-451A-BB11-4CB8B73B0D97}" destId="{049BE9D1-D432-49D1-B10D-6F525FE55DF9}" srcOrd="0" destOrd="0" presId="urn:microsoft.com/office/officeart/2005/8/layout/process3"/>
    <dgm:cxn modelId="{6135BFBF-4326-49E8-A852-820AE1F131F2}" type="presOf" srcId="{FE7C267F-ABDB-4548-A377-6881CDD8DAE9}" destId="{ABA80082-637F-4CED-B34C-0266BA8EB4CB}" srcOrd="0" destOrd="1" presId="urn:microsoft.com/office/officeart/2005/8/layout/process3"/>
    <dgm:cxn modelId="{5DDA80D2-3951-4385-97FC-0FF578965FDD}" srcId="{330AB54E-29D6-40FA-87EF-D3F57ADAF178}" destId="{9900CAE4-BA1E-4A8C-84E1-5D5583558C9B}" srcOrd="7" destOrd="0" parTransId="{3D5F4601-FF2F-4872-88E1-DD9FAABF1F1C}" sibTransId="{8C6575BD-C38E-442F-B55A-94E0A3C63E37}"/>
    <dgm:cxn modelId="{F1305FD3-ACBE-4A8B-8A25-03DC965F16DE}" type="presOf" srcId="{11B9AB0A-8B49-4AA4-9E4E-7990586886F2}" destId="{D796727F-8F1A-43D2-B5B4-122EB7EA1D79}" srcOrd="0" destOrd="0" presId="urn:microsoft.com/office/officeart/2005/8/layout/process3"/>
    <dgm:cxn modelId="{6EC9EBD3-2EBF-4C7D-A4F1-7E169E0E54FA}" type="presOf" srcId="{25B38B8E-7DFD-432B-A34F-C792D3368180}" destId="{049BE9D1-D432-49D1-B10D-6F525FE55DF9}" srcOrd="0" destOrd="3" presId="urn:microsoft.com/office/officeart/2005/8/layout/process3"/>
    <dgm:cxn modelId="{7D665DD5-33E9-4FD0-89EF-532BC0A1D736}" type="presOf" srcId="{19C8037D-740F-4F97-9BFC-24AE2368F20C}" destId="{EB8875FB-9158-4F22-9BC2-644105B4A5E4}" srcOrd="0" destOrd="0" presId="urn:microsoft.com/office/officeart/2005/8/layout/process3"/>
    <dgm:cxn modelId="{863730DD-9E25-428D-A39A-A35555AA3F8F}" srcId="{330AB54E-29D6-40FA-87EF-D3F57ADAF178}" destId="{9743C645-870D-46A2-B8F9-F72822A517D8}" srcOrd="2" destOrd="0" parTransId="{21158379-C318-48DF-9FA8-7A5CEB377B04}" sibTransId="{A4734529-28DC-43AE-9A5A-2059F590DED4}"/>
    <dgm:cxn modelId="{48D439E0-BB56-4EFE-A3F1-C9FB0883876A}" type="presOf" srcId="{ED0EBAC2-C231-46CC-8D0C-BB56F12414F3}" destId="{EB8875FB-9158-4F22-9BC2-644105B4A5E4}" srcOrd="0" destOrd="4" presId="urn:microsoft.com/office/officeart/2005/8/layout/process3"/>
    <dgm:cxn modelId="{C8D2BBE9-FC4A-41D7-9F7F-F1CC48913082}" type="presOf" srcId="{E7058387-9340-491E-BEF5-43F070F69209}" destId="{EB8875FB-9158-4F22-9BC2-644105B4A5E4}" srcOrd="0" destOrd="1" presId="urn:microsoft.com/office/officeart/2005/8/layout/process3"/>
    <dgm:cxn modelId="{2430C9ED-E42B-4080-A56E-3701752E13B2}" srcId="{330AB54E-29D6-40FA-87EF-D3F57ADAF178}" destId="{FD3604C6-960A-4B9A-9F80-FE2B75F09BFB}" srcOrd="6" destOrd="0" parTransId="{55A19FA1-50AD-4067-AA60-E5A3E3833116}" sibTransId="{B2A8DEF2-961A-4D83-9BB6-30578AC253E0}"/>
    <dgm:cxn modelId="{12DB44F2-014A-4535-BFFA-F3D02934F856}" srcId="{2FE012A4-9254-46A7-87F9-056A86107E53}" destId="{D5F8FC72-9561-4263-836F-399341FB0B3E}" srcOrd="0" destOrd="0" parTransId="{AD4D474D-1FF1-45FC-8551-CCDDDEF44720}" sibTransId="{3C475D21-9619-476F-B1DD-4DE6384DE102}"/>
    <dgm:cxn modelId="{B56DA7F3-FC50-4A77-977C-32237391F1AE}" srcId="{D5F8FC72-9561-4263-836F-399341FB0B3E}" destId="{ED0EBAC2-C231-46CC-8D0C-BB56F12414F3}" srcOrd="4" destOrd="0" parTransId="{B4107A3F-1BE1-4205-9262-BC3D4E7AABE2}" sibTransId="{190EAF7F-4D04-4C0A-BDE6-675D3DA5A1F1}"/>
    <dgm:cxn modelId="{02F07AF8-9380-4E98-92F8-377D23105662}" srcId="{D5F8FC72-9561-4263-836F-399341FB0B3E}" destId="{19C8037D-740F-4F97-9BFC-24AE2368F20C}" srcOrd="0" destOrd="0" parTransId="{58F38D43-11CB-4F52-B2A8-C9F27133DBE7}" sibTransId="{56E93F35-A226-4CA1-A9AC-C577725A25A7}"/>
    <dgm:cxn modelId="{7A5387FA-0E12-4214-8985-46E26730592F}" srcId="{330AB54E-29D6-40FA-87EF-D3F57ADAF178}" destId="{7869DA77-1403-41A6-A9AC-7A82D3588569}" srcOrd="4" destOrd="0" parTransId="{279CE031-5F70-4EAE-8069-FB2C8A914746}" sibTransId="{FF715E33-DE80-4F19-A42D-2CCEA5F04659}"/>
    <dgm:cxn modelId="{B23F4BFE-AAE4-406E-9395-B047429114EB}" type="presOf" srcId="{E435344B-0F55-4489-AA7A-2C15429A1C5D}" destId="{ABA80082-637F-4CED-B34C-0266BA8EB4CB}" srcOrd="0" destOrd="3" presId="urn:microsoft.com/office/officeart/2005/8/layout/process3"/>
    <dgm:cxn modelId="{C16905FF-AACA-4479-AD2C-C0BCDFB7BB96}" type="presOf" srcId="{AE2146B0-F8B4-4C04-9830-00212B63D453}" destId="{96E077BB-667E-4931-9386-B23F992A9151}" srcOrd="0" destOrd="0" presId="urn:microsoft.com/office/officeart/2005/8/layout/process3"/>
    <dgm:cxn modelId="{221274A7-10D2-42ED-8417-16741525B020}" type="presParOf" srcId="{BF82C525-03B6-4F14-A08B-6AB637336E22}" destId="{097F7E86-501E-4049-B081-BEABFD9060CD}" srcOrd="0" destOrd="0" presId="urn:microsoft.com/office/officeart/2005/8/layout/process3"/>
    <dgm:cxn modelId="{A6E9F8FB-A46E-4242-A9F1-2AA92BD2A203}" type="presParOf" srcId="{097F7E86-501E-4049-B081-BEABFD9060CD}" destId="{E6C70C32-617D-4A2F-8A38-5189E09CB05F}" srcOrd="0" destOrd="0" presId="urn:microsoft.com/office/officeart/2005/8/layout/process3"/>
    <dgm:cxn modelId="{283311F5-2E21-4529-B745-0972C1716290}" type="presParOf" srcId="{097F7E86-501E-4049-B081-BEABFD9060CD}" destId="{77ED73B2-FF1A-4F90-ABD7-DC1ED8E6F953}" srcOrd="1" destOrd="0" presId="urn:microsoft.com/office/officeart/2005/8/layout/process3"/>
    <dgm:cxn modelId="{3CF6B838-E52A-47A7-B04D-B2047D09AF73}" type="presParOf" srcId="{097F7E86-501E-4049-B081-BEABFD9060CD}" destId="{EB8875FB-9158-4F22-9BC2-644105B4A5E4}" srcOrd="2" destOrd="0" presId="urn:microsoft.com/office/officeart/2005/8/layout/process3"/>
    <dgm:cxn modelId="{0C6575B5-0F54-4705-924C-E0A66600BDEF}" type="presParOf" srcId="{BF82C525-03B6-4F14-A08B-6AB637336E22}" destId="{FDC6AF15-0FFC-44DE-9E43-CE3118DCED67}" srcOrd="1" destOrd="0" presId="urn:microsoft.com/office/officeart/2005/8/layout/process3"/>
    <dgm:cxn modelId="{A3B10E0D-01F2-4517-AA2F-9F5AF544D1DB}" type="presParOf" srcId="{FDC6AF15-0FFC-44DE-9E43-CE3118DCED67}" destId="{3F77859F-15DB-4382-AE2A-3FFD10CE5683}" srcOrd="0" destOrd="0" presId="urn:microsoft.com/office/officeart/2005/8/layout/process3"/>
    <dgm:cxn modelId="{239DE963-652B-4B9C-A6B9-E75822EAD9AC}" type="presParOf" srcId="{BF82C525-03B6-4F14-A08B-6AB637336E22}" destId="{DBF99773-B1C9-4FFB-AA68-002EFB5623D4}" srcOrd="2" destOrd="0" presId="urn:microsoft.com/office/officeart/2005/8/layout/process3"/>
    <dgm:cxn modelId="{FC84FEB0-F5A6-4501-8567-C5ABEF161B02}" type="presParOf" srcId="{DBF99773-B1C9-4FFB-AA68-002EFB5623D4}" destId="{B1299092-37B1-4E77-83E0-E16661AD4529}" srcOrd="0" destOrd="0" presId="urn:microsoft.com/office/officeart/2005/8/layout/process3"/>
    <dgm:cxn modelId="{9D2CA9DC-DE19-43D5-840D-E7E77EC4366A}" type="presParOf" srcId="{DBF99773-B1C9-4FFB-AA68-002EFB5623D4}" destId="{BA9D1C71-6D09-4130-80D2-88EDF5825C42}" srcOrd="1" destOrd="0" presId="urn:microsoft.com/office/officeart/2005/8/layout/process3"/>
    <dgm:cxn modelId="{8DDDF621-94FC-40EF-AEF8-63C53817FC15}" type="presParOf" srcId="{DBF99773-B1C9-4FFB-AA68-002EFB5623D4}" destId="{ABA80082-637F-4CED-B34C-0266BA8EB4CB}" srcOrd="2" destOrd="0" presId="urn:microsoft.com/office/officeart/2005/8/layout/process3"/>
    <dgm:cxn modelId="{E6D77426-A708-4289-8438-432FF7EDD5A4}" type="presParOf" srcId="{BF82C525-03B6-4F14-A08B-6AB637336E22}" destId="{E6692940-D83B-4677-9EEC-7CFCCABDD213}" srcOrd="3" destOrd="0" presId="urn:microsoft.com/office/officeart/2005/8/layout/process3"/>
    <dgm:cxn modelId="{FF06D8B0-80B5-4CB7-8B62-FEB29DC3E772}" type="presParOf" srcId="{E6692940-D83B-4677-9EEC-7CFCCABDD213}" destId="{6962F8EB-1673-4F0D-B4A2-93EF9C877D92}" srcOrd="0" destOrd="0" presId="urn:microsoft.com/office/officeart/2005/8/layout/process3"/>
    <dgm:cxn modelId="{0FB76D46-4D84-4F63-A186-D9CB39814AAB}" type="presParOf" srcId="{BF82C525-03B6-4F14-A08B-6AB637336E22}" destId="{6A503BF8-FB85-4885-A500-D2841B4AC942}" srcOrd="4" destOrd="0" presId="urn:microsoft.com/office/officeart/2005/8/layout/process3"/>
    <dgm:cxn modelId="{910C385D-4BD8-4069-B3B2-A9962EEC9E49}" type="presParOf" srcId="{6A503BF8-FB85-4885-A500-D2841B4AC942}" destId="{D796727F-8F1A-43D2-B5B4-122EB7EA1D79}" srcOrd="0" destOrd="0" presId="urn:microsoft.com/office/officeart/2005/8/layout/process3"/>
    <dgm:cxn modelId="{EAF823A2-37D5-49B1-960C-3909D3D30803}" type="presParOf" srcId="{6A503BF8-FB85-4885-A500-D2841B4AC942}" destId="{38ADDB9A-1FC7-49FC-A50B-15C91B164C86}" srcOrd="1" destOrd="0" presId="urn:microsoft.com/office/officeart/2005/8/layout/process3"/>
    <dgm:cxn modelId="{2BCDC7B2-961D-4F60-96DA-BF10096147A7}" type="presParOf" srcId="{6A503BF8-FB85-4885-A500-D2841B4AC942}" destId="{049BE9D1-D432-49D1-B10D-6F525FE55DF9}" srcOrd="2" destOrd="0" presId="urn:microsoft.com/office/officeart/2005/8/layout/process3"/>
    <dgm:cxn modelId="{325DD8B7-D339-4C20-BE45-2EA690A09B71}" type="presParOf" srcId="{BF82C525-03B6-4F14-A08B-6AB637336E22}" destId="{A8EAF096-25D2-4D52-BD28-64691974C7D2}" srcOrd="5" destOrd="0" presId="urn:microsoft.com/office/officeart/2005/8/layout/process3"/>
    <dgm:cxn modelId="{2BF3AE17-3914-4CA3-9935-90049B5203AA}" type="presParOf" srcId="{A8EAF096-25D2-4D52-BD28-64691974C7D2}" destId="{2C4B28DE-F9E2-44C5-9CEE-46EC973B12C7}" srcOrd="0" destOrd="0" presId="urn:microsoft.com/office/officeart/2005/8/layout/process3"/>
    <dgm:cxn modelId="{2BA83151-5E2F-4257-96B4-3A24B18A6914}" type="presParOf" srcId="{BF82C525-03B6-4F14-A08B-6AB637336E22}" destId="{9DDC4C09-EFFD-428A-800B-4F794FBB21F7}" srcOrd="6" destOrd="0" presId="urn:microsoft.com/office/officeart/2005/8/layout/process3"/>
    <dgm:cxn modelId="{68401D64-FF4A-48B2-A2F8-E08EB5F8EB6C}" type="presParOf" srcId="{9DDC4C09-EFFD-428A-800B-4F794FBB21F7}" destId="{96E077BB-667E-4931-9386-B23F992A9151}" srcOrd="0" destOrd="0" presId="urn:microsoft.com/office/officeart/2005/8/layout/process3"/>
    <dgm:cxn modelId="{EFD1ECDA-82FF-4982-B1D8-08789B06300F}" type="presParOf" srcId="{9DDC4C09-EFFD-428A-800B-4F794FBB21F7}" destId="{D2FDA178-0339-4D01-8D13-57DD03A3C596}" srcOrd="1" destOrd="0" presId="urn:microsoft.com/office/officeart/2005/8/layout/process3"/>
    <dgm:cxn modelId="{E5E0F996-BAC5-4B2B-960C-79C81D100DE0}" type="presParOf" srcId="{9DDC4C09-EFFD-428A-800B-4F794FBB21F7}" destId="{9F0EEDF3-0378-42D9-A77E-4E5059A185D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91829-E537-46AC-949C-68E66F488BA0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EF093E9-CEF9-4223-B4AC-B0288A4DDEB6}">
      <dgm:prSet phldrT="[Text]"/>
      <dgm:spPr>
        <a:solidFill>
          <a:srgbClr val="F39231"/>
        </a:solidFill>
      </dgm:spPr>
      <dgm:t>
        <a:bodyPr/>
        <a:lstStyle/>
        <a:p>
          <a:r>
            <a:rPr lang="en-US" b="1" i="0"/>
            <a:t>$1.5 trillion</a:t>
          </a:r>
          <a:endParaRPr lang="en-US" b="1"/>
        </a:p>
      </dgm:t>
    </dgm:pt>
    <dgm:pt modelId="{DB84C64E-1806-4526-98BF-C92224A655B6}" type="parTrans" cxnId="{7201A1E2-B7C7-4EC9-86C6-79D19AC36E49}">
      <dgm:prSet/>
      <dgm:spPr/>
      <dgm:t>
        <a:bodyPr/>
        <a:lstStyle/>
        <a:p>
          <a:endParaRPr lang="en-US"/>
        </a:p>
      </dgm:t>
    </dgm:pt>
    <dgm:pt modelId="{6C47302D-5476-4D7A-8B36-4248DBCC0BC3}" type="sibTrans" cxnId="{7201A1E2-B7C7-4EC9-86C6-79D19AC36E49}">
      <dgm:prSet/>
      <dgm:spPr/>
      <dgm:t>
        <a:bodyPr/>
        <a:lstStyle/>
        <a:p>
          <a:endParaRPr lang="en-US"/>
        </a:p>
      </dgm:t>
    </dgm:pt>
    <dgm:pt modelId="{BB1EBD6B-AB72-4FB5-8C6C-8CAD8B63793A}">
      <dgm:prSet phldrT="[Text]"/>
      <dgm:spPr>
        <a:solidFill>
          <a:srgbClr val="DE7628"/>
        </a:solidFill>
      </dgm:spPr>
      <dgm:t>
        <a:bodyPr/>
        <a:lstStyle/>
        <a:p>
          <a:r>
            <a:rPr lang="en-US" b="1" i="0"/>
            <a:t>$129.87 billion</a:t>
          </a:r>
          <a:endParaRPr lang="en-US" b="1"/>
        </a:p>
      </dgm:t>
    </dgm:pt>
    <dgm:pt modelId="{E47D1AB3-D75F-411E-B1D0-0349331897EB}" type="parTrans" cxnId="{B24CF80B-A8AE-474B-86DD-1058B52B830E}">
      <dgm:prSet/>
      <dgm:spPr/>
      <dgm:t>
        <a:bodyPr/>
        <a:lstStyle/>
        <a:p>
          <a:endParaRPr lang="en-US"/>
        </a:p>
      </dgm:t>
    </dgm:pt>
    <dgm:pt modelId="{4A61D015-8947-43B6-9585-981F867842CE}" type="sibTrans" cxnId="{B24CF80B-A8AE-474B-86DD-1058B52B830E}">
      <dgm:prSet/>
      <dgm:spPr/>
      <dgm:t>
        <a:bodyPr/>
        <a:lstStyle/>
        <a:p>
          <a:endParaRPr lang="en-US"/>
        </a:p>
      </dgm:t>
    </dgm:pt>
    <dgm:pt modelId="{174E1637-3FD5-4DE9-8536-F11FE7A814A9}">
      <dgm:prSet phldrT="[Text]" custT="1"/>
      <dgm:spPr>
        <a:solidFill>
          <a:srgbClr val="FD5F08"/>
        </a:solidFill>
      </dgm:spPr>
      <dgm:t>
        <a:bodyPr/>
        <a:lstStyle/>
        <a:p>
          <a:r>
            <a:rPr lang="en-US" sz="1600" b="1"/>
            <a:t>~ $1+ million </a:t>
          </a:r>
        </a:p>
      </dgm:t>
    </dgm:pt>
    <dgm:pt modelId="{60F68AD4-5F0D-4289-BDF7-9339830A1385}" type="parTrans" cxnId="{EE9459A7-84A9-42F1-9B14-6E512C359BDD}">
      <dgm:prSet/>
      <dgm:spPr/>
      <dgm:t>
        <a:bodyPr/>
        <a:lstStyle/>
        <a:p>
          <a:endParaRPr lang="en-US"/>
        </a:p>
      </dgm:t>
    </dgm:pt>
    <dgm:pt modelId="{E521CDEC-CCE0-49EC-A785-F17FCE989384}" type="sibTrans" cxnId="{EE9459A7-84A9-42F1-9B14-6E512C359BDD}">
      <dgm:prSet/>
      <dgm:spPr/>
      <dgm:t>
        <a:bodyPr/>
        <a:lstStyle/>
        <a:p>
          <a:endParaRPr lang="en-US"/>
        </a:p>
      </dgm:t>
    </dgm:pt>
    <dgm:pt modelId="{2FC64FAC-62C8-42B6-A58A-3143549330D0}" type="pres">
      <dgm:prSet presAssocID="{A8291829-E537-46AC-949C-68E66F488BA0}" presName="Name0" presStyleCnt="0">
        <dgm:presLayoutVars>
          <dgm:chMax val="7"/>
          <dgm:resizeHandles val="exact"/>
        </dgm:presLayoutVars>
      </dgm:prSet>
      <dgm:spPr/>
    </dgm:pt>
    <dgm:pt modelId="{969C5F85-A051-4A36-8064-4C9D6F305F50}" type="pres">
      <dgm:prSet presAssocID="{A8291829-E537-46AC-949C-68E66F488BA0}" presName="comp1" presStyleCnt="0"/>
      <dgm:spPr/>
    </dgm:pt>
    <dgm:pt modelId="{1483003F-AA8A-43B6-B88A-6F51068333C4}" type="pres">
      <dgm:prSet presAssocID="{A8291829-E537-46AC-949C-68E66F488BA0}" presName="circle1" presStyleLbl="node1" presStyleIdx="0" presStyleCnt="3"/>
      <dgm:spPr/>
    </dgm:pt>
    <dgm:pt modelId="{848D7C2D-7FE6-4DB4-9322-1274B8693F5F}" type="pres">
      <dgm:prSet presAssocID="{A8291829-E537-46AC-949C-68E66F488BA0}" presName="c1text" presStyleLbl="node1" presStyleIdx="0" presStyleCnt="3">
        <dgm:presLayoutVars>
          <dgm:bulletEnabled val="1"/>
        </dgm:presLayoutVars>
      </dgm:prSet>
      <dgm:spPr/>
    </dgm:pt>
    <dgm:pt modelId="{6785D368-9A22-4891-8ECF-CE06A60E9B3D}" type="pres">
      <dgm:prSet presAssocID="{A8291829-E537-46AC-949C-68E66F488BA0}" presName="comp2" presStyleCnt="0"/>
      <dgm:spPr/>
    </dgm:pt>
    <dgm:pt modelId="{35BA6FF8-20E1-4EB9-9FF4-AC9C7E1CDEA2}" type="pres">
      <dgm:prSet presAssocID="{A8291829-E537-46AC-949C-68E66F488BA0}" presName="circle2" presStyleLbl="node1" presStyleIdx="1" presStyleCnt="3" custLinFactNeighborX="-925" custLinFactNeighborY="0"/>
      <dgm:spPr/>
    </dgm:pt>
    <dgm:pt modelId="{FBC697D6-0C1E-4556-B046-4A727E642985}" type="pres">
      <dgm:prSet presAssocID="{A8291829-E537-46AC-949C-68E66F488BA0}" presName="c2text" presStyleLbl="node1" presStyleIdx="1" presStyleCnt="3">
        <dgm:presLayoutVars>
          <dgm:bulletEnabled val="1"/>
        </dgm:presLayoutVars>
      </dgm:prSet>
      <dgm:spPr/>
    </dgm:pt>
    <dgm:pt modelId="{F613C0D1-C8DD-4546-B586-E8B96BB7740E}" type="pres">
      <dgm:prSet presAssocID="{A8291829-E537-46AC-949C-68E66F488BA0}" presName="comp3" presStyleCnt="0"/>
      <dgm:spPr/>
    </dgm:pt>
    <dgm:pt modelId="{721FA868-614C-434C-A34B-EEA7DAEBB387}" type="pres">
      <dgm:prSet presAssocID="{A8291829-E537-46AC-949C-68E66F488BA0}" presName="circle3" presStyleLbl="node1" presStyleIdx="2" presStyleCnt="3"/>
      <dgm:spPr/>
    </dgm:pt>
    <dgm:pt modelId="{787724E8-BC73-4557-8AF0-30FFD9524907}" type="pres">
      <dgm:prSet presAssocID="{A8291829-E537-46AC-949C-68E66F488BA0}" presName="c3text" presStyleLbl="node1" presStyleIdx="2" presStyleCnt="3">
        <dgm:presLayoutVars>
          <dgm:bulletEnabled val="1"/>
        </dgm:presLayoutVars>
      </dgm:prSet>
      <dgm:spPr/>
    </dgm:pt>
  </dgm:ptLst>
  <dgm:cxnLst>
    <dgm:cxn modelId="{B24CF80B-A8AE-474B-86DD-1058B52B830E}" srcId="{A8291829-E537-46AC-949C-68E66F488BA0}" destId="{BB1EBD6B-AB72-4FB5-8C6C-8CAD8B63793A}" srcOrd="1" destOrd="0" parTransId="{E47D1AB3-D75F-411E-B1D0-0349331897EB}" sibTransId="{4A61D015-8947-43B6-9585-981F867842CE}"/>
    <dgm:cxn modelId="{38EAA460-B3AA-421B-8E59-7BD3AAB418FA}" type="presOf" srcId="{A8291829-E537-46AC-949C-68E66F488BA0}" destId="{2FC64FAC-62C8-42B6-A58A-3143549330D0}" srcOrd="0" destOrd="0" presId="urn:microsoft.com/office/officeart/2005/8/layout/venn2"/>
    <dgm:cxn modelId="{EE9459A7-84A9-42F1-9B14-6E512C359BDD}" srcId="{A8291829-E537-46AC-949C-68E66F488BA0}" destId="{174E1637-3FD5-4DE9-8536-F11FE7A814A9}" srcOrd="2" destOrd="0" parTransId="{60F68AD4-5F0D-4289-BDF7-9339830A1385}" sibTransId="{E521CDEC-CCE0-49EC-A785-F17FCE989384}"/>
    <dgm:cxn modelId="{849D64BF-0560-4187-AE7D-39913AC6458C}" type="presOf" srcId="{BB1EBD6B-AB72-4FB5-8C6C-8CAD8B63793A}" destId="{35BA6FF8-20E1-4EB9-9FF4-AC9C7E1CDEA2}" srcOrd="0" destOrd="0" presId="urn:microsoft.com/office/officeart/2005/8/layout/venn2"/>
    <dgm:cxn modelId="{1FDE2DC8-96AB-432F-BAE5-5E40A85CE3E1}" type="presOf" srcId="{174E1637-3FD5-4DE9-8536-F11FE7A814A9}" destId="{787724E8-BC73-4557-8AF0-30FFD9524907}" srcOrd="1" destOrd="0" presId="urn:microsoft.com/office/officeart/2005/8/layout/venn2"/>
    <dgm:cxn modelId="{52D152D2-2BBD-41D2-9CB8-44792C39D264}" type="presOf" srcId="{5EF093E9-CEF9-4223-B4AC-B0288A4DDEB6}" destId="{848D7C2D-7FE6-4DB4-9322-1274B8693F5F}" srcOrd="1" destOrd="0" presId="urn:microsoft.com/office/officeart/2005/8/layout/venn2"/>
    <dgm:cxn modelId="{7201A1E2-B7C7-4EC9-86C6-79D19AC36E49}" srcId="{A8291829-E537-46AC-949C-68E66F488BA0}" destId="{5EF093E9-CEF9-4223-B4AC-B0288A4DDEB6}" srcOrd="0" destOrd="0" parTransId="{DB84C64E-1806-4526-98BF-C92224A655B6}" sibTransId="{6C47302D-5476-4D7A-8B36-4248DBCC0BC3}"/>
    <dgm:cxn modelId="{566A07EF-15C4-4175-99C0-6459DFED8193}" type="presOf" srcId="{BB1EBD6B-AB72-4FB5-8C6C-8CAD8B63793A}" destId="{FBC697D6-0C1E-4556-B046-4A727E642985}" srcOrd="1" destOrd="0" presId="urn:microsoft.com/office/officeart/2005/8/layout/venn2"/>
    <dgm:cxn modelId="{03AD67FE-FC1B-4CB4-AD44-A4292C0DC90A}" type="presOf" srcId="{5EF093E9-CEF9-4223-B4AC-B0288A4DDEB6}" destId="{1483003F-AA8A-43B6-B88A-6F51068333C4}" srcOrd="0" destOrd="0" presId="urn:microsoft.com/office/officeart/2005/8/layout/venn2"/>
    <dgm:cxn modelId="{EF8950FF-03CB-4610-9664-8C7130F9CC06}" type="presOf" srcId="{174E1637-3FD5-4DE9-8536-F11FE7A814A9}" destId="{721FA868-614C-434C-A34B-EEA7DAEBB387}" srcOrd="0" destOrd="0" presId="urn:microsoft.com/office/officeart/2005/8/layout/venn2"/>
    <dgm:cxn modelId="{9E4486F7-FB4A-4AA4-A608-002169FFA398}" type="presParOf" srcId="{2FC64FAC-62C8-42B6-A58A-3143549330D0}" destId="{969C5F85-A051-4A36-8064-4C9D6F305F50}" srcOrd="0" destOrd="0" presId="urn:microsoft.com/office/officeart/2005/8/layout/venn2"/>
    <dgm:cxn modelId="{AFA0258F-CBAC-43B8-BDD4-097E2C2DF80B}" type="presParOf" srcId="{969C5F85-A051-4A36-8064-4C9D6F305F50}" destId="{1483003F-AA8A-43B6-B88A-6F51068333C4}" srcOrd="0" destOrd="0" presId="urn:microsoft.com/office/officeart/2005/8/layout/venn2"/>
    <dgm:cxn modelId="{AEEC711A-BC02-4486-8F6F-9BD1BC54495F}" type="presParOf" srcId="{969C5F85-A051-4A36-8064-4C9D6F305F50}" destId="{848D7C2D-7FE6-4DB4-9322-1274B8693F5F}" srcOrd="1" destOrd="0" presId="urn:microsoft.com/office/officeart/2005/8/layout/venn2"/>
    <dgm:cxn modelId="{D8990EC0-A43D-4504-BB24-FC973201CF87}" type="presParOf" srcId="{2FC64FAC-62C8-42B6-A58A-3143549330D0}" destId="{6785D368-9A22-4891-8ECF-CE06A60E9B3D}" srcOrd="1" destOrd="0" presId="urn:microsoft.com/office/officeart/2005/8/layout/venn2"/>
    <dgm:cxn modelId="{79726B7F-A15C-42E4-929C-A9C65BBA6D6F}" type="presParOf" srcId="{6785D368-9A22-4891-8ECF-CE06A60E9B3D}" destId="{35BA6FF8-20E1-4EB9-9FF4-AC9C7E1CDEA2}" srcOrd="0" destOrd="0" presId="urn:microsoft.com/office/officeart/2005/8/layout/venn2"/>
    <dgm:cxn modelId="{67511AC3-10D6-4D99-B734-0D82A9D5D821}" type="presParOf" srcId="{6785D368-9A22-4891-8ECF-CE06A60E9B3D}" destId="{FBC697D6-0C1E-4556-B046-4A727E642985}" srcOrd="1" destOrd="0" presId="urn:microsoft.com/office/officeart/2005/8/layout/venn2"/>
    <dgm:cxn modelId="{BBB8207F-C399-4861-BC28-ED9369A3C40A}" type="presParOf" srcId="{2FC64FAC-62C8-42B6-A58A-3143549330D0}" destId="{F613C0D1-C8DD-4546-B586-E8B96BB7740E}" srcOrd="2" destOrd="0" presId="urn:microsoft.com/office/officeart/2005/8/layout/venn2"/>
    <dgm:cxn modelId="{F081F7E2-FAA2-4974-B629-B8684CB25137}" type="presParOf" srcId="{F613C0D1-C8DD-4546-B586-E8B96BB7740E}" destId="{721FA868-614C-434C-A34B-EEA7DAEBB387}" srcOrd="0" destOrd="0" presId="urn:microsoft.com/office/officeart/2005/8/layout/venn2"/>
    <dgm:cxn modelId="{EAD0F418-D886-426C-9F5F-2095A387F37A}" type="presParOf" srcId="{F613C0D1-C8DD-4546-B586-E8B96BB7740E}" destId="{787724E8-BC73-4557-8AF0-30FFD9524907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4FEEE0-6169-4E34-BBC1-29F690FCA68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895938-3FB9-4641-B42A-510A58E5E9EF}">
      <dgm:prSet custT="1"/>
      <dgm:spPr/>
      <dgm:t>
        <a:bodyPr/>
        <a:lstStyle/>
        <a:p>
          <a:r>
            <a:rPr lang="en-US" sz="2000" b="0" i="0" u="none"/>
            <a:t>Models attuned to client needs</a:t>
          </a:r>
          <a:r>
            <a:rPr lang="en-US" sz="2000" b="0" i="0"/>
            <a:t>​</a:t>
          </a:r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46E2FB0-A270-469F-9512-2389CF1E5D94}" type="parTrans" cxnId="{C40F5EE7-CF89-4373-A934-263B8E967C04}">
      <dgm:prSet/>
      <dgm:spPr/>
      <dgm:t>
        <a:bodyPr/>
        <a:lstStyle/>
        <a:p>
          <a:endParaRPr lang="en-US"/>
        </a:p>
      </dgm:t>
    </dgm:pt>
    <dgm:pt modelId="{537BE726-D022-4E6D-BA53-ED94EF248DD7}" type="sibTrans" cxnId="{C40F5EE7-CF89-4373-A934-263B8E967C04}">
      <dgm:prSet/>
      <dgm:spPr/>
      <dgm:t>
        <a:bodyPr/>
        <a:lstStyle/>
        <a:p>
          <a:endParaRPr lang="en-US"/>
        </a:p>
      </dgm:t>
    </dgm:pt>
    <dgm:pt modelId="{8FF151F3-46ED-4AAB-BB3F-147210E5C856}">
      <dgm:prSet custT="1"/>
      <dgm:spPr/>
      <dgm:t>
        <a:bodyPr/>
        <a:lstStyle/>
        <a:p>
          <a:r>
            <a:rPr lang="en-US" sz="2000" b="0" i="0" u="none"/>
            <a:t>Cloud Implementation</a:t>
          </a:r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00C18C3-6AA2-41DD-A8A3-13702B2C9692}" type="parTrans" cxnId="{408AF500-5AEA-4825-9A8E-01330127C501}">
      <dgm:prSet/>
      <dgm:spPr/>
      <dgm:t>
        <a:bodyPr/>
        <a:lstStyle/>
        <a:p>
          <a:endParaRPr lang="en-US"/>
        </a:p>
      </dgm:t>
    </dgm:pt>
    <dgm:pt modelId="{44282E34-0B46-4496-AB27-BF8FA5D447DF}" type="sibTrans" cxnId="{408AF500-5AEA-4825-9A8E-01330127C501}">
      <dgm:prSet/>
      <dgm:spPr/>
      <dgm:t>
        <a:bodyPr/>
        <a:lstStyle/>
        <a:p>
          <a:endParaRPr lang="en-US"/>
        </a:p>
      </dgm:t>
    </dgm:pt>
    <dgm:pt modelId="{CC3AFCA0-A207-4A84-AADB-ACCD636171D1}">
      <dgm:prSet custT="1"/>
      <dgm:spPr/>
      <dgm:t>
        <a:bodyPr/>
        <a:lstStyle/>
        <a:p>
          <a:r>
            <a:rPr lang="en-US" sz="2000" b="0" i="0" u="none"/>
            <a:t>Add-on to existing report generation tools</a:t>
          </a:r>
          <a:r>
            <a:rPr lang="en-US" sz="2000" b="0" i="0"/>
            <a:t>​</a:t>
          </a:r>
          <a:br>
            <a:rPr lang="en-US" sz="2000" b="0" i="0"/>
          </a:br>
          <a:r>
            <a:rPr lang="en-US" sz="2000" b="0" i="0"/>
            <a:t>&amp; </a:t>
          </a:r>
          <a:r>
            <a:rPr lang="en-US" sz="2000" b="0" i="0" u="none"/>
            <a:t>Scalable for multiple report types</a:t>
          </a:r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BA12997-8248-4DB4-9106-B1A0EF6F485A}" type="parTrans" cxnId="{7A0FB867-AD04-40AB-943A-ACD5066C66A5}">
      <dgm:prSet/>
      <dgm:spPr/>
      <dgm:t>
        <a:bodyPr/>
        <a:lstStyle/>
        <a:p>
          <a:endParaRPr lang="en-US"/>
        </a:p>
      </dgm:t>
    </dgm:pt>
    <dgm:pt modelId="{640C5AE2-C3E9-41AD-9906-8091EC795B70}" type="sibTrans" cxnId="{7A0FB867-AD04-40AB-943A-ACD5066C66A5}">
      <dgm:prSet/>
      <dgm:spPr/>
      <dgm:t>
        <a:bodyPr/>
        <a:lstStyle/>
        <a:p>
          <a:endParaRPr lang="en-US"/>
        </a:p>
      </dgm:t>
    </dgm:pt>
    <dgm:pt modelId="{38BF2349-5FAD-453D-8398-4C263DD2C53D}">
      <dgm:prSet custT="1"/>
      <dgm:spPr/>
      <dgm:t>
        <a:bodyPr/>
        <a:lstStyle/>
        <a:p>
          <a:r>
            <a:rPr lang="en-US" sz="2000" b="0" i="0" u="none"/>
            <a:t>Better UI/UX</a:t>
          </a:r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3E67392-593B-4874-80BB-42CB28CAF3A7}" type="parTrans" cxnId="{92CFFCBC-0328-4C8B-8518-A6949CD8F7BD}">
      <dgm:prSet/>
      <dgm:spPr/>
      <dgm:t>
        <a:bodyPr/>
        <a:lstStyle/>
        <a:p>
          <a:endParaRPr lang="en-US"/>
        </a:p>
      </dgm:t>
    </dgm:pt>
    <dgm:pt modelId="{75274BD2-6AD7-472D-9270-5AC0B5EB6B47}" type="sibTrans" cxnId="{92CFFCBC-0328-4C8B-8518-A6949CD8F7BD}">
      <dgm:prSet/>
      <dgm:spPr/>
      <dgm:t>
        <a:bodyPr/>
        <a:lstStyle/>
        <a:p>
          <a:endParaRPr lang="en-US"/>
        </a:p>
      </dgm:t>
    </dgm:pt>
    <dgm:pt modelId="{071937C7-0C84-3045-BDFA-C53C063DF307}" type="pres">
      <dgm:prSet presAssocID="{6B4FEEE0-6169-4E34-BBC1-29F690FCA68F}" presName="diagram" presStyleCnt="0">
        <dgm:presLayoutVars>
          <dgm:dir/>
          <dgm:resizeHandles val="exact"/>
        </dgm:presLayoutVars>
      </dgm:prSet>
      <dgm:spPr/>
    </dgm:pt>
    <dgm:pt modelId="{9895D366-17FD-7D44-94D0-EC69BF0D8EFE}" type="pres">
      <dgm:prSet presAssocID="{5B895938-3FB9-4641-B42A-510A58E5E9EF}" presName="node" presStyleLbl="node1" presStyleIdx="0" presStyleCnt="4">
        <dgm:presLayoutVars>
          <dgm:bulletEnabled val="1"/>
        </dgm:presLayoutVars>
      </dgm:prSet>
      <dgm:spPr/>
    </dgm:pt>
    <dgm:pt modelId="{10FA94FA-1113-3F46-9407-F7B91FADF709}" type="pres">
      <dgm:prSet presAssocID="{537BE726-D022-4E6D-BA53-ED94EF248DD7}" presName="sibTrans" presStyleCnt="0"/>
      <dgm:spPr/>
    </dgm:pt>
    <dgm:pt modelId="{19104D1C-0886-C34E-9CA1-1C189DB267EE}" type="pres">
      <dgm:prSet presAssocID="{8FF151F3-46ED-4AAB-BB3F-147210E5C856}" presName="node" presStyleLbl="node1" presStyleIdx="1" presStyleCnt="4">
        <dgm:presLayoutVars>
          <dgm:bulletEnabled val="1"/>
        </dgm:presLayoutVars>
      </dgm:prSet>
      <dgm:spPr/>
    </dgm:pt>
    <dgm:pt modelId="{2232C03D-1169-BA47-A782-BFE026A2FFDE}" type="pres">
      <dgm:prSet presAssocID="{44282E34-0B46-4496-AB27-BF8FA5D447DF}" presName="sibTrans" presStyleCnt="0"/>
      <dgm:spPr/>
    </dgm:pt>
    <dgm:pt modelId="{F497B3CA-1C4C-8D4A-B03D-2DE02E479922}" type="pres">
      <dgm:prSet presAssocID="{CC3AFCA0-A207-4A84-AADB-ACCD636171D1}" presName="node" presStyleLbl="node1" presStyleIdx="2" presStyleCnt="4" custLinFactNeighborX="854" custLinFactNeighborY="-1126">
        <dgm:presLayoutVars>
          <dgm:bulletEnabled val="1"/>
        </dgm:presLayoutVars>
      </dgm:prSet>
      <dgm:spPr/>
    </dgm:pt>
    <dgm:pt modelId="{8BB3699F-BC13-1040-BC01-DF8ECFE052D5}" type="pres">
      <dgm:prSet presAssocID="{640C5AE2-C3E9-41AD-9906-8091EC795B70}" presName="sibTrans" presStyleCnt="0"/>
      <dgm:spPr/>
    </dgm:pt>
    <dgm:pt modelId="{55A0B4B6-E394-614C-BE42-051439AD6258}" type="pres">
      <dgm:prSet presAssocID="{38BF2349-5FAD-453D-8398-4C263DD2C53D}" presName="node" presStyleLbl="node1" presStyleIdx="3" presStyleCnt="4">
        <dgm:presLayoutVars>
          <dgm:bulletEnabled val="1"/>
        </dgm:presLayoutVars>
      </dgm:prSet>
      <dgm:spPr/>
    </dgm:pt>
  </dgm:ptLst>
  <dgm:cxnLst>
    <dgm:cxn modelId="{408AF500-5AEA-4825-9A8E-01330127C501}" srcId="{6B4FEEE0-6169-4E34-BBC1-29F690FCA68F}" destId="{8FF151F3-46ED-4AAB-BB3F-147210E5C856}" srcOrd="1" destOrd="0" parTransId="{100C18C3-6AA2-41DD-A8A3-13702B2C9692}" sibTransId="{44282E34-0B46-4496-AB27-BF8FA5D447DF}"/>
    <dgm:cxn modelId="{1483BA11-DEC8-D347-83E0-1596FA8BE9B8}" type="presOf" srcId="{5B895938-3FB9-4641-B42A-510A58E5E9EF}" destId="{9895D366-17FD-7D44-94D0-EC69BF0D8EFE}" srcOrd="0" destOrd="0" presId="urn:microsoft.com/office/officeart/2005/8/layout/default"/>
    <dgm:cxn modelId="{B626E433-6096-EB4F-B74B-A788ABAB4CB3}" type="presOf" srcId="{CC3AFCA0-A207-4A84-AADB-ACCD636171D1}" destId="{F497B3CA-1C4C-8D4A-B03D-2DE02E479922}" srcOrd="0" destOrd="0" presId="urn:microsoft.com/office/officeart/2005/8/layout/default"/>
    <dgm:cxn modelId="{7A0FB867-AD04-40AB-943A-ACD5066C66A5}" srcId="{6B4FEEE0-6169-4E34-BBC1-29F690FCA68F}" destId="{CC3AFCA0-A207-4A84-AADB-ACCD636171D1}" srcOrd="2" destOrd="0" parTransId="{5BA12997-8248-4DB4-9106-B1A0EF6F485A}" sibTransId="{640C5AE2-C3E9-41AD-9906-8091EC795B70}"/>
    <dgm:cxn modelId="{02F7E281-F22B-524C-920B-5E5F55A6B207}" type="presOf" srcId="{8FF151F3-46ED-4AAB-BB3F-147210E5C856}" destId="{19104D1C-0886-C34E-9CA1-1C189DB267EE}" srcOrd="0" destOrd="0" presId="urn:microsoft.com/office/officeart/2005/8/layout/default"/>
    <dgm:cxn modelId="{02CF32A4-2494-424F-B8F5-8D89BA0FC9AE}" type="presOf" srcId="{38BF2349-5FAD-453D-8398-4C263DD2C53D}" destId="{55A0B4B6-E394-614C-BE42-051439AD6258}" srcOrd="0" destOrd="0" presId="urn:microsoft.com/office/officeart/2005/8/layout/default"/>
    <dgm:cxn modelId="{92CFFCBC-0328-4C8B-8518-A6949CD8F7BD}" srcId="{6B4FEEE0-6169-4E34-BBC1-29F690FCA68F}" destId="{38BF2349-5FAD-453D-8398-4C263DD2C53D}" srcOrd="3" destOrd="0" parTransId="{63E67392-593B-4874-80BB-42CB28CAF3A7}" sibTransId="{75274BD2-6AD7-472D-9270-5AC0B5EB6B47}"/>
    <dgm:cxn modelId="{C40F5EE7-CF89-4373-A934-263B8E967C04}" srcId="{6B4FEEE0-6169-4E34-BBC1-29F690FCA68F}" destId="{5B895938-3FB9-4641-B42A-510A58E5E9EF}" srcOrd="0" destOrd="0" parTransId="{E46E2FB0-A270-469F-9512-2389CF1E5D94}" sibTransId="{537BE726-D022-4E6D-BA53-ED94EF248DD7}"/>
    <dgm:cxn modelId="{49658CF9-7000-3A49-ACB6-32A547030214}" type="presOf" srcId="{6B4FEEE0-6169-4E34-BBC1-29F690FCA68F}" destId="{071937C7-0C84-3045-BDFA-C53C063DF307}" srcOrd="0" destOrd="0" presId="urn:microsoft.com/office/officeart/2005/8/layout/default"/>
    <dgm:cxn modelId="{068213F4-F3AE-214A-897F-01CB8A369685}" type="presParOf" srcId="{071937C7-0C84-3045-BDFA-C53C063DF307}" destId="{9895D366-17FD-7D44-94D0-EC69BF0D8EFE}" srcOrd="0" destOrd="0" presId="urn:microsoft.com/office/officeart/2005/8/layout/default"/>
    <dgm:cxn modelId="{3EA73216-8083-7647-964B-1DD790C85917}" type="presParOf" srcId="{071937C7-0C84-3045-BDFA-C53C063DF307}" destId="{10FA94FA-1113-3F46-9407-F7B91FADF709}" srcOrd="1" destOrd="0" presId="urn:microsoft.com/office/officeart/2005/8/layout/default"/>
    <dgm:cxn modelId="{FFA3B279-0CC8-2242-BD3B-AE0B9CF0F152}" type="presParOf" srcId="{071937C7-0C84-3045-BDFA-C53C063DF307}" destId="{19104D1C-0886-C34E-9CA1-1C189DB267EE}" srcOrd="2" destOrd="0" presId="urn:microsoft.com/office/officeart/2005/8/layout/default"/>
    <dgm:cxn modelId="{36FE2B4D-97FC-BB40-937F-FC46758978A2}" type="presParOf" srcId="{071937C7-0C84-3045-BDFA-C53C063DF307}" destId="{2232C03D-1169-BA47-A782-BFE026A2FFDE}" srcOrd="3" destOrd="0" presId="urn:microsoft.com/office/officeart/2005/8/layout/default"/>
    <dgm:cxn modelId="{2E09A084-4E4F-9344-92B3-2BC6551FA2C2}" type="presParOf" srcId="{071937C7-0C84-3045-BDFA-C53C063DF307}" destId="{F497B3CA-1C4C-8D4A-B03D-2DE02E479922}" srcOrd="4" destOrd="0" presId="urn:microsoft.com/office/officeart/2005/8/layout/default"/>
    <dgm:cxn modelId="{D315A687-765F-5B4C-AE41-3EF510C13534}" type="presParOf" srcId="{071937C7-0C84-3045-BDFA-C53C063DF307}" destId="{8BB3699F-BC13-1040-BC01-DF8ECFE052D5}" srcOrd="5" destOrd="0" presId="urn:microsoft.com/office/officeart/2005/8/layout/default"/>
    <dgm:cxn modelId="{9E310D12-24E4-D04A-945A-04C51A12B7D2}" type="presParOf" srcId="{071937C7-0C84-3045-BDFA-C53C063DF307}" destId="{55A0B4B6-E394-614C-BE42-051439AD625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D73B2-FF1A-4F90-ABD7-DC1ED8E6F953}">
      <dsp:nvSpPr>
        <dsp:cNvPr id="0" name=""/>
        <dsp:cNvSpPr/>
      </dsp:nvSpPr>
      <dsp:spPr>
        <a:xfrm>
          <a:off x="3528" y="663680"/>
          <a:ext cx="1760439" cy="276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200" b="0" i="0" u="none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u="none" kern="1200"/>
            <a:t>Data Collection</a:t>
          </a:r>
          <a:r>
            <a:rPr lang="en-US" sz="1200" b="0" i="0" kern="1200"/>
            <a:t>​</a:t>
          </a:r>
          <a:endParaRPr lang="en-US" sz="1200" kern="1200"/>
        </a:p>
      </dsp:txBody>
      <dsp:txXfrm>
        <a:off x="3528" y="663680"/>
        <a:ext cx="1760439" cy="704175"/>
      </dsp:txXfrm>
    </dsp:sp>
    <dsp:sp modelId="{EB8875FB-9158-4F22-9BC2-644105B4A5E4}">
      <dsp:nvSpPr>
        <dsp:cNvPr id="0" name=""/>
        <dsp:cNvSpPr/>
      </dsp:nvSpPr>
      <dsp:spPr>
        <a:xfrm>
          <a:off x="168357" y="1731611"/>
          <a:ext cx="2151926" cy="332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ClinVar​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PubMed​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UniProt​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Ensembl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String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Synthetic data</a:t>
          </a:r>
        </a:p>
      </dsp:txBody>
      <dsp:txXfrm>
        <a:off x="231385" y="1794639"/>
        <a:ext cx="2025870" cy="3196459"/>
      </dsp:txXfrm>
    </dsp:sp>
    <dsp:sp modelId="{FDC6AF15-0FFC-44DE-9E43-CE3118DCED67}">
      <dsp:nvSpPr>
        <dsp:cNvPr id="0" name=""/>
        <dsp:cNvSpPr/>
      </dsp:nvSpPr>
      <dsp:spPr>
        <a:xfrm>
          <a:off x="2079780" y="796618"/>
          <a:ext cx="669521" cy="438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079780" y="884278"/>
        <a:ext cx="538032" cy="262978"/>
      </dsp:txXfrm>
    </dsp:sp>
    <dsp:sp modelId="{BA9D1C71-6D09-4130-80D2-88EDF5825C42}">
      <dsp:nvSpPr>
        <dsp:cNvPr id="0" name=""/>
        <dsp:cNvSpPr/>
      </dsp:nvSpPr>
      <dsp:spPr>
        <a:xfrm>
          <a:off x="3027217" y="663680"/>
          <a:ext cx="1760439" cy="276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Features/ Attributes</a:t>
          </a:r>
        </a:p>
      </dsp:txBody>
      <dsp:txXfrm>
        <a:off x="3027217" y="663680"/>
        <a:ext cx="1760439" cy="704175"/>
      </dsp:txXfrm>
    </dsp:sp>
    <dsp:sp modelId="{ABA80082-637F-4CED-B34C-0266BA8EB4CB}">
      <dsp:nvSpPr>
        <dsp:cNvPr id="0" name=""/>
        <dsp:cNvSpPr/>
      </dsp:nvSpPr>
      <dsp:spPr>
        <a:xfrm>
          <a:off x="3113319" y="1731611"/>
          <a:ext cx="2309380" cy="332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/>
            <a:t>Domain information</a:t>
          </a:r>
          <a:r>
            <a:rPr lang="en-US" sz="1200" b="0" i="0" kern="1200"/>
            <a:t>​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200" b="0" i="0" u="none" kern="1200"/>
            <a:t>(Kinase, Auto-inhibitory and other cancer specific domains)</a:t>
          </a:r>
          <a:r>
            <a:rPr lang="en-US" sz="1200" b="0" i="0" kern="1200"/>
            <a:t>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/>
            <a:t>Cancer pathway networks</a:t>
          </a:r>
          <a:r>
            <a:rPr lang="en-US" sz="1400" b="0" i="0" kern="1200"/>
            <a:t>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/>
            <a:t>Drugs/Therapies</a:t>
          </a:r>
          <a:r>
            <a:rPr lang="en-US" sz="1400" b="0" i="0" kern="1200"/>
            <a:t>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/>
            <a:t>Trials association</a:t>
          </a:r>
          <a:r>
            <a:rPr lang="en-US" sz="1400" b="0" i="0" kern="1200"/>
            <a:t>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/>
            <a:t>Availability of publications</a:t>
          </a:r>
          <a:r>
            <a:rPr lang="en-US" sz="1400" b="0" i="0" kern="1200"/>
            <a:t>​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200" b="0" i="0" kern="1200"/>
            <a:t>​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1200" b="0" i="0" kern="1200"/>
        </a:p>
      </dsp:txBody>
      <dsp:txXfrm>
        <a:off x="3180958" y="1799250"/>
        <a:ext cx="2174102" cy="3187237"/>
      </dsp:txXfrm>
    </dsp:sp>
    <dsp:sp modelId="{E6692940-D83B-4677-9EEC-7CFCCABDD213}">
      <dsp:nvSpPr>
        <dsp:cNvPr id="0" name=""/>
        <dsp:cNvSpPr/>
      </dsp:nvSpPr>
      <dsp:spPr>
        <a:xfrm>
          <a:off x="5123151" y="796618"/>
          <a:ext cx="711247" cy="438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123151" y="884278"/>
        <a:ext cx="579758" cy="262978"/>
      </dsp:txXfrm>
    </dsp:sp>
    <dsp:sp modelId="{38ADDB9A-1FC7-49FC-A50B-15C91B164C86}">
      <dsp:nvSpPr>
        <dsp:cNvPr id="0" name=""/>
        <dsp:cNvSpPr/>
      </dsp:nvSpPr>
      <dsp:spPr>
        <a:xfrm>
          <a:off x="6129632" y="663680"/>
          <a:ext cx="1760439" cy="276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AI/ML Model</a:t>
          </a:r>
        </a:p>
      </dsp:txBody>
      <dsp:txXfrm>
        <a:off x="6129632" y="663680"/>
        <a:ext cx="1760439" cy="704175"/>
      </dsp:txXfrm>
    </dsp:sp>
    <dsp:sp modelId="{049BE9D1-D432-49D1-B10D-6F525FE55DF9}">
      <dsp:nvSpPr>
        <dsp:cNvPr id="0" name=""/>
        <dsp:cNvSpPr/>
      </dsp:nvSpPr>
      <dsp:spPr>
        <a:xfrm>
          <a:off x="6325110" y="1715317"/>
          <a:ext cx="2143582" cy="332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/>
            <a:t>SVR</a:t>
          </a:r>
          <a:r>
            <a:rPr lang="en-US" sz="1400" b="0" i="0" kern="1200"/>
            <a:t>​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/>
            <a:t>Feature selection</a:t>
          </a:r>
          <a:r>
            <a:rPr lang="en-US" sz="1400" b="0" i="0" kern="1200"/>
            <a:t>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/>
            <a:t>10 fold </a:t>
          </a:r>
          <a:r>
            <a:rPr lang="en-US" sz="1900" b="0" i="0" u="none" kern="1200"/>
            <a:t>CV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b="0" i="0" kern="1200"/>
        </a:p>
      </dsp:txBody>
      <dsp:txXfrm>
        <a:off x="6387893" y="1778100"/>
        <a:ext cx="2018016" cy="3196949"/>
      </dsp:txXfrm>
    </dsp:sp>
    <dsp:sp modelId="{A8EAF096-25D2-4D52-BD28-64691974C7D2}">
      <dsp:nvSpPr>
        <dsp:cNvPr id="0" name=""/>
        <dsp:cNvSpPr/>
      </dsp:nvSpPr>
      <dsp:spPr>
        <a:xfrm>
          <a:off x="8204841" y="796618"/>
          <a:ext cx="667310" cy="438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204841" y="884278"/>
        <a:ext cx="535821" cy="262978"/>
      </dsp:txXfrm>
    </dsp:sp>
    <dsp:sp modelId="{D2FDA178-0339-4D01-8D13-57DD03A3C596}">
      <dsp:nvSpPr>
        <dsp:cNvPr id="0" name=""/>
        <dsp:cNvSpPr/>
      </dsp:nvSpPr>
      <dsp:spPr>
        <a:xfrm>
          <a:off x="9149149" y="663680"/>
          <a:ext cx="1760439" cy="276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 Result</a:t>
          </a:r>
        </a:p>
      </dsp:txBody>
      <dsp:txXfrm>
        <a:off x="9149149" y="663680"/>
        <a:ext cx="1760439" cy="704175"/>
      </dsp:txXfrm>
    </dsp:sp>
    <dsp:sp modelId="{9F0EEDF3-0378-42D9-A77E-4E5059A185D5}">
      <dsp:nvSpPr>
        <dsp:cNvPr id="0" name=""/>
        <dsp:cNvSpPr/>
      </dsp:nvSpPr>
      <dsp:spPr>
        <a:xfrm>
          <a:off x="9286462" y="1727962"/>
          <a:ext cx="2165939" cy="332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/>
            <a:t>Probability score for all variants in the report</a:t>
          </a:r>
          <a:r>
            <a:rPr lang="en-US" sz="1400" b="0" i="0" kern="1200"/>
            <a:t>​</a:t>
          </a:r>
          <a:endParaRPr lang="en-US" sz="1400" kern="1200"/>
        </a:p>
      </dsp:txBody>
      <dsp:txXfrm>
        <a:off x="9349900" y="1791400"/>
        <a:ext cx="2039063" cy="3195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3003F-AA8A-43B6-B88A-6F51068333C4}">
      <dsp:nvSpPr>
        <dsp:cNvPr id="0" name=""/>
        <dsp:cNvSpPr/>
      </dsp:nvSpPr>
      <dsp:spPr>
        <a:xfrm>
          <a:off x="434292" y="0"/>
          <a:ext cx="3455519" cy="3455519"/>
        </a:xfrm>
        <a:prstGeom prst="ellipse">
          <a:avLst/>
        </a:prstGeom>
        <a:solidFill>
          <a:srgbClr val="F3923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$1.5 trillion</a:t>
          </a:r>
          <a:endParaRPr lang="en-US" sz="1200" b="1" kern="1200"/>
        </a:p>
      </dsp:txBody>
      <dsp:txXfrm>
        <a:off x="1558200" y="172775"/>
        <a:ext cx="1207703" cy="518327"/>
      </dsp:txXfrm>
    </dsp:sp>
    <dsp:sp modelId="{35BA6FF8-20E1-4EB9-9FF4-AC9C7E1CDEA2}">
      <dsp:nvSpPr>
        <dsp:cNvPr id="0" name=""/>
        <dsp:cNvSpPr/>
      </dsp:nvSpPr>
      <dsp:spPr>
        <a:xfrm>
          <a:off x="842259" y="863879"/>
          <a:ext cx="2591639" cy="2591639"/>
        </a:xfrm>
        <a:prstGeom prst="ellipse">
          <a:avLst/>
        </a:prstGeom>
        <a:solidFill>
          <a:srgbClr val="DE7628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$129.87 billion</a:t>
          </a:r>
          <a:endParaRPr lang="en-US" sz="1200" b="1" kern="1200"/>
        </a:p>
      </dsp:txBody>
      <dsp:txXfrm>
        <a:off x="1534227" y="1025857"/>
        <a:ext cx="1207703" cy="485932"/>
      </dsp:txXfrm>
    </dsp:sp>
    <dsp:sp modelId="{721FA868-614C-434C-A34B-EEA7DAEBB387}">
      <dsp:nvSpPr>
        <dsp:cNvPr id="0" name=""/>
        <dsp:cNvSpPr/>
      </dsp:nvSpPr>
      <dsp:spPr>
        <a:xfrm>
          <a:off x="1298172" y="1727759"/>
          <a:ext cx="1727759" cy="1727759"/>
        </a:xfrm>
        <a:prstGeom prst="ellipse">
          <a:avLst/>
        </a:prstGeom>
        <a:solidFill>
          <a:srgbClr val="FD5F08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~ $1+ million </a:t>
          </a:r>
        </a:p>
      </dsp:txBody>
      <dsp:txXfrm>
        <a:off x="1551196" y="2159699"/>
        <a:ext cx="1221710" cy="8638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D366-17FD-7D44-94D0-EC69BF0D8EFE}">
      <dsp:nvSpPr>
        <dsp:cNvPr id="0" name=""/>
        <dsp:cNvSpPr/>
      </dsp:nvSpPr>
      <dsp:spPr>
        <a:xfrm>
          <a:off x="1041179" y="1031"/>
          <a:ext cx="2888406" cy="1733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/>
            <a:t>Models attuned to client needs</a:t>
          </a:r>
          <a:r>
            <a:rPr lang="en-US" sz="2000" b="0" i="0" kern="1200"/>
            <a:t>​</a:t>
          </a:r>
          <a:endParaRPr lang="en-US" sz="20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41179" y="1031"/>
        <a:ext cx="2888406" cy="1733043"/>
      </dsp:txXfrm>
    </dsp:sp>
    <dsp:sp modelId="{19104D1C-0886-C34E-9CA1-1C189DB267EE}">
      <dsp:nvSpPr>
        <dsp:cNvPr id="0" name=""/>
        <dsp:cNvSpPr/>
      </dsp:nvSpPr>
      <dsp:spPr>
        <a:xfrm>
          <a:off x="4218426" y="1031"/>
          <a:ext cx="2888406" cy="1733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/>
            <a:t>Cloud Implementation</a:t>
          </a:r>
          <a:endParaRPr lang="en-US" sz="20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218426" y="1031"/>
        <a:ext cx="2888406" cy="1733043"/>
      </dsp:txXfrm>
    </dsp:sp>
    <dsp:sp modelId="{F497B3CA-1C4C-8D4A-B03D-2DE02E479922}">
      <dsp:nvSpPr>
        <dsp:cNvPr id="0" name=""/>
        <dsp:cNvSpPr/>
      </dsp:nvSpPr>
      <dsp:spPr>
        <a:xfrm>
          <a:off x="1065846" y="2003401"/>
          <a:ext cx="2888406" cy="1733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/>
            <a:t>Add-on to existing report generation tools</a:t>
          </a:r>
          <a:r>
            <a:rPr lang="en-US" sz="2000" b="0" i="0" kern="1200"/>
            <a:t>​</a:t>
          </a:r>
          <a:br>
            <a:rPr lang="en-US" sz="2000" b="0" i="0" kern="1200"/>
          </a:br>
          <a:r>
            <a:rPr lang="en-US" sz="2000" b="0" i="0" kern="1200"/>
            <a:t>&amp; </a:t>
          </a:r>
          <a:r>
            <a:rPr lang="en-US" sz="2000" b="0" i="0" u="none" kern="1200"/>
            <a:t>Scalable for multiple report types</a:t>
          </a:r>
          <a:endParaRPr lang="en-US" sz="20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65846" y="2003401"/>
        <a:ext cx="2888406" cy="1733043"/>
      </dsp:txXfrm>
    </dsp:sp>
    <dsp:sp modelId="{55A0B4B6-E394-614C-BE42-051439AD6258}">
      <dsp:nvSpPr>
        <dsp:cNvPr id="0" name=""/>
        <dsp:cNvSpPr/>
      </dsp:nvSpPr>
      <dsp:spPr>
        <a:xfrm>
          <a:off x="4218426" y="2022915"/>
          <a:ext cx="2888406" cy="1733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/>
            <a:t>Better UI/UX</a:t>
          </a:r>
          <a:endParaRPr lang="en-US" sz="20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218426" y="2022915"/>
        <a:ext cx="2888406" cy="1733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04A3A-54F7-4CB3-9E67-DE0379C3A88E}" type="datetimeFigureOut"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A1B59-7C49-48C5-8FBB-EE369DD3FC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3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8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7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23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3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58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50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7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6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2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9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1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8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97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doctor-png/" TargetMode="External"/><Relationship Id="rId3" Type="http://schemas.openxmlformats.org/officeDocument/2006/relationships/hyperlink" Target="https://www.animalia-life.club/qa/pictures/patient-icon-png.html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www.freepik.com/premium-vector/vector-illustration-hospital-room-interior-with-medical-tools-bed-table-room-hospital-flat-cartoon-style_7736536.htm" TargetMode="External"/><Relationship Id="rId4" Type="http://schemas.openxmlformats.org/officeDocument/2006/relationships/image" Target="../media/image9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8449" y="122019"/>
            <a:ext cx="6644701" cy="1290324"/>
          </a:xfrm>
        </p:spPr>
        <p:txBody>
          <a:bodyPr anchor="b">
            <a:noAutofit/>
          </a:bodyPr>
          <a:lstStyle/>
          <a:p>
            <a:pPr algn="l"/>
            <a:r>
              <a:rPr lang="en-US" sz="6000" b="1">
                <a:solidFill>
                  <a:srgbClr val="FFFFFF"/>
                </a:solidFill>
                <a:latin typeface="Segoe UI"/>
                <a:cs typeface="Calibri Light"/>
              </a:rPr>
              <a:t>Semic</a:t>
            </a:r>
            <a:r>
              <a:rPr lang="en-US" sz="6000" b="1">
                <a:solidFill>
                  <a:srgbClr val="FD5F08"/>
                </a:solidFill>
                <a:latin typeface="Segoe UI"/>
                <a:cs typeface="Calibri Light"/>
              </a:rPr>
              <a:t>o</a:t>
            </a:r>
            <a:r>
              <a:rPr lang="en-US" sz="6000" b="1">
                <a:solidFill>
                  <a:srgbClr val="FFFFFF"/>
                </a:solidFill>
                <a:latin typeface="Segoe UI"/>
                <a:cs typeface="Calibri Light"/>
              </a:rPr>
              <a:t>l</a:t>
            </a:r>
            <a:r>
              <a:rPr lang="en-US" sz="6000" b="1">
                <a:solidFill>
                  <a:srgbClr val="FD5F08"/>
                </a:solidFill>
                <a:latin typeface="Segoe UI"/>
                <a:cs typeface="Calibri Light"/>
              </a:rPr>
              <a:t>o</a:t>
            </a:r>
            <a:r>
              <a:rPr lang="en-US" sz="6000" b="1">
                <a:solidFill>
                  <a:srgbClr val="FFFFFF"/>
                </a:solidFill>
                <a:latin typeface="Segoe UI"/>
                <a:cs typeface="Calibri Light"/>
              </a:rPr>
              <a:t>ns 2024</a:t>
            </a:r>
            <a:endParaRPr lang="en-US" sz="6000" b="1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2356" y="4110037"/>
            <a:ext cx="10662198" cy="257590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>
                <a:solidFill>
                  <a:srgbClr val="FD5F08"/>
                </a:solidFill>
                <a:latin typeface="Segoe UI"/>
                <a:cs typeface="Calibri"/>
              </a:rPr>
              <a:t>TEAM NAME                   </a:t>
            </a:r>
            <a:r>
              <a:rPr lang="en-US" sz="1800">
                <a:latin typeface="Segoe UI"/>
                <a:cs typeface="Calibri"/>
              </a:rPr>
              <a:t>: </a:t>
            </a:r>
            <a:r>
              <a:rPr lang="en-US" sz="1800" b="1"/>
              <a:t>DATA DETECTIVES</a:t>
            </a:r>
            <a:r>
              <a:rPr lang="en-US" sz="1800" b="0" i="0">
                <a:solidFill>
                  <a:srgbClr val="000000"/>
                </a:solidFill>
                <a:effectLst/>
                <a:latin typeface="Amasis MT Pro" panose="02040504050005020304" pitchFamily="18" charset="0"/>
              </a:rPr>
              <a:t>​</a:t>
            </a:r>
          </a:p>
          <a:p>
            <a:pPr algn="l"/>
            <a:r>
              <a:rPr lang="en-US" sz="1800" b="1" cap="none">
                <a:solidFill>
                  <a:srgbClr val="FD5F08"/>
                </a:solidFill>
                <a:latin typeface="Segoe UI"/>
                <a:cs typeface="Calibri"/>
              </a:rPr>
              <a:t>PS CODE</a:t>
            </a:r>
            <a:r>
              <a:rPr lang="en-US" sz="1800" b="1" cap="none">
                <a:latin typeface="Segoe UI"/>
                <a:cs typeface="Calibri"/>
              </a:rPr>
              <a:t> 			</a:t>
            </a:r>
            <a:r>
              <a:rPr lang="en-US" sz="1800" b="1">
                <a:latin typeface="Segoe UI"/>
                <a:cs typeface="Calibri"/>
              </a:rPr>
              <a:t>     </a:t>
            </a:r>
            <a:r>
              <a:rPr lang="en-US" sz="1800" cap="none">
                <a:latin typeface="Segoe UI"/>
                <a:cs typeface="Calibri"/>
              </a:rPr>
              <a:t>: </a:t>
            </a:r>
            <a:r>
              <a:rPr lang="en-US" sz="1800" b="1"/>
              <a:t>4518A4DC-30AE-4133-862B-4F18A3CC9D6F</a:t>
            </a:r>
            <a:r>
              <a:rPr lang="en-US" sz="1800" b="0" i="0">
                <a:solidFill>
                  <a:srgbClr val="000000"/>
                </a:solidFill>
                <a:effectLst/>
                <a:latin typeface="Amasis MT Pro" panose="02040504050005020304" pitchFamily="18" charset="0"/>
              </a:rPr>
              <a:t>​</a:t>
            </a:r>
            <a:endParaRPr lang="en-US" sz="1800" b="1" cap="none">
              <a:latin typeface="Segoe UI"/>
              <a:cs typeface="Calibri"/>
            </a:endParaRPr>
          </a:p>
          <a:p>
            <a:pPr algn="l"/>
            <a:r>
              <a:rPr lang="en-US" sz="1800" b="1" cap="none">
                <a:solidFill>
                  <a:srgbClr val="FD5F08"/>
                </a:solidFill>
                <a:latin typeface="Segoe UI"/>
                <a:cs typeface="Calibri"/>
              </a:rPr>
              <a:t>PROBLEM STATEMENT</a:t>
            </a:r>
            <a:r>
              <a:rPr lang="en-US" sz="1800" b="1" cap="none">
                <a:latin typeface="Segoe UI"/>
                <a:cs typeface="Calibri"/>
              </a:rPr>
              <a:t>  </a:t>
            </a:r>
            <a:r>
              <a:rPr lang="en-US" sz="1800" cap="none">
                <a:latin typeface="Segoe UI"/>
                <a:cs typeface="Calibri"/>
              </a:rPr>
              <a:t>: </a:t>
            </a:r>
            <a:r>
              <a:rPr lang="en-US" sz="1800" b="1"/>
              <a:t>AI-powered probabilistic algorithm utilizing biological interactions</a:t>
            </a:r>
          </a:p>
          <a:p>
            <a:pPr algn="l"/>
            <a:r>
              <a:rPr lang="en-US" sz="1800" b="1"/>
              <a:t>					      for confident variant annotations in cancer.</a:t>
            </a:r>
            <a:endParaRPr lang="en-US" sz="1800" b="1" cap="none">
              <a:latin typeface="Segoe UI"/>
              <a:cs typeface="Calibri"/>
            </a:endParaRPr>
          </a:p>
          <a:p>
            <a:pPr algn="l"/>
            <a:r>
              <a:rPr lang="en-US" sz="1800" b="1"/>
              <a:t>                  </a:t>
            </a:r>
          </a:p>
          <a:p>
            <a:pPr algn="l"/>
            <a:r>
              <a:rPr lang="en-US" sz="1800" b="1"/>
              <a:t>                                             </a:t>
            </a:r>
            <a:endParaRPr lang="en-US" cap="none">
              <a:cs typeface="Calibri"/>
            </a:endParaRPr>
          </a:p>
        </p:txBody>
      </p:sp>
      <p:pic>
        <p:nvPicPr>
          <p:cNvPr id="7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A385F345-CE3B-4A65-B22B-8D5EE94A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58" y="162542"/>
            <a:ext cx="1090812" cy="1209279"/>
          </a:xfrm>
          <a:prstGeom prst="rect">
            <a:avLst/>
          </a:prstGeom>
        </p:spPr>
      </p:pic>
      <p:pic>
        <p:nvPicPr>
          <p:cNvPr id="8" name="Picture 7" descr="A black background with pink letters&#10;&#10;Description automatically generated">
            <a:extLst>
              <a:ext uri="{FF2B5EF4-FFF2-40B4-BE49-F238E27FC236}">
                <a16:creationId xmlns:a16="http://schemas.microsoft.com/office/drawing/2014/main" id="{9413180C-B5DE-018F-07D0-F6D72F498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49" y="1857733"/>
            <a:ext cx="5986131" cy="141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D5F1-D942-FB94-8CA9-8DE19111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79" y="2194559"/>
            <a:ext cx="10353762" cy="2118360"/>
          </a:xfrm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9600">
                <a:solidFill>
                  <a:srgbClr val="FD5F08"/>
                </a:solidFill>
              </a:rPr>
              <a:t>Thank You!</a:t>
            </a:r>
          </a:p>
        </p:txBody>
      </p:sp>
      <p:pic>
        <p:nvPicPr>
          <p:cNvPr id="4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7D30654C-3C4D-4AA3-8BAA-CC62BA3E6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679" y="449528"/>
            <a:ext cx="1443081" cy="12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1793E1-8CE6-7047-8A6E-C07F666B30AC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solidFill>
                  <a:srgbClr val="FD5F08"/>
                </a:solidFill>
                <a:latin typeface="Segoe UI"/>
                <a:ea typeface="+mj-lt"/>
                <a:cs typeface="+mj-lt"/>
              </a:rPr>
              <a:t>WHY CREATE A SCORING ALGORITHM TO PRIORITIZE VARIANTS?​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CC6DA1-9EE4-A84A-AE7E-42B82843CE63}"/>
              </a:ext>
            </a:extLst>
          </p:cNvPr>
          <p:cNvSpPr txBox="1">
            <a:spLocks/>
          </p:cNvSpPr>
          <p:nvPr/>
        </p:nvSpPr>
        <p:spPr>
          <a:xfrm>
            <a:off x="913795" y="2345635"/>
            <a:ext cx="10353762" cy="3445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person lying in a hospital bed&#10;&#10;Description automatically generated">
            <a:extLst>
              <a:ext uri="{FF2B5EF4-FFF2-40B4-BE49-F238E27FC236}">
                <a16:creationId xmlns:a16="http://schemas.microsoft.com/office/drawing/2014/main" id="{42875C87-C996-A894-7BC4-7773F95089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4273" y="2171313"/>
            <a:ext cx="682337" cy="714829"/>
          </a:xfrm>
          <a:prstGeom prst="rect">
            <a:avLst/>
          </a:prstGeom>
        </p:spPr>
      </p:pic>
      <p:pic>
        <p:nvPicPr>
          <p:cNvPr id="9" name="Picture 8" descr="A room with a table and chairs&#10;&#10;Description automatically generated">
            <a:extLst>
              <a:ext uri="{FF2B5EF4-FFF2-40B4-BE49-F238E27FC236}">
                <a16:creationId xmlns:a16="http://schemas.microsoft.com/office/drawing/2014/main" id="{EADF18CA-B3A7-B3BE-E0A2-AFCDED9FB5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89090" y="2171312"/>
            <a:ext cx="1407144" cy="714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89D2FD-2D2A-5593-FDCB-910D0CCF6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0261" y="2171312"/>
            <a:ext cx="1029107" cy="7148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128EEA-35A4-E6CB-5A5E-0D2010547465}"/>
              </a:ext>
            </a:extLst>
          </p:cNvPr>
          <p:cNvSpPr txBox="1"/>
          <p:nvPr/>
        </p:nvSpPr>
        <p:spPr>
          <a:xfrm>
            <a:off x="7451833" y="2312530"/>
            <a:ext cx="45582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>
                <a:effectLst/>
                <a:latin typeface="Avenir Next LT Pro" panose="020B0504020202020204" pitchFamily="34" charset="0"/>
              </a:rPr>
              <a:t>Several thousand to tens of thousands of variants</a:t>
            </a:r>
          </a:p>
          <a:p>
            <a:r>
              <a:rPr lang="en-US" sz="1100" b="0" i="0" u="none" strike="noStrike">
                <a:effectLst/>
                <a:latin typeface="Avenir Next LT Pro" panose="020B0504020202020204" pitchFamily="34" charset="0"/>
              </a:rPr>
              <a:t>Therapies, trials available for about 20-50% variants</a:t>
            </a:r>
          </a:p>
        </p:txBody>
      </p:sp>
      <p:pic>
        <p:nvPicPr>
          <p:cNvPr id="15" name="Picture 14" descr="A person wearing a white coat with a stethoscope around his neck&#10;&#10;Description automatically generated">
            <a:extLst>
              <a:ext uri="{FF2B5EF4-FFF2-40B4-BE49-F238E27FC236}">
                <a16:creationId xmlns:a16="http://schemas.microsoft.com/office/drawing/2014/main" id="{A169B54B-8118-D631-D6E8-262ED3CCCD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16662" y="3833247"/>
            <a:ext cx="995660" cy="9956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76F2B4-7C67-A253-0BD7-6DAE18069CD8}"/>
              </a:ext>
            </a:extLst>
          </p:cNvPr>
          <p:cNvSpPr txBox="1"/>
          <p:nvPr/>
        </p:nvSpPr>
        <p:spPr>
          <a:xfrm>
            <a:off x="9574924" y="4931319"/>
            <a:ext cx="170328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>
                <a:effectLst/>
                <a:latin typeface="Avenir Next LT Pro" panose="020B0504020202020204" pitchFamily="34" charset="0"/>
              </a:rPr>
              <a:t>Curators, Doctors and other Medical Personnel rely on knowledge and manual search</a:t>
            </a:r>
            <a:endParaRPr lang="en-US" sz="1100"/>
          </a:p>
        </p:txBody>
      </p:sp>
      <p:pic>
        <p:nvPicPr>
          <p:cNvPr id="20" name="Picture 19" descr="A black background with pink letters&#10;&#10;Description automatically generated">
            <a:extLst>
              <a:ext uri="{FF2B5EF4-FFF2-40B4-BE49-F238E27FC236}">
                <a16:creationId xmlns:a16="http://schemas.microsoft.com/office/drawing/2014/main" id="{1DAA21FC-285D-5279-7EA5-F257B064A3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310" y="4664847"/>
            <a:ext cx="1557262" cy="12668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C69F7E-2FF3-BDE6-AE60-35CC3CF779A7}"/>
              </a:ext>
            </a:extLst>
          </p:cNvPr>
          <p:cNvSpPr txBox="1"/>
          <p:nvPr/>
        </p:nvSpPr>
        <p:spPr>
          <a:xfrm>
            <a:off x="638782" y="5700797"/>
            <a:ext cx="27019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>
                <a:effectLst/>
                <a:latin typeface="Avenir Next LT Pro" panose="020B0504020202020204" pitchFamily="34" charset="0"/>
              </a:rPr>
              <a:t>Reduced Manual Effort</a:t>
            </a:r>
          </a:p>
          <a:p>
            <a:r>
              <a:rPr lang="en-US" sz="1100">
                <a:latin typeface="Avenir Next LT Pro" panose="020B0504020202020204" pitchFamily="34" charset="0"/>
              </a:rPr>
              <a:t>Reduce TAT</a:t>
            </a:r>
          </a:p>
          <a:p>
            <a:r>
              <a:rPr lang="en-US" sz="1100">
                <a:latin typeface="Avenir Next LT Pro" panose="020B0504020202020204" pitchFamily="34" charset="0"/>
              </a:rPr>
              <a:t>Small teams can handle large number of reports</a:t>
            </a:r>
            <a:endParaRPr lang="en-US" sz="11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56FCAD-147A-DAAB-1FF7-08959A260245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1146610" y="2528727"/>
            <a:ext cx="742480" cy="1"/>
          </a:xfrm>
          <a:prstGeom prst="straightConnector1">
            <a:avLst/>
          </a:prstGeom>
          <a:ln>
            <a:solidFill>
              <a:srgbClr val="FD5F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9F9089-69F1-0467-2F7E-76C526D637B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296234" y="2528727"/>
            <a:ext cx="1244027" cy="0"/>
          </a:xfrm>
          <a:prstGeom prst="straightConnector1">
            <a:avLst/>
          </a:prstGeom>
          <a:ln>
            <a:solidFill>
              <a:srgbClr val="FD5F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D71F0D-E70E-B87A-02A6-3A6E72C27503}"/>
              </a:ext>
            </a:extLst>
          </p:cNvPr>
          <p:cNvSpPr txBox="1"/>
          <p:nvPr/>
        </p:nvSpPr>
        <p:spPr>
          <a:xfrm>
            <a:off x="464273" y="3109143"/>
            <a:ext cx="6823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>
                <a:effectLst/>
                <a:latin typeface="Avenir Next LT Pro" panose="020B0504020202020204" pitchFamily="34" charset="0"/>
              </a:rPr>
              <a:t>Patient</a:t>
            </a:r>
            <a:endParaRPr lang="en-US" sz="11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A4081C-064A-6CDD-E3B6-0A875174D078}"/>
              </a:ext>
            </a:extLst>
          </p:cNvPr>
          <p:cNvSpPr txBox="1"/>
          <p:nvPr/>
        </p:nvSpPr>
        <p:spPr>
          <a:xfrm>
            <a:off x="1989733" y="3109143"/>
            <a:ext cx="12058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>
                <a:effectLst/>
                <a:latin typeface="Avenir Next LT Pro" panose="020B0504020202020204" pitchFamily="34" charset="0"/>
              </a:rPr>
              <a:t>Hospital/clinic</a:t>
            </a:r>
            <a:endParaRPr lang="en-US" sz="11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F4097C-1ADE-9306-9E1F-0A4962F1B7BE}"/>
              </a:ext>
            </a:extLst>
          </p:cNvPr>
          <p:cNvSpPr txBox="1"/>
          <p:nvPr/>
        </p:nvSpPr>
        <p:spPr>
          <a:xfrm>
            <a:off x="4763414" y="3109143"/>
            <a:ext cx="12058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>
                <a:effectLst/>
                <a:latin typeface="Avenir Next LT Pro" panose="020B0504020202020204" pitchFamily="34" charset="0"/>
              </a:rPr>
              <a:t>Report</a:t>
            </a:r>
            <a:endParaRPr lang="en-US" sz="11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766DFF-12FE-A4FF-ABA3-78CA6D65E40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569368" y="2527974"/>
            <a:ext cx="1882465" cy="753"/>
          </a:xfrm>
          <a:prstGeom prst="straightConnector1">
            <a:avLst/>
          </a:prstGeom>
          <a:ln>
            <a:solidFill>
              <a:srgbClr val="FD5F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CA949F6-A605-89A8-2732-375798C3FB93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16200000" flipH="1">
            <a:off x="9477798" y="2996553"/>
            <a:ext cx="1089830" cy="583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3E525D-F931-1507-1FCA-2854F9D2FE8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809186" y="4331077"/>
            <a:ext cx="2007476" cy="0"/>
          </a:xfrm>
          <a:prstGeom prst="straightConnector1">
            <a:avLst/>
          </a:prstGeom>
          <a:ln>
            <a:solidFill>
              <a:srgbClr val="FD5F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2653CDB-27E8-B547-E82C-A3C05D2D7334}"/>
              </a:ext>
            </a:extLst>
          </p:cNvPr>
          <p:cNvSpPr txBox="1"/>
          <p:nvPr/>
        </p:nvSpPr>
        <p:spPr>
          <a:xfrm>
            <a:off x="5646461" y="3985845"/>
            <a:ext cx="270190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>
                <a:effectLst/>
                <a:latin typeface="Avenir Next LT Pro" panose="020B0504020202020204" pitchFamily="34" charset="0"/>
              </a:rPr>
              <a:t>Huge Manual Effort</a:t>
            </a:r>
          </a:p>
          <a:p>
            <a:r>
              <a:rPr lang="en-US" sz="1100">
                <a:latin typeface="Avenir Next LT Pro" panose="020B0504020202020204" pitchFamily="34" charset="0"/>
              </a:rPr>
              <a:t>Considerable TAT</a:t>
            </a:r>
          </a:p>
          <a:p>
            <a:r>
              <a:rPr lang="en-US" sz="1100">
                <a:latin typeface="Avenir Next LT Pro" panose="020B0504020202020204" pitchFamily="34" charset="0"/>
              </a:rPr>
              <a:t>Large teams for handling reports</a:t>
            </a:r>
            <a:endParaRPr lang="en-US" sz="11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FC3C75-CDAA-84EF-AFED-24AB346C16C7}"/>
              </a:ext>
            </a:extLst>
          </p:cNvPr>
          <p:cNvSpPr txBox="1"/>
          <p:nvPr/>
        </p:nvSpPr>
        <p:spPr>
          <a:xfrm>
            <a:off x="8066729" y="3694985"/>
            <a:ext cx="14522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>
                <a:latin typeface="Avenir Next LT Pro" panose="020B0504020202020204" pitchFamily="34" charset="0"/>
              </a:rPr>
              <a:t>Without </a:t>
            </a:r>
            <a:r>
              <a:rPr lang="en-US" sz="1100" err="1">
                <a:latin typeface="Avenir Next LT Pro" panose="020B0504020202020204" pitchFamily="34" charset="0"/>
              </a:rPr>
              <a:t>OncoAnalyticsML</a:t>
            </a:r>
            <a:r>
              <a:rPr lang="en-US" sz="1100">
                <a:latin typeface="Avenir Next LT Pro" panose="020B0504020202020204" pitchFamily="34" charset="0"/>
              </a:rPr>
              <a:t> Prognosis</a:t>
            </a:r>
            <a:endParaRPr lang="en-US" sz="110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76EE96F-A16E-5F27-1E39-79F89BB3A804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rot="10800000" flipV="1">
            <a:off x="3340684" y="5400678"/>
            <a:ext cx="6234241" cy="684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9E8695B-C36F-3624-F164-00CD5DD91A3D}"/>
              </a:ext>
            </a:extLst>
          </p:cNvPr>
          <p:cNvSpPr txBox="1"/>
          <p:nvPr/>
        </p:nvSpPr>
        <p:spPr>
          <a:xfrm>
            <a:off x="7468573" y="5456819"/>
            <a:ext cx="14522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>
                <a:latin typeface="Avenir Next LT Pro" panose="020B0504020202020204" pitchFamily="34" charset="0"/>
              </a:rPr>
              <a:t>With </a:t>
            </a:r>
            <a:r>
              <a:rPr lang="en-US" sz="1100" err="1">
                <a:latin typeface="Avenir Next LT Pro" panose="020B0504020202020204" pitchFamily="34" charset="0"/>
              </a:rPr>
              <a:t>OncoAnalyticsML</a:t>
            </a:r>
            <a:r>
              <a:rPr lang="en-US" sz="1100">
                <a:latin typeface="Avenir Next LT Pro" panose="020B0504020202020204" pitchFamily="34" charset="0"/>
              </a:rPr>
              <a:t> Prognosis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5695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1793E1-8CE6-7047-8A6E-C07F666B30AC}"/>
              </a:ext>
            </a:extLst>
          </p:cNvPr>
          <p:cNvSpPr txBox="1">
            <a:spLocks/>
          </p:cNvSpPr>
          <p:nvPr/>
        </p:nvSpPr>
        <p:spPr>
          <a:xfrm>
            <a:off x="-709526" y="239337"/>
            <a:ext cx="10353762" cy="61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>
                <a:solidFill>
                  <a:srgbClr val="FD5F08"/>
                </a:solidFill>
                <a:latin typeface="Segoe UI"/>
                <a:ea typeface="+mj-lt"/>
                <a:cs typeface="+mj-lt"/>
              </a:rPr>
              <a:t>AI/ ML MODEL WORKFLOW</a:t>
            </a:r>
            <a:endParaRPr lang="en-US" sz="360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D0A6EB2-A7A9-B2F1-6DEC-B52309231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345219"/>
              </p:ext>
            </p:extLst>
          </p:nvPr>
        </p:nvGraphicFramePr>
        <p:xfrm>
          <a:off x="357780" y="1209945"/>
          <a:ext cx="11476440" cy="5535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black background with pink letters&#10;&#10;Description automatically generated">
            <a:extLst>
              <a:ext uri="{FF2B5EF4-FFF2-40B4-BE49-F238E27FC236}">
                <a16:creationId xmlns:a16="http://schemas.microsoft.com/office/drawing/2014/main" id="{FC59FCB0-603E-DEA4-A095-9F0DEFDD1F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29" y="-24128"/>
            <a:ext cx="3615071" cy="19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1793E1-8CE6-7047-8A6E-C07F666B30AC}"/>
              </a:ext>
            </a:extLst>
          </p:cNvPr>
          <p:cNvSpPr txBox="1">
            <a:spLocks/>
          </p:cNvSpPr>
          <p:nvPr/>
        </p:nvSpPr>
        <p:spPr>
          <a:xfrm>
            <a:off x="376664" y="288321"/>
            <a:ext cx="11050858" cy="8006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>
                <a:solidFill>
                  <a:srgbClr val="FD5F08"/>
                </a:solidFill>
                <a:latin typeface="Segoe UI"/>
                <a:cs typeface="Calibri Light"/>
              </a:rPr>
              <a:t>DEMO</a:t>
            </a:r>
          </a:p>
        </p:txBody>
      </p:sp>
      <p:pic>
        <p:nvPicPr>
          <p:cNvPr id="3" name="Picture 2" descr="A black background with pink letters&#10;&#10;Description automatically generated">
            <a:extLst>
              <a:ext uri="{FF2B5EF4-FFF2-40B4-BE49-F238E27FC236}">
                <a16:creationId xmlns:a16="http://schemas.microsoft.com/office/drawing/2014/main" id="{1F1587C7-6373-A212-1404-898C9493C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95" y="2126344"/>
            <a:ext cx="4147210" cy="26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0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1793E1-8CE6-7047-8A6E-C07F666B30AC}"/>
              </a:ext>
            </a:extLst>
          </p:cNvPr>
          <p:cNvSpPr txBox="1">
            <a:spLocks/>
          </p:cNvSpPr>
          <p:nvPr/>
        </p:nvSpPr>
        <p:spPr>
          <a:xfrm>
            <a:off x="920570" y="-4091"/>
            <a:ext cx="10353762" cy="84008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>
                <a:solidFill>
                  <a:srgbClr val="FD5F08"/>
                </a:solidFill>
                <a:latin typeface="Segoe UI"/>
                <a:cs typeface="Calibri Light"/>
              </a:rPr>
              <a:t>MODEL STATISTICS</a:t>
            </a:r>
          </a:p>
        </p:txBody>
      </p:sp>
      <p:pic>
        <p:nvPicPr>
          <p:cNvPr id="2" name="Picture 1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2936F978-D63F-16D2-B4F0-1893DE665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36" y="1081379"/>
            <a:ext cx="4224499" cy="25231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00CF70-F054-75AA-4F3D-D11143F50E3F}"/>
              </a:ext>
            </a:extLst>
          </p:cNvPr>
          <p:cNvSpPr txBox="1"/>
          <p:nvPr/>
        </p:nvSpPr>
        <p:spPr>
          <a:xfrm>
            <a:off x="4686329" y="1254161"/>
            <a:ext cx="3992305" cy="1815882"/>
          </a:xfrm>
          <a:prstGeom prst="rect">
            <a:avLst/>
          </a:prstGeom>
          <a:noFill/>
          <a:ln>
            <a:solidFill>
              <a:srgbClr val="FD5F08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>
                <a:latin typeface="Calibri"/>
                <a:ea typeface="Calibri" panose="020F0502020204030204" pitchFamily="34" charset="0"/>
                <a:cs typeface="Calibri"/>
              </a:rPr>
              <a:t>10-fold CV statistics</a:t>
            </a:r>
          </a:p>
          <a:p>
            <a:r>
              <a:rPr lang="en-US" sz="1400">
                <a:latin typeface="Calibri"/>
                <a:ea typeface="Calibri" panose="020F0502020204030204" pitchFamily="34" charset="0"/>
                <a:cs typeface="Calibri"/>
              </a:rPr>
              <a:t>Correctly Classified Instances        994          99.4 %    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>
                <a:latin typeface="Calibri"/>
                <a:ea typeface="Calibri" panose="020F0502020204030204" pitchFamily="34" charset="0"/>
                <a:cs typeface="Calibri"/>
              </a:rPr>
              <a:t>Incorrectly Classified Instances         6                0.6 %</a:t>
            </a:r>
          </a:p>
          <a:p>
            <a:r>
              <a:rPr lang="en-US" sz="1400">
                <a:latin typeface="Calibri"/>
                <a:ea typeface="Calibri" panose="020F0502020204030204" pitchFamily="34" charset="0"/>
                <a:cs typeface="Calibri"/>
              </a:rPr>
              <a:t>Kappa statistic                                 0.988 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>
                <a:latin typeface="Calibri"/>
                <a:ea typeface="Calibri" panose="020F0502020204030204" pitchFamily="34" charset="0"/>
                <a:cs typeface="Calibri"/>
              </a:rPr>
              <a:t>K&amp;B Relative Info Score                 95.2176 %</a:t>
            </a:r>
          </a:p>
          <a:p>
            <a:r>
              <a:rPr lang="en-US" sz="1400">
                <a:latin typeface="Calibri"/>
                <a:ea typeface="Calibri" panose="020F0502020204030204" pitchFamily="34" charset="0"/>
                <a:cs typeface="Calibri"/>
              </a:rPr>
              <a:t>Mean absolute error                      0.0284</a:t>
            </a:r>
          </a:p>
          <a:p>
            <a:r>
              <a:rPr lang="en-US" sz="1400">
                <a:latin typeface="Calibri"/>
                <a:ea typeface="Calibri" panose="020F0502020204030204" pitchFamily="34" charset="0"/>
                <a:cs typeface="Calibri"/>
              </a:rPr>
              <a:t>Root mean squared error              0.0991</a:t>
            </a:r>
          </a:p>
          <a:p>
            <a:r>
              <a:rPr lang="en-US" sz="1400">
                <a:latin typeface="Calibri"/>
                <a:ea typeface="Calibri" panose="020F0502020204030204" pitchFamily="34" charset="0"/>
                <a:cs typeface="Calibri"/>
              </a:rPr>
              <a:t>Total Number of Instances            1000 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4B2670-0251-C6B0-B16E-6CC16B5EE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25209"/>
              </p:ext>
            </p:extLst>
          </p:nvPr>
        </p:nvGraphicFramePr>
        <p:xfrm>
          <a:off x="8782228" y="732368"/>
          <a:ext cx="3332384" cy="322121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418118">
                  <a:extLst>
                    <a:ext uri="{9D8B030D-6E8A-4147-A177-3AD203B41FA5}">
                      <a16:colId xmlns:a16="http://schemas.microsoft.com/office/drawing/2014/main" val="297654573"/>
                    </a:ext>
                  </a:extLst>
                </a:gridCol>
                <a:gridCol w="1914266">
                  <a:extLst>
                    <a:ext uri="{9D8B030D-6E8A-4147-A177-3AD203B41FA5}">
                      <a16:colId xmlns:a16="http://schemas.microsoft.com/office/drawing/2014/main" val="814167048"/>
                    </a:ext>
                  </a:extLst>
                </a:gridCol>
              </a:tblGrid>
              <a:tr h="292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Feature Score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Feature Name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5288760"/>
                  </a:ext>
                </a:extLst>
              </a:tr>
              <a:tr h="292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0.117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Protein Domain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380688"/>
                  </a:ext>
                </a:extLst>
              </a:tr>
              <a:tr h="292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0.1477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AI Domain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487467"/>
                  </a:ext>
                </a:extLst>
              </a:tr>
              <a:tr h="292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0.0912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Degree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40043"/>
                  </a:ext>
                </a:extLst>
              </a:tr>
              <a:tr h="292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0.0983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Betweenness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1780823"/>
                  </a:ext>
                </a:extLst>
              </a:tr>
              <a:tr h="292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0.2838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Closeness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6121695"/>
                  </a:ext>
                </a:extLst>
              </a:tr>
              <a:tr h="292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0.2453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Cosmic Genes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3544467"/>
                  </a:ext>
                </a:extLst>
              </a:tr>
              <a:tr h="292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0.1603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Drugs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4451321"/>
                  </a:ext>
                </a:extLst>
              </a:tr>
              <a:tr h="292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0.4138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Trials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1743651"/>
                  </a:ext>
                </a:extLst>
              </a:tr>
              <a:tr h="292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0.989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Cancer genes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1758949"/>
                  </a:ext>
                </a:extLst>
              </a:tr>
              <a:tr h="292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0.0954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Publication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3366969"/>
                  </a:ext>
                </a:extLst>
              </a:tr>
            </a:tbl>
          </a:graphicData>
        </a:graphic>
      </p:graphicFrame>
      <p:pic>
        <p:nvPicPr>
          <p:cNvPr id="7" name="Picture 6" descr="A diagram of a variety of colored boxes&#10;&#10;Description automatically generated with medium confidence">
            <a:extLst>
              <a:ext uri="{FF2B5EF4-FFF2-40B4-BE49-F238E27FC236}">
                <a16:creationId xmlns:a16="http://schemas.microsoft.com/office/drawing/2014/main" id="{53AB0F06-6AC8-3560-446B-C9E5ADDC0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72" y="4022741"/>
            <a:ext cx="4318390" cy="2563218"/>
          </a:xfrm>
          <a:prstGeom prst="rect">
            <a:avLst/>
          </a:prstGeom>
        </p:spPr>
      </p:pic>
      <p:pic>
        <p:nvPicPr>
          <p:cNvPr id="8" name="Picture 7" descr="A diagram with different colored squares&#10;&#10;Description automatically generated">
            <a:extLst>
              <a:ext uri="{FF2B5EF4-FFF2-40B4-BE49-F238E27FC236}">
                <a16:creationId xmlns:a16="http://schemas.microsoft.com/office/drawing/2014/main" id="{A988259C-404B-8616-B373-46BCA3808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98" y="4022741"/>
            <a:ext cx="4272029" cy="25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0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1793E1-8CE6-7047-8A6E-C07F666B30AC}"/>
              </a:ext>
            </a:extLst>
          </p:cNvPr>
          <p:cNvSpPr txBox="1">
            <a:spLocks/>
          </p:cNvSpPr>
          <p:nvPr/>
        </p:nvSpPr>
        <p:spPr>
          <a:xfrm>
            <a:off x="594818" y="10975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>
                <a:solidFill>
                  <a:srgbClr val="FD5F08"/>
                </a:solidFill>
                <a:latin typeface="Segoe UI"/>
                <a:ea typeface="+mj-lt"/>
                <a:cs typeface="+mj-lt"/>
              </a:rPr>
              <a:t>Business value</a:t>
            </a:r>
            <a:endParaRPr lang="en-US" sz="36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CC6DA1-9EE4-A84A-AE7E-42B82843CE63}"/>
              </a:ext>
            </a:extLst>
          </p:cNvPr>
          <p:cNvSpPr txBox="1">
            <a:spLocks/>
          </p:cNvSpPr>
          <p:nvPr/>
        </p:nvSpPr>
        <p:spPr>
          <a:xfrm>
            <a:off x="594818" y="1080205"/>
            <a:ext cx="6465201" cy="51663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FFFFFF"/>
              </a:buClr>
              <a:buFont typeface="Arial" charset="2"/>
              <a:buChar char="•"/>
            </a:pPr>
            <a:endParaRPr lang="en-US" sz="21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Segoe UI"/>
              <a:ea typeface="+mn-lt"/>
              <a:cs typeface="+mn-lt"/>
            </a:endParaRPr>
          </a:p>
          <a:p>
            <a:pPr marL="342900" indent="-342900" algn="l">
              <a:buClr>
                <a:srgbClr val="FFFFFF"/>
              </a:buClr>
              <a:buFont typeface="Arial" charset="2"/>
              <a:buChar char="•"/>
            </a:pPr>
            <a:r>
              <a:rPr lang="en-US" sz="2100">
                <a:latin typeface="Segoe UI"/>
                <a:ea typeface="+mn-lt"/>
                <a:cs typeface="+mn-lt"/>
              </a:rPr>
              <a:t>Reduces Manual Effort and TAT</a:t>
            </a:r>
            <a:endParaRPr lang="en-US" sz="21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Segoe UI"/>
              <a:ea typeface="+mn-lt"/>
              <a:cs typeface="+mn-lt"/>
            </a:endParaRPr>
          </a:p>
          <a:p>
            <a:pPr marL="342900" indent="-342900" algn="l">
              <a:buClr>
                <a:srgbClr val="FFFFFF"/>
              </a:buClr>
              <a:buFont typeface="Arial" charset="2"/>
              <a:buChar char="•"/>
            </a:pPr>
            <a:r>
              <a:rPr lang="en-US" sz="2100">
                <a:latin typeface="Segoe UI"/>
                <a:ea typeface="+mn-lt"/>
                <a:cs typeface="+mn-lt"/>
              </a:rPr>
              <a:t>Personalized reports Market size In 1.5 trillion USD CAGR Of  11.5% from  2021 To 2028</a:t>
            </a:r>
            <a:endParaRPr lang="en-US" sz="21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Segoe UI"/>
              <a:ea typeface="+mn-lt"/>
              <a:cs typeface="+mn-lt"/>
            </a:endParaRPr>
          </a:p>
          <a:p>
            <a:pPr marL="342900" indent="-342900" algn="l">
              <a:buClr>
                <a:srgbClr val="FFFFFF"/>
              </a:buClr>
              <a:buFont typeface="Arial" charset="2"/>
              <a:buChar char="•"/>
            </a:pPr>
            <a:r>
              <a:rPr lang="en-US" sz="2100">
                <a:latin typeface="Segoe UI"/>
                <a:ea typeface="+mn-lt"/>
                <a:cs typeface="+mn-lt"/>
              </a:rPr>
              <a:t>OPPORTUNITY FOR INNOVATION </a:t>
            </a:r>
            <a:endParaRPr lang="en-US" sz="21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Segoe UI"/>
              <a:ea typeface="+mn-lt"/>
              <a:cs typeface="+mn-lt"/>
            </a:endParaRPr>
          </a:p>
          <a:p>
            <a:pPr marL="342900" indent="-342900" algn="l">
              <a:buClr>
                <a:srgbClr val="FFFFFF"/>
              </a:buClr>
              <a:buFont typeface="Arial" charset="2"/>
              <a:buChar char="•"/>
            </a:pPr>
            <a:r>
              <a:rPr lang="en-US">
                <a:solidFill>
                  <a:srgbClr val="FF0000"/>
                </a:solidFill>
                <a:latin typeface="Segoe UI"/>
                <a:ea typeface="+mn-lt"/>
                <a:cs typeface="+mn-lt"/>
              </a:rPr>
              <a:t>No Other Software for scoring based on network pathway and gene interaction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0000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Segoe UI"/>
              <a:cs typeface="Calibri"/>
            </a:endParaRPr>
          </a:p>
          <a:p>
            <a:pPr marL="342900" indent="-342900" algn="l">
              <a:buClr>
                <a:srgbClr val="FFFFFF"/>
              </a:buClr>
              <a:buFont typeface="Arial" charset="2"/>
              <a:buChar char="•"/>
            </a:pPr>
            <a:r>
              <a:rPr lang="en-US">
                <a:solidFill>
                  <a:srgbClr val="FF0000"/>
                </a:solidFill>
                <a:latin typeface="Segoe UI"/>
                <a:cs typeface="Calibri"/>
              </a:rPr>
              <a:t>Potential of creation of Intellectual property.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0000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Segoe UI"/>
              <a:ea typeface="+mn-lt"/>
              <a:cs typeface="+mn-lt"/>
            </a:endParaRPr>
          </a:p>
          <a:p>
            <a:pPr marL="342900" indent="-342900" algn="l">
              <a:buClr>
                <a:srgbClr val="FFFFFF"/>
              </a:buClr>
              <a:buFont typeface="Arial" charset="2"/>
              <a:buChar char="•"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Segoe UI"/>
              <a:ea typeface="+mn-lt"/>
              <a:cs typeface="+mn-lt"/>
            </a:endParaRPr>
          </a:p>
          <a:p>
            <a:pPr marL="342900" indent="-342900" algn="l">
              <a:buClr>
                <a:srgbClr val="FFFFFF"/>
              </a:buClr>
              <a:buFont typeface="Arial" charset="2"/>
              <a:buChar char="•"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Segoe UI"/>
              <a:cs typeface="Calibri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238625C-7518-3F27-DAF0-4C156D05AF93}"/>
              </a:ext>
            </a:extLst>
          </p:cNvPr>
          <p:cNvGraphicFramePr/>
          <p:nvPr/>
        </p:nvGraphicFramePr>
        <p:xfrm>
          <a:off x="6471585" y="1440712"/>
          <a:ext cx="4324104" cy="3455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95AF16-90B9-D245-74BA-600714D918DA}"/>
              </a:ext>
            </a:extLst>
          </p:cNvPr>
          <p:cNvCxnSpPr>
            <a:cxnSpLocks/>
          </p:cNvCxnSpPr>
          <p:nvPr/>
        </p:nvCxnSpPr>
        <p:spPr>
          <a:xfrm flipH="1">
            <a:off x="9303488" y="1775637"/>
            <a:ext cx="1274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5E6318-55D4-6008-C251-9D52CB55C4D8}"/>
              </a:ext>
            </a:extLst>
          </p:cNvPr>
          <p:cNvCxnSpPr>
            <a:cxnSpLocks/>
          </p:cNvCxnSpPr>
          <p:nvPr/>
        </p:nvCxnSpPr>
        <p:spPr>
          <a:xfrm flipH="1">
            <a:off x="9521455" y="3323530"/>
            <a:ext cx="1274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C8AC40-29E5-2409-9F50-15DE389E25C9}"/>
              </a:ext>
            </a:extLst>
          </p:cNvPr>
          <p:cNvCxnSpPr>
            <a:cxnSpLocks/>
          </p:cNvCxnSpPr>
          <p:nvPr/>
        </p:nvCxnSpPr>
        <p:spPr>
          <a:xfrm flipH="1">
            <a:off x="9303488" y="4262739"/>
            <a:ext cx="1274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7AA51-7098-287B-ADB0-0564B9379210}"/>
              </a:ext>
            </a:extLst>
          </p:cNvPr>
          <p:cNvSpPr txBox="1"/>
          <p:nvPr/>
        </p:nvSpPr>
        <p:spPr>
          <a:xfrm>
            <a:off x="10506937" y="1572148"/>
            <a:ext cx="15629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u="none" strike="noStrike">
                <a:solidFill>
                  <a:srgbClr val="FFFFFF"/>
                </a:solidFill>
                <a:effectLst/>
                <a:latin typeface="Avenir Next LT Pro" panose="020B0504020202020204" pitchFamily="34" charset="0"/>
              </a:rPr>
              <a:t>Global personalized medicine market</a:t>
            </a:r>
            <a:r>
              <a:rPr lang="en-US" sz="900" b="0" i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469B5-A3B3-A85A-D4F2-895936EBF556}"/>
              </a:ext>
            </a:extLst>
          </p:cNvPr>
          <p:cNvSpPr txBox="1"/>
          <p:nvPr/>
        </p:nvSpPr>
        <p:spPr>
          <a:xfrm>
            <a:off x="10795689" y="3041768"/>
            <a:ext cx="12742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u="none" strike="noStrike">
                <a:solidFill>
                  <a:srgbClr val="FFFFFF"/>
                </a:solidFill>
                <a:effectLst/>
                <a:latin typeface="Avenir Next LT Pro" panose="020B0504020202020204" pitchFamily="34" charset="0"/>
              </a:rPr>
              <a:t>Global personalized medicine market for cancer treatment</a:t>
            </a:r>
            <a:endParaRPr lang="en-US" sz="9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9833-1FC9-CEFD-E4C5-9EDB3CCF6CD0}"/>
              </a:ext>
            </a:extLst>
          </p:cNvPr>
          <p:cNvSpPr txBox="1"/>
          <p:nvPr/>
        </p:nvSpPr>
        <p:spPr>
          <a:xfrm>
            <a:off x="10577722" y="4043927"/>
            <a:ext cx="127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>
                <a:solidFill>
                  <a:srgbClr val="FFFFFF"/>
                </a:solidFill>
                <a:effectLst/>
                <a:latin typeface="Avenir Next LT Pro" panose="020B0504020202020204" pitchFamily="34" charset="0"/>
              </a:rPr>
              <a:t>Opportunity </a:t>
            </a:r>
            <a:r>
              <a:rPr lang="en-US" sz="1200" b="1">
                <a:solidFill>
                  <a:srgbClr val="FFFFFF"/>
                </a:solidFill>
                <a:latin typeface="Avenir Next LT Pro" panose="020B0504020202020204" pitchFamily="34" charset="0"/>
              </a:rPr>
              <a:t>for</a:t>
            </a:r>
            <a:r>
              <a:rPr lang="en-US" sz="1200" b="1" i="0" u="none" strike="noStrike">
                <a:solidFill>
                  <a:srgbClr val="FFFFFF"/>
                </a:solidFill>
                <a:effectLst/>
                <a:latin typeface="Avenir Next LT Pro" panose="020B0504020202020204" pitchFamily="34" charset="0"/>
              </a:rPr>
              <a:t> PSL</a:t>
            </a:r>
            <a:endParaRPr lang="en-US" sz="1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75CC9-79AF-FCC4-7064-56352DB4D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6278" y="5738678"/>
            <a:ext cx="1378021" cy="533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97B39-96B9-D851-D8CC-8ACC00D125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4139" y="5304685"/>
            <a:ext cx="2082634" cy="533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40687E-502F-F7A7-3131-E8D1121731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1616" y="5425684"/>
            <a:ext cx="1118455" cy="87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5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1793E1-8CE6-7047-8A6E-C07F666B30AC}"/>
              </a:ext>
            </a:extLst>
          </p:cNvPr>
          <p:cNvSpPr txBox="1">
            <a:spLocks/>
          </p:cNvSpPr>
          <p:nvPr/>
        </p:nvSpPr>
        <p:spPr>
          <a:xfrm>
            <a:off x="913795" y="20918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>
                <a:solidFill>
                  <a:srgbClr val="FD5F08"/>
                </a:solidFill>
                <a:latin typeface="Segoe UI"/>
                <a:ea typeface="+mj-lt"/>
                <a:cs typeface="+mj-lt"/>
              </a:rPr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53317-E9D6-B24B-9D44-4D224441F292}"/>
              </a:ext>
            </a:extLst>
          </p:cNvPr>
          <p:cNvSpPr/>
          <p:nvPr/>
        </p:nvSpPr>
        <p:spPr>
          <a:xfrm>
            <a:off x="464396" y="1424365"/>
            <a:ext cx="5479204" cy="243035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2000" b="1">
                <a:solidFill>
                  <a:srgbClr val="FD5F0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</a:p>
          <a:p>
            <a:r>
              <a:rPr lang="en-IN" sz="2000" b="1">
                <a:solidFill>
                  <a:srgbClr val="FD5F0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User Experience</a:t>
            </a:r>
            <a:endParaRPr lang="en-IN" sz="2000">
              <a:solidFill>
                <a:srgbClr val="FD5F0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FFFFFF"/>
                </a:solidFill>
                <a:effectLst/>
                <a:latin typeface="Avenir Next LT Pro" panose="020B0504020202020204" pitchFamily="34" charset="0"/>
              </a:rPr>
              <a:t>Automated and Easy to use</a:t>
            </a:r>
            <a:r>
              <a:rPr lang="en-US" sz="1800" b="0" i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sz="1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FFFFFF"/>
                </a:solidFill>
                <a:effectLst/>
                <a:latin typeface="Avenir Next LT Pro" panose="020B0504020202020204" pitchFamily="34" charset="0"/>
              </a:rPr>
              <a:t>Can be updated according to user needs specific to their institutes</a:t>
            </a:r>
            <a:r>
              <a:rPr lang="en-US" sz="1800" b="0" i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sz="1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FFFFFF"/>
                </a:solidFill>
                <a:effectLst/>
                <a:latin typeface="Avenir Next LT Pro" panose="020B0504020202020204" pitchFamily="34" charset="0"/>
              </a:rPr>
              <a:t>User will be able to easily identify important variants in report</a:t>
            </a:r>
            <a:r>
              <a:rPr lang="en-US" sz="1800" b="0" i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sz="1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b="0" i="0">
              <a:solidFill>
                <a:srgbClr val="000000"/>
              </a:solidFill>
              <a:effectLst/>
              <a:latin typeface="Avenir Next LT Pr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DD7E38-FDDD-A04D-8528-B4CF63A47EA9}"/>
              </a:ext>
            </a:extLst>
          </p:cNvPr>
          <p:cNvSpPr/>
          <p:nvPr/>
        </p:nvSpPr>
        <p:spPr>
          <a:xfrm>
            <a:off x="6090676" y="1424365"/>
            <a:ext cx="5479204" cy="243035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2000" b="1">
                <a:solidFill>
                  <a:srgbClr val="FD5F08"/>
                </a:solidFill>
                <a:latin typeface="Segoe UI"/>
                <a:ea typeface="+mn-lt"/>
                <a:cs typeface="+mn-lt"/>
              </a:rPr>
              <a:t>    Business Value</a:t>
            </a:r>
            <a:endParaRPr lang="en-US" sz="2000" b="1">
              <a:latin typeface="Segoe UI"/>
              <a:ea typeface="+mn-lt"/>
              <a:cs typeface="+mn-lt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FFFFFF"/>
                </a:solidFill>
                <a:effectLst/>
                <a:latin typeface="Avenir Next LT Pro" panose="020B0504020202020204" pitchFamily="34" charset="0"/>
              </a:rPr>
              <a:t>Additional value to existing personalized report generation platform</a:t>
            </a:r>
            <a:r>
              <a:rPr lang="en-US" sz="1800" b="0" i="0" u="none" strike="noStrike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s</a:t>
            </a:r>
            <a:r>
              <a:rPr lang="en-US" sz="1800" b="0" i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​.</a:t>
            </a:r>
            <a:endParaRPr lang="en-US" sz="16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FFFFFF"/>
                </a:solidFill>
                <a:effectLst/>
                <a:latin typeface="Avenir Next LT Pro" panose="020B0504020202020204" pitchFamily="34" charset="0"/>
              </a:rPr>
              <a:t>~ $1 M revenue for PSL.</a:t>
            </a:r>
            <a:endParaRPr lang="en-US" sz="1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5EE9FA-5293-2042-95D7-A025F29B66AC}"/>
              </a:ext>
            </a:extLst>
          </p:cNvPr>
          <p:cNvSpPr/>
          <p:nvPr/>
        </p:nvSpPr>
        <p:spPr>
          <a:xfrm>
            <a:off x="464396" y="3973129"/>
            <a:ext cx="5479204" cy="243035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2000" b="1">
                <a:solidFill>
                  <a:srgbClr val="FD5F08"/>
                </a:solidFill>
                <a:latin typeface="Segoe UI" panose="020B0502040204020203" pitchFamily="34" charset="0"/>
              </a:rPr>
              <a:t>    Technology &amp; Innovation</a:t>
            </a:r>
            <a:r>
              <a:rPr lang="en-US" sz="2000">
                <a:solidFill>
                  <a:srgbClr val="FFFFFF"/>
                </a:solidFill>
                <a:latin typeface="Segoe UI" panose="020B0502040204020203" pitchFamily="34" charset="0"/>
              </a:rPr>
              <a:t>​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Segoe UI" panose="020B0502040204020203" pitchFamily="34" charset="0"/>
              </a:rPr>
              <a:t>UI and backend developed in Python3.​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Segoe UI" panose="020B0502040204020203" pitchFamily="34" charset="0"/>
              </a:rPr>
              <a:t>Scoring algorithm based on gene network and pathways is developed.​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52351B-2FA6-F44F-8FC1-2E892AEA1B76}"/>
              </a:ext>
            </a:extLst>
          </p:cNvPr>
          <p:cNvSpPr/>
          <p:nvPr/>
        </p:nvSpPr>
        <p:spPr>
          <a:xfrm>
            <a:off x="6095761" y="3973129"/>
            <a:ext cx="5479204" cy="243035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 fontAlgn="base"/>
            <a:endParaRPr lang="en-US" sz="2000" b="1">
              <a:solidFill>
                <a:srgbClr val="FD5F08"/>
              </a:solidFill>
              <a:latin typeface="Segoe UI"/>
              <a:ea typeface="+mn-lt"/>
              <a:cs typeface="+mn-lt"/>
            </a:endParaRPr>
          </a:p>
          <a:p>
            <a:pPr algn="just" fontAlgn="base"/>
            <a:r>
              <a:rPr lang="en-US" sz="2000" b="1">
                <a:solidFill>
                  <a:srgbClr val="FD5F08"/>
                </a:solidFill>
                <a:latin typeface="Segoe UI"/>
                <a:ea typeface="+mn-lt"/>
                <a:cs typeface="+mn-lt"/>
              </a:rPr>
              <a:t>    Execution</a:t>
            </a:r>
            <a:endParaRPr lang="en-US" sz="2000" b="1">
              <a:latin typeface="Segoe UI"/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Segoe UI" panose="020B0502040204020203" pitchFamily="34" charset="0"/>
              </a:rPr>
              <a:t>User Friendly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Segoe UI" panose="020B0502040204020203" pitchFamily="34" charset="0"/>
              </a:rPr>
              <a:t>Reduces Manual effort considerably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Segoe UI" panose="020B0502040204020203" pitchFamily="34" charset="0"/>
              </a:rPr>
              <a:t>Reduced TAT for report sign out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Segoe UI" panose="020B0502040204020203" pitchFamily="34" charset="0"/>
              <a:cs typeface="Segoe 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Segoe UI" panose="020B0502040204020203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6686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1793E1-8CE6-7047-8A6E-C07F666B30AC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>
                <a:solidFill>
                  <a:srgbClr val="FD5F08"/>
                </a:solidFill>
                <a:latin typeface="Segoe UI"/>
                <a:ea typeface="+mj-lt"/>
                <a:cs typeface="+mj-lt"/>
              </a:rPr>
              <a:t>FUTURE ENHANCEMENTS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43D5416-CCF8-4941-918A-5E55600173A4}"/>
              </a:ext>
            </a:extLst>
          </p:cNvPr>
          <p:cNvGraphicFramePr/>
          <p:nvPr/>
        </p:nvGraphicFramePr>
        <p:xfrm>
          <a:off x="2136420" y="1988832"/>
          <a:ext cx="8148012" cy="3756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03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1793E1-8CE6-7047-8A6E-C07F666B30AC}"/>
              </a:ext>
            </a:extLst>
          </p:cNvPr>
          <p:cNvSpPr txBox="1">
            <a:spLocks/>
          </p:cNvSpPr>
          <p:nvPr/>
        </p:nvSpPr>
        <p:spPr>
          <a:xfrm>
            <a:off x="913795" y="275126"/>
            <a:ext cx="10353762" cy="820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>
                <a:solidFill>
                  <a:srgbClr val="FD5F08"/>
                </a:solidFill>
                <a:latin typeface="Britannic Bold" panose="020B0604020202020204" pitchFamily="34" charset="0"/>
                <a:cs typeface="Calibri"/>
              </a:rPr>
              <a:t>DATA DETECTIVES</a:t>
            </a:r>
            <a:endParaRPr lang="en-US" sz="4000" b="1">
              <a:solidFill>
                <a:srgbClr val="FD5F08"/>
              </a:solidFill>
              <a:latin typeface="Segoe UI"/>
              <a:ea typeface="+mj-lt"/>
              <a:cs typeface="+mj-lt"/>
            </a:endParaRPr>
          </a:p>
        </p:txBody>
      </p:sp>
      <p:pic>
        <p:nvPicPr>
          <p:cNvPr id="6152" name="Picture 8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C6A94271-2472-3ACA-4FE4-EBF31871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69" y="1180885"/>
            <a:ext cx="1838259" cy="192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A close-up of a person&#10;&#10;Description automatically generated">
            <a:extLst>
              <a:ext uri="{FF2B5EF4-FFF2-40B4-BE49-F238E27FC236}">
                <a16:creationId xmlns:a16="http://schemas.microsoft.com/office/drawing/2014/main" id="{51E988B9-944B-6F3F-0C10-5C244C64B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86" y="1180885"/>
            <a:ext cx="1702749" cy="192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A person with dark hair wearing a white and black checkered shirt&#10;&#10;Description automatically generated">
            <a:extLst>
              <a:ext uri="{FF2B5EF4-FFF2-40B4-BE49-F238E27FC236}">
                <a16:creationId xmlns:a16="http://schemas.microsoft.com/office/drawing/2014/main" id="{F0C9D38B-9175-39E7-839D-AE56275E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064" y="1180885"/>
            <a:ext cx="1722475" cy="192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A person with dark hair wearing a blue and black plaid shirt&#10;&#10;Description automatically generated">
            <a:extLst>
              <a:ext uri="{FF2B5EF4-FFF2-40B4-BE49-F238E27FC236}">
                <a16:creationId xmlns:a16="http://schemas.microsoft.com/office/drawing/2014/main" id="{437E681F-9E7B-3326-2144-3B6C373F4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" t="4831" r="7695" b="4596"/>
          <a:stretch/>
        </p:blipFill>
        <p:spPr bwMode="auto">
          <a:xfrm>
            <a:off x="7123813" y="1180885"/>
            <a:ext cx="1769263" cy="192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C41C0AEA-88FD-3797-05DA-43236E5AE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43"/>
          <a:stretch/>
        </p:blipFill>
        <p:spPr bwMode="auto">
          <a:xfrm>
            <a:off x="4025885" y="4029081"/>
            <a:ext cx="1702749" cy="195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 descr="A person in a suit and tie&#10;&#10;Description automatically generated">
            <a:extLst>
              <a:ext uri="{FF2B5EF4-FFF2-40B4-BE49-F238E27FC236}">
                <a16:creationId xmlns:a16="http://schemas.microsoft.com/office/drawing/2014/main" id="{2B246D44-6969-D60C-5B24-04E0F9B1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13" y="4029081"/>
            <a:ext cx="1777829" cy="195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59256AB9-364C-6D15-6E38-A9B89D4CCBB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t="16756" r="17086" b="10849"/>
          <a:stretch/>
        </p:blipFill>
        <p:spPr>
          <a:xfrm>
            <a:off x="756527" y="4029081"/>
            <a:ext cx="1838260" cy="19577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7D8321-04AD-ED7D-F7BF-481FA68662B3}"/>
              </a:ext>
            </a:extLst>
          </p:cNvPr>
          <p:cNvSpPr txBox="1"/>
          <p:nvPr/>
        </p:nvSpPr>
        <p:spPr>
          <a:xfrm>
            <a:off x="916558" y="3213696"/>
            <a:ext cx="219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Ashwani Jha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B8F2F-19FC-5257-1890-8F169E7E6C07}"/>
              </a:ext>
            </a:extLst>
          </p:cNvPr>
          <p:cNvSpPr txBox="1"/>
          <p:nvPr/>
        </p:nvSpPr>
        <p:spPr>
          <a:xfrm>
            <a:off x="4025885" y="3213696"/>
            <a:ext cx="170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Mrigaya</a:t>
            </a:r>
            <a:r>
              <a:rPr lang="en-US"/>
              <a:t> Mehra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A8CDE-3E9D-3504-CF20-4408563EC31E}"/>
              </a:ext>
            </a:extLst>
          </p:cNvPr>
          <p:cNvSpPr txBox="1"/>
          <p:nvPr/>
        </p:nvSpPr>
        <p:spPr>
          <a:xfrm>
            <a:off x="824283" y="6213542"/>
            <a:ext cx="170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Pallavi Jagtap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32B77D-C3E9-69FD-272F-B3378521CBE7}"/>
              </a:ext>
            </a:extLst>
          </p:cNvPr>
          <p:cNvSpPr txBox="1"/>
          <p:nvPr/>
        </p:nvSpPr>
        <p:spPr>
          <a:xfrm>
            <a:off x="9911064" y="3213696"/>
            <a:ext cx="172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Ashish Pathak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3E482-BA21-021C-88E4-0B46AE8E280A}"/>
              </a:ext>
            </a:extLst>
          </p:cNvPr>
          <p:cNvSpPr txBox="1"/>
          <p:nvPr/>
        </p:nvSpPr>
        <p:spPr>
          <a:xfrm>
            <a:off x="7198893" y="3213696"/>
            <a:ext cx="170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Pradeep Phule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C362A8-5534-3564-B6A7-4308176BD80F}"/>
              </a:ext>
            </a:extLst>
          </p:cNvPr>
          <p:cNvSpPr txBox="1"/>
          <p:nvPr/>
        </p:nvSpPr>
        <p:spPr>
          <a:xfrm>
            <a:off x="6971103" y="6213542"/>
            <a:ext cx="241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Shubham </a:t>
            </a:r>
            <a:r>
              <a:rPr lang="en-US" err="1"/>
              <a:t>Chigure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3274F9-4542-7567-D40E-D58FEF17A4C9}"/>
              </a:ext>
            </a:extLst>
          </p:cNvPr>
          <p:cNvSpPr txBox="1"/>
          <p:nvPr/>
        </p:nvSpPr>
        <p:spPr>
          <a:xfrm>
            <a:off x="3857691" y="6213542"/>
            <a:ext cx="203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Darshan </a:t>
            </a:r>
            <a:r>
              <a:rPr lang="en-US" err="1"/>
              <a:t>Galakatu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3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Slate</vt:lpstr>
      <vt:lpstr>Semicolons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Palash Thakur</dc:creator>
  <cp:revision>1</cp:revision>
  <dcterms:created xsi:type="dcterms:W3CDTF">2022-03-08T05:28:37Z</dcterms:created>
  <dcterms:modified xsi:type="dcterms:W3CDTF">2024-02-24T04:18:14Z</dcterms:modified>
</cp:coreProperties>
</file>