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Lst>
  <p:notesMasterIdLst>
    <p:notesMasterId r:id="rId11"/>
  </p:notesMasterIdLst>
  <p:handoutMasterIdLst>
    <p:handoutMasterId r:id="rId12"/>
  </p:handoutMasterIdLst>
  <p:sldIdLst>
    <p:sldId id="256" r:id="rId2"/>
    <p:sldId id="269" r:id="rId3"/>
    <p:sldId id="274" r:id="rId4"/>
    <p:sldId id="287" r:id="rId5"/>
    <p:sldId id="286" r:id="rId6"/>
    <p:sldId id="275" r:id="rId7"/>
    <p:sldId id="288" r:id="rId8"/>
    <p:sldId id="289" r:id="rId9"/>
    <p:sldId id="285"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p:cViewPr varScale="1">
        <p:scale>
          <a:sx n="65" d="100"/>
          <a:sy n="65" d="100"/>
        </p:scale>
        <p:origin x="716" y="36"/>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5/5/2019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white">
          <a:xfrm>
            <a:off x="1141413" y="1600200"/>
            <a:ext cx="990295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descr="Top border design"/>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descr="Bottom border design"/>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black">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8E36636D-D922-432D-A958-524484B5923D}" type="datetimeFigureOut">
              <a:rPr lang="en-US"/>
              <a:pPr/>
              <a:t>5/5/2019</a:t>
            </a:fld>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a:pPr/>
              <a:t>5/5/2019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black"/>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bwMode="black"/>
        <p:txBody>
          <a:bodyPr/>
          <a:lstStyle>
            <a:lvl1pPr>
              <a:defRPr>
                <a:solidFill>
                  <a:schemeClr val="tx1"/>
                </a:solidFill>
              </a:defRPr>
            </a:lvl1pPr>
          </a:lstStyle>
          <a:p>
            <a:fld id="{8E36636D-D922-432D-A958-524484B5923D}" type="datetimeFigureOut">
              <a:rPr lang="en-US"/>
              <a:pPr/>
              <a:t>5/5/2019</a:t>
            </a:fld>
            <a:endParaRPr/>
          </a:p>
        </p:txBody>
      </p:sp>
      <p:sp>
        <p:nvSpPr>
          <p:cNvPr id="6" name="Slide Number Placeholder 5"/>
          <p:cNvSpPr>
            <a:spLocks noGrp="1"/>
          </p:cNvSpPr>
          <p:nvPr>
            <p:ph type="sldNum" sz="quarter" idx="12"/>
          </p:nvPr>
        </p:nvSpPr>
        <p:spPr bwMode="black"/>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E36636D-D922-432D-A958-524484B5923D}" type="datetimeFigureOut">
              <a:rPr lang="en-US"/>
              <a:pPr/>
              <a:t>5/5/2019</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E36636D-D922-432D-A958-524484B5923D}" type="datetimeFigureOut">
              <a:rPr lang="en-US"/>
              <a:pPr/>
              <a:t>5/5/2019</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E36636D-D922-432D-A958-524484B5923D}" type="datetimeFigureOut">
              <a:rPr lang="en-US"/>
              <a:pPr/>
              <a:t>5/5/2019</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a:pPr/>
              <a:t>5/5/2019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descr="Bottom border design"/>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descr="Top border design"/>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white">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white">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8E36636D-D922-432D-A958-524484B5923D}" type="datetimeFigureOut">
              <a:rPr lang="en-US" smtClean="0"/>
              <a:pPr/>
              <a:t>5/5/2019</a:t>
            </a:fld>
            <a:endParaRPr lang="en-US"/>
          </a:p>
        </p:txBody>
      </p:sp>
      <p:sp>
        <p:nvSpPr>
          <p:cNvPr id="6" name="Slide Number Placeholder 5"/>
          <p:cNvSpPr>
            <a:spLocks noGrp="1"/>
          </p:cNvSpPr>
          <p:nvPr>
            <p:ph type="sldNum" sz="quarter" idx="4"/>
          </p:nvPr>
        </p:nvSpPr>
        <p:spPr bwMode="white">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oodwillhunting.org/marketplace/wp-ad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313" y="2588355"/>
            <a:ext cx="9220198" cy="838200"/>
          </a:xfrm>
        </p:spPr>
        <p:txBody>
          <a:bodyPr>
            <a:normAutofit fontScale="90000"/>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E-Commerce For Goodwill</a:t>
            </a:r>
          </a:p>
        </p:txBody>
      </p:sp>
      <p:sp>
        <p:nvSpPr>
          <p:cNvPr id="3" name="Subtitle 2"/>
          <p:cNvSpPr>
            <a:spLocks noGrp="1"/>
          </p:cNvSpPr>
          <p:nvPr>
            <p:ph type="subTitle" idx="1"/>
          </p:nvPr>
        </p:nvSpPr>
        <p:spPr>
          <a:xfrm>
            <a:off x="1979613" y="3426555"/>
            <a:ext cx="8229598" cy="914400"/>
          </a:xfrm>
        </p:spPr>
        <p:txBody>
          <a:bodyPr>
            <a:normAutofit fontScale="92500" lnSpcReduction="10000"/>
          </a:bodyPr>
          <a:lstStyle/>
          <a:p>
            <a:pPr algn="ct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Pratik Kumar Gaigawale</a:t>
            </a:r>
          </a:p>
          <a:p>
            <a:pPr algn="ct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Parinaya Joshi</a:t>
            </a:r>
          </a:p>
          <a:p>
            <a:pPr algn="ct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Ashwani Kumar</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6E7715-8235-4378-8DF9-AC2822B43413}"/>
              </a:ext>
            </a:extLst>
          </p:cNvPr>
          <p:cNvSpPr txBox="1"/>
          <p:nvPr/>
        </p:nvSpPr>
        <p:spPr>
          <a:xfrm>
            <a:off x="3122612" y="4953000"/>
            <a:ext cx="6248400" cy="424732"/>
          </a:xfrm>
          <a:prstGeom prst="rect">
            <a:avLst/>
          </a:prstGeom>
          <a:noFill/>
        </p:spPr>
        <p:txBody>
          <a:bodyPr wrap="square" rtlCol="0">
            <a:spAutoFit/>
          </a:bodyPr>
          <a:lstStyle/>
          <a:p>
            <a:pPr>
              <a:lnSpc>
                <a:spcPct val="90000"/>
              </a:lnSpc>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Dr. </a:t>
            </a:r>
            <a:r>
              <a:rPr lang="en-US"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Wook</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-Sung </a:t>
            </a:r>
            <a:r>
              <a:rPr lang="en-US"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Yoo</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13">
            <a:extLst>
              <a:ext uri="{FF2B5EF4-FFF2-40B4-BE49-F238E27FC236}">
                <a16:creationId xmlns:a16="http://schemas.microsoft.com/office/drawing/2014/main" id="{BD3ED40C-50BA-4053-A6A2-265F4F8BD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212" y="75222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a:extLst>
              <a:ext uri="{FF2B5EF4-FFF2-40B4-BE49-F238E27FC236}">
                <a16:creationId xmlns:a16="http://schemas.microsoft.com/office/drawing/2014/main" id="{BA2981E9-FA4D-4D6A-85D7-6FB14D15C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12" y="533400"/>
            <a:ext cx="1447800" cy="10332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27012" y="304800"/>
            <a:ext cx="9143538" cy="1066800"/>
          </a:xfrm>
        </p:spPr>
        <p:txBody>
          <a:bodyPr>
            <a:normAutofit/>
          </a:bodyPr>
          <a:lstStyle/>
          <a:p>
            <a:r>
              <a:rPr lang="en-US" sz="3000" dirty="0">
                <a:latin typeface="Arial" panose="020B0604020202020204" pitchFamily="34" charset="0"/>
                <a:cs typeface="Arial" panose="020B0604020202020204" pitchFamily="34" charset="0"/>
              </a:rPr>
              <a:t> </a:t>
            </a:r>
            <a:r>
              <a:rPr lang="en-US" sz="3000" dirty="0">
                <a:latin typeface="Times New Roman" panose="02020603050405020304" pitchFamily="18" charset="0"/>
                <a:cs typeface="Times New Roman" panose="02020603050405020304" pitchFamily="18" charset="0"/>
              </a:rPr>
              <a:t>CONTENTS</a:t>
            </a:r>
          </a:p>
        </p:txBody>
      </p:sp>
      <p:sp>
        <p:nvSpPr>
          <p:cNvPr id="14" name="Content Placeholder 13"/>
          <p:cNvSpPr>
            <a:spLocks noGrp="1"/>
          </p:cNvSpPr>
          <p:nvPr>
            <p:ph idx="1"/>
          </p:nvPr>
        </p:nvSpPr>
        <p:spPr>
          <a:xfrm>
            <a:off x="608012" y="1600200"/>
            <a:ext cx="10972800" cy="4114800"/>
          </a:xfrm>
        </p:spPr>
        <p:txBody>
          <a:bodyPr>
            <a:normAutofit/>
          </a:bodyPr>
          <a:lstStyle/>
          <a:p>
            <a:pPr>
              <a:lnSpc>
                <a:spcPct val="150000"/>
              </a:lnSpc>
              <a:spcBef>
                <a:spcPct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Introduction to Multi channel E-Commerce</a:t>
            </a:r>
          </a:p>
          <a:p>
            <a:pPr>
              <a:lnSpc>
                <a:spcPct val="150000"/>
              </a:lnSpc>
              <a:spcBef>
                <a:spcPct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Problem Statement </a:t>
            </a:r>
          </a:p>
          <a:p>
            <a:pPr>
              <a:lnSpc>
                <a:spcPct val="150000"/>
              </a:lnSpc>
              <a:spcBef>
                <a:spcPct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Technology used</a:t>
            </a:r>
          </a:p>
          <a:p>
            <a:pPr>
              <a:lnSpc>
                <a:spcPct val="150000"/>
              </a:lnSpc>
              <a:spcBef>
                <a:spcPct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Project Demonstration </a:t>
            </a:r>
          </a:p>
          <a:p>
            <a:pPr>
              <a:lnSpc>
                <a:spcPct val="150000"/>
              </a:lnSpc>
              <a:spcBef>
                <a:spcPct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Conclusion and Recommendation for Future</a:t>
            </a:r>
          </a:p>
          <a:p>
            <a:pPr>
              <a:spcBef>
                <a:spcPct val="0"/>
              </a:spcBef>
              <a:buFont typeface="Wingdings" panose="05000000000000000000" pitchFamily="2" charset="2"/>
              <a:buChar char="§"/>
            </a:pPr>
            <a:endParaRPr lang="en-US" sz="4000" dirty="0">
              <a:latin typeface="Times New Roman" panose="02020603050405020304" pitchFamily="18" charset="0"/>
              <a:cs typeface="Times New Roman" panose="02020603050405020304" pitchFamily="18" charset="0"/>
            </a:endParaRPr>
          </a:p>
          <a:p>
            <a:pPr>
              <a:spcBef>
                <a:spcPct val="0"/>
              </a:spcBef>
              <a:buNone/>
            </a:pPr>
            <a:endParaRPr lang="en-US" dirty="0"/>
          </a:p>
        </p:txBody>
      </p:sp>
    </p:spTree>
    <p:extLst>
      <p:ext uri="{BB962C8B-B14F-4D97-AF65-F5344CB8AC3E}">
        <p14:creationId xmlns:p14="http://schemas.microsoft.com/office/powerpoint/2010/main" val="2723060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FABB-5B38-4FC2-AEDA-65C40AE759C7}"/>
              </a:ext>
            </a:extLst>
          </p:cNvPr>
          <p:cNvSpPr>
            <a:spLocks noGrp="1"/>
          </p:cNvSpPr>
          <p:nvPr>
            <p:ph type="title"/>
          </p:nvPr>
        </p:nvSpPr>
        <p:spPr>
          <a:xfrm>
            <a:off x="227012" y="762000"/>
            <a:ext cx="7848136" cy="838200"/>
          </a:xfrm>
        </p:spPr>
        <p:txBody>
          <a:bodyPr>
            <a:normAutofit fontScale="90000"/>
          </a:bodyPr>
          <a:lstStyle/>
          <a:p>
            <a:r>
              <a:rPr lang="en-US" sz="3600" dirty="0">
                <a:latin typeface="Times New Roman" panose="02020603050405020304" pitchFamily="18" charset="0"/>
                <a:cs typeface="Times New Roman" panose="02020603050405020304" pitchFamily="18" charset="0"/>
              </a:rPr>
              <a:t>Introduction</a:t>
            </a:r>
            <a:br>
              <a:rPr lang="en-US" sz="3000" dirty="0">
                <a:latin typeface="Arial" panose="020B0604020202020204" pitchFamily="34" charset="0"/>
                <a:cs typeface="Arial" panose="020B0604020202020204" pitchFamily="34" charset="0"/>
              </a:rPr>
            </a:br>
            <a:endParaRPr lang="en-US" sz="30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06A27F07-2DE2-4BC7-9A78-1B2FE4BF9510}"/>
              </a:ext>
            </a:extLst>
          </p:cNvPr>
          <p:cNvSpPr>
            <a:spLocks noGrp="1"/>
          </p:cNvSpPr>
          <p:nvPr>
            <p:ph idx="1"/>
          </p:nvPr>
        </p:nvSpPr>
        <p:spPr>
          <a:xfrm>
            <a:off x="608012" y="1447800"/>
            <a:ext cx="11049000" cy="2819400"/>
          </a:xfrm>
        </p:spPr>
        <p:txBody>
          <a:bodyPr>
            <a:noAutofit/>
          </a:bodyPr>
          <a:lstStyle/>
          <a:p>
            <a:r>
              <a:rPr lang="en-US" sz="3000" dirty="0">
                <a:latin typeface="Times New Roman" panose="02020603050405020304" pitchFamily="18" charset="0"/>
                <a:cs typeface="Times New Roman" panose="02020603050405020304" pitchFamily="18" charset="0"/>
              </a:rPr>
              <a:t>Objective:</a:t>
            </a:r>
          </a:p>
          <a:p>
            <a:pPr marL="0" indent="0">
              <a:buNone/>
            </a:pPr>
            <a:r>
              <a:rPr lang="en-US" sz="3000" i="1" dirty="0">
                <a:latin typeface="Times New Roman" panose="02020603050405020304" pitchFamily="18" charset="0"/>
                <a:cs typeface="Times New Roman" panose="02020603050405020304" pitchFamily="18" charset="0"/>
              </a:rPr>
              <a:t>	“To create a web application that enables Goodwill industries to list their products on multiple channels like eBay, Facebook and Amazon. Also make sure that the products once sold get unlisted from all the channels.”</a:t>
            </a:r>
          </a:p>
          <a:p>
            <a:endParaRPr lang="en-US" sz="3000" dirty="0">
              <a:latin typeface="Times New Roman" panose="02020603050405020304" pitchFamily="18" charset="0"/>
              <a:cs typeface="Times New Roman" panose="02020603050405020304" pitchFamily="18" charset="0"/>
            </a:endParaRPr>
          </a:p>
        </p:txBody>
      </p:sp>
      <p:pic>
        <p:nvPicPr>
          <p:cNvPr id="2050" name="Picture 2" descr="Image result for objective">
            <a:extLst>
              <a:ext uri="{FF2B5EF4-FFF2-40B4-BE49-F238E27FC236}">
                <a16:creationId xmlns:a16="http://schemas.microsoft.com/office/drawing/2014/main" id="{63639896-F608-4C41-A566-7CA1C941AC59}"/>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l="22976" t="2727" r="22716" b="2727"/>
          <a:stretch/>
        </p:blipFill>
        <p:spPr bwMode="auto">
          <a:xfrm>
            <a:off x="9904412" y="4114800"/>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488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8B29-097D-4F6A-8F82-5D2A90AB58EA}"/>
              </a:ext>
            </a:extLst>
          </p:cNvPr>
          <p:cNvSpPr>
            <a:spLocks noGrp="1"/>
          </p:cNvSpPr>
          <p:nvPr>
            <p:ph type="title"/>
          </p:nvPr>
        </p:nvSpPr>
        <p:spPr>
          <a:xfrm>
            <a:off x="531812" y="1143000"/>
            <a:ext cx="9143538" cy="533400"/>
          </a:xfrm>
        </p:spPr>
        <p:txBody>
          <a:bodyPr/>
          <a:lstStyle/>
          <a:p>
            <a:r>
              <a:rPr lang="en-US" dirty="0">
                <a:latin typeface="Times New Roman" panose="02020603050405020304" pitchFamily="18" charset="0"/>
                <a:cs typeface="Times New Roman" panose="02020603050405020304" pitchFamily="18" charset="0"/>
              </a:rPr>
              <a:t>What is Multichannel listing?</a:t>
            </a:r>
          </a:p>
        </p:txBody>
      </p:sp>
      <p:pic>
        <p:nvPicPr>
          <p:cNvPr id="1028" name="Picture 4" descr="Image result for multichannel sales">
            <a:extLst>
              <a:ext uri="{FF2B5EF4-FFF2-40B4-BE49-F238E27FC236}">
                <a16:creationId xmlns:a16="http://schemas.microsoft.com/office/drawing/2014/main" id="{ACF5AFD0-B292-49C4-AC53-AE0A68F61E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0" t="6550" r="5048" b="5116"/>
          <a:stretch/>
        </p:blipFill>
        <p:spPr bwMode="auto">
          <a:xfrm>
            <a:off x="1141412" y="1905000"/>
            <a:ext cx="4495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5404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12D0-4847-4411-8625-C5C4D9DEA39E}"/>
              </a:ext>
            </a:extLst>
          </p:cNvPr>
          <p:cNvSpPr>
            <a:spLocks noGrp="1"/>
          </p:cNvSpPr>
          <p:nvPr>
            <p:ph type="title"/>
          </p:nvPr>
        </p:nvSpPr>
        <p:spPr>
          <a:xfrm>
            <a:off x="379412" y="1143000"/>
            <a:ext cx="9143538" cy="533400"/>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58B3313-E616-40B9-9DE9-E5EC788D07E4}"/>
              </a:ext>
            </a:extLst>
          </p:cNvPr>
          <p:cNvSpPr>
            <a:spLocks noGrp="1"/>
          </p:cNvSpPr>
          <p:nvPr>
            <p:ph idx="1"/>
          </p:nvPr>
        </p:nvSpPr>
        <p:spPr>
          <a:xfrm>
            <a:off x="836612" y="1828800"/>
            <a:ext cx="11049000" cy="1371600"/>
          </a:xfrm>
        </p:spPr>
        <p:txBody>
          <a:bodyPr>
            <a:noAutofit/>
          </a:bodyPr>
          <a:lstStyle/>
          <a:p>
            <a:pPr marL="0" indent="0">
              <a:buNone/>
            </a:pPr>
            <a:r>
              <a:rPr lang="en-US" sz="3000" i="1" dirty="0">
                <a:latin typeface="Times New Roman" panose="02020603050405020304" pitchFamily="18" charset="0"/>
                <a:cs typeface="Times New Roman" panose="02020603050405020304" pitchFamily="18" charset="0"/>
              </a:rPr>
              <a:t>“To provide an upgrade to Goodwill industries E-Commerce website which is currently unable to list their products on multiple channels.”</a:t>
            </a:r>
          </a:p>
        </p:txBody>
      </p:sp>
      <p:pic>
        <p:nvPicPr>
          <p:cNvPr id="3074" name="Picture 2" descr="Image result for problem statement">
            <a:extLst>
              <a:ext uri="{FF2B5EF4-FFF2-40B4-BE49-F238E27FC236}">
                <a16:creationId xmlns:a16="http://schemas.microsoft.com/office/drawing/2014/main" id="{62AC49F8-4DC7-4067-9002-09B749E65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2064" y="3733800"/>
            <a:ext cx="2371726"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61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Image result for facebook for woocommerce">
            <a:extLst>
              <a:ext uri="{FF2B5EF4-FFF2-40B4-BE49-F238E27FC236}">
                <a16:creationId xmlns:a16="http://schemas.microsoft.com/office/drawing/2014/main" id="{F9D04B30-A270-4372-8F99-D75B7F12BC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48" t="6659" r="15475" b="6659"/>
          <a:stretch/>
        </p:blipFill>
        <p:spPr bwMode="auto">
          <a:xfrm>
            <a:off x="7643822" y="4247647"/>
            <a:ext cx="2683942" cy="1894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A2F709-7EF1-4EEC-9158-398C74C3B4D5}"/>
              </a:ext>
            </a:extLst>
          </p:cNvPr>
          <p:cNvSpPr>
            <a:spLocks noGrp="1"/>
          </p:cNvSpPr>
          <p:nvPr>
            <p:ph type="title"/>
          </p:nvPr>
        </p:nvSpPr>
        <p:spPr>
          <a:xfrm>
            <a:off x="455612" y="838200"/>
            <a:ext cx="3886200" cy="838200"/>
          </a:xfrm>
        </p:spPr>
        <p:txBody>
          <a:bodyPr>
            <a:normAutofit fontScale="90000"/>
          </a:bodyPr>
          <a:lstStyle/>
          <a:p>
            <a:r>
              <a:rPr lang="en-US" sz="3100" dirty="0">
                <a:latin typeface="Times New Roman" panose="02020603050405020304" pitchFamily="18" charset="0"/>
                <a:cs typeface="Times New Roman" panose="02020603050405020304" pitchFamily="18" charset="0"/>
              </a:rPr>
              <a:t>Methodology</a:t>
            </a:r>
            <a:br>
              <a:rPr lang="en-US" sz="3000" dirty="0">
                <a:latin typeface="Times New Roman" panose="02020603050405020304" pitchFamily="18" charset="0"/>
                <a:cs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id="{7DDFDC76-2F59-4F65-84C7-ABFF89B10CAF}"/>
              </a:ext>
            </a:extLst>
          </p:cNvPr>
          <p:cNvSpPr>
            <a:spLocks noGrp="1"/>
          </p:cNvSpPr>
          <p:nvPr>
            <p:ph idx="1"/>
          </p:nvPr>
        </p:nvSpPr>
        <p:spPr>
          <a:xfrm>
            <a:off x="760412" y="1371600"/>
            <a:ext cx="9906002" cy="4648200"/>
          </a:xfrm>
        </p:spPr>
        <p:txBody>
          <a:bodyPr>
            <a:normAutofit/>
          </a:bodyPr>
          <a:lstStyle/>
          <a:p>
            <a:pPr marL="0" indent="0">
              <a:buNone/>
            </a:pPr>
            <a:r>
              <a:rPr lang="en-IN" altLang="en-US" sz="3000" dirty="0">
                <a:latin typeface="Times New Roman" panose="02020603050405020304" pitchFamily="18" charset="0"/>
                <a:cs typeface="Times New Roman" panose="02020603050405020304" pitchFamily="18" charset="0"/>
              </a:rPr>
              <a:t>Technology used:</a:t>
            </a:r>
          </a:p>
          <a:p>
            <a:pPr marL="594360" lvl="2" indent="0">
              <a:buNone/>
            </a:pPr>
            <a:r>
              <a:rPr lang="en-IN" altLang="en-US" sz="2800" dirty="0">
                <a:latin typeface="Times New Roman" panose="02020603050405020304" pitchFamily="18" charset="0"/>
                <a:cs typeface="Times New Roman" panose="02020603050405020304" pitchFamily="18" charset="0"/>
              </a:rPr>
              <a:t>1. WordPress </a:t>
            </a:r>
          </a:p>
          <a:p>
            <a:pPr marL="0" indent="0">
              <a:buNone/>
            </a:pPr>
            <a:r>
              <a:rPr lang="en-IN" altLang="en-US" sz="3000" dirty="0">
                <a:latin typeface="Times New Roman" panose="02020603050405020304" pitchFamily="18" charset="0"/>
                <a:cs typeface="Times New Roman" panose="02020603050405020304" pitchFamily="18" charset="0"/>
              </a:rPr>
              <a:t>Plugins used:</a:t>
            </a:r>
          </a:p>
          <a:p>
            <a:pPr marL="1337310" lvl="3" indent="-514350">
              <a:buFont typeface="+mj-lt"/>
              <a:buAutoNum type="alphaLcPeriod"/>
            </a:pPr>
            <a:r>
              <a:rPr lang="en-IN" altLang="en-US" sz="2800" dirty="0">
                <a:latin typeface="Times New Roman" panose="02020603050405020304" pitchFamily="18" charset="0"/>
                <a:cs typeface="Times New Roman" panose="02020603050405020304" pitchFamily="18" charset="0"/>
              </a:rPr>
              <a:t>WP lister for eBay</a:t>
            </a:r>
          </a:p>
          <a:p>
            <a:pPr marL="1337310" lvl="3" indent="-514350">
              <a:buFont typeface="+mj-lt"/>
              <a:buAutoNum type="alphaLcPeriod"/>
            </a:pPr>
            <a:r>
              <a:rPr lang="en-IN" altLang="en-US" sz="2800" dirty="0">
                <a:latin typeface="Times New Roman" panose="02020603050405020304" pitchFamily="18" charset="0"/>
                <a:cs typeface="Times New Roman" panose="02020603050405020304" pitchFamily="18" charset="0"/>
              </a:rPr>
              <a:t>WP lister for Amazon</a:t>
            </a:r>
          </a:p>
          <a:p>
            <a:pPr marL="1337310" lvl="3" indent="-514350">
              <a:buFont typeface="+mj-lt"/>
              <a:buAutoNum type="alphaLcPeriod"/>
            </a:pPr>
            <a:r>
              <a:rPr lang="en-IN" altLang="en-US" sz="2800" dirty="0">
                <a:latin typeface="Times New Roman" panose="02020603050405020304" pitchFamily="18" charset="0"/>
                <a:cs typeface="Times New Roman" panose="02020603050405020304" pitchFamily="18" charset="0"/>
              </a:rPr>
              <a:t>Facebook for WooCommerce</a:t>
            </a:r>
            <a:endParaRPr lang="en-US" sz="2800" dirty="0">
              <a:latin typeface="Times New Roman" panose="02020603050405020304" pitchFamily="18" charset="0"/>
              <a:cs typeface="Times New Roman" panose="02020603050405020304" pitchFamily="18" charset="0"/>
            </a:endParaRPr>
          </a:p>
        </p:txBody>
      </p:sp>
      <p:pic>
        <p:nvPicPr>
          <p:cNvPr id="1026" name="Picture 2" descr="Image result for wordpress">
            <a:extLst>
              <a:ext uri="{FF2B5EF4-FFF2-40B4-BE49-F238E27FC236}">
                <a16:creationId xmlns:a16="http://schemas.microsoft.com/office/drawing/2014/main" id="{C8EBE510-7293-4338-BEE4-42EFD2F94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412036"/>
            <a:ext cx="1575252" cy="15752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P lister ebay">
            <a:extLst>
              <a:ext uri="{FF2B5EF4-FFF2-40B4-BE49-F238E27FC236}">
                <a16:creationId xmlns:a16="http://schemas.microsoft.com/office/drawing/2014/main" id="{AA7C0DFD-44B5-44BF-B79D-5E9FF342E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992" y="1796095"/>
            <a:ext cx="2209801" cy="24515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WP lister amazon">
            <a:extLst>
              <a:ext uri="{FF2B5EF4-FFF2-40B4-BE49-F238E27FC236}">
                <a16:creationId xmlns:a16="http://schemas.microsoft.com/office/drawing/2014/main" id="{0BA4CBE2-4F53-4F04-83E3-42E6E655D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5793" y="1875951"/>
            <a:ext cx="2065839" cy="2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088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4"/>
                                        </p:tgtEl>
                                        <p:attrNameLst>
                                          <p:attrName>style.visibility</p:attrName>
                                        </p:attrNameLst>
                                      </p:cBhvr>
                                      <p:to>
                                        <p:strVal val="visible"/>
                                      </p:to>
                                    </p:set>
                                    <p:animEffect transition="in" filter="fade">
                                      <p:cBhvr>
                                        <p:cTn id="15" dur="500"/>
                                        <p:tgtEl>
                                          <p:spTgt spid="10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8"/>
                                        </p:tgtEl>
                                        <p:attrNameLst>
                                          <p:attrName>style.visibility</p:attrName>
                                        </p:attrNameLst>
                                      </p:cBhvr>
                                      <p:to>
                                        <p:strVal val="visible"/>
                                      </p:to>
                                    </p:set>
                                    <p:animEffect transition="in" filter="fade">
                                      <p:cBhvr>
                                        <p:cTn id="19"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B5C-A780-453D-AC3A-5F6DB7D97CAF}"/>
              </a:ext>
            </a:extLst>
          </p:cNvPr>
          <p:cNvSpPr>
            <a:spLocks noGrp="1"/>
          </p:cNvSpPr>
          <p:nvPr>
            <p:ph type="title"/>
          </p:nvPr>
        </p:nvSpPr>
        <p:spPr>
          <a:xfrm>
            <a:off x="684212" y="914400"/>
            <a:ext cx="9143538" cy="609600"/>
          </a:xfrm>
        </p:spPr>
        <p:txBody>
          <a:bodyPr/>
          <a:lstStyle/>
          <a:p>
            <a:r>
              <a:rPr lang="en-US" dirty="0"/>
              <a:t>Project Demonstration</a:t>
            </a:r>
          </a:p>
        </p:txBody>
      </p:sp>
      <p:sp>
        <p:nvSpPr>
          <p:cNvPr id="3" name="Content Placeholder 2">
            <a:extLst>
              <a:ext uri="{FF2B5EF4-FFF2-40B4-BE49-F238E27FC236}">
                <a16:creationId xmlns:a16="http://schemas.microsoft.com/office/drawing/2014/main" id="{6051483C-1932-4B22-B9F4-B3CE623A6F9C}"/>
              </a:ext>
            </a:extLst>
          </p:cNvPr>
          <p:cNvSpPr>
            <a:spLocks noGrp="1"/>
          </p:cNvSpPr>
          <p:nvPr>
            <p:ph idx="1"/>
          </p:nvPr>
        </p:nvSpPr>
        <p:spPr>
          <a:xfrm>
            <a:off x="1522642" y="3118088"/>
            <a:ext cx="9143538" cy="838200"/>
          </a:xfrm>
        </p:spPr>
        <p:txBody>
          <a:bodyPr>
            <a:normAutofit fontScale="92500"/>
          </a:bodyPr>
          <a:lstStyle/>
          <a:p>
            <a:pPr marL="0" indent="0" algn="ctr">
              <a:buNone/>
            </a:pPr>
            <a:r>
              <a:rPr lang="en-US" sz="3200" dirty="0">
                <a:hlinkClick r:id="rId2"/>
              </a:rPr>
              <a:t>www.goodwillhunting.org/marketplace/wp-admin</a:t>
            </a:r>
            <a:endParaRPr lang="en-US" sz="3200" dirty="0"/>
          </a:p>
        </p:txBody>
      </p:sp>
      <p:pic>
        <p:nvPicPr>
          <p:cNvPr id="4098" name="Picture 2" descr="Image result for goodwill kyowva">
            <a:extLst>
              <a:ext uri="{FF2B5EF4-FFF2-40B4-BE49-F238E27FC236}">
                <a16:creationId xmlns:a16="http://schemas.microsoft.com/office/drawing/2014/main" id="{C6EA6DBF-C63A-4C94-A3CC-3BB3F8443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024" y="1600200"/>
            <a:ext cx="315277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990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8C57-ECCB-4F1C-AD9E-403202A61C48}"/>
              </a:ext>
            </a:extLst>
          </p:cNvPr>
          <p:cNvSpPr>
            <a:spLocks noGrp="1"/>
          </p:cNvSpPr>
          <p:nvPr>
            <p:ph type="title"/>
          </p:nvPr>
        </p:nvSpPr>
        <p:spPr>
          <a:xfrm>
            <a:off x="303212" y="990600"/>
            <a:ext cx="9143538" cy="533400"/>
          </a:xfrm>
        </p:spPr>
        <p:txBody>
          <a:bodyPr/>
          <a:lstStyle/>
          <a:p>
            <a:r>
              <a:rPr lang="en-US" dirty="0">
                <a:latin typeface="Times New Roman" panose="02020603050405020304" pitchFamily="18" charset="0"/>
                <a:cs typeface="Times New Roman" panose="02020603050405020304" pitchFamily="18" charset="0"/>
              </a:rPr>
              <a:t>Conclusion and Recommendation for the future</a:t>
            </a:r>
          </a:p>
        </p:txBody>
      </p:sp>
      <p:sp>
        <p:nvSpPr>
          <p:cNvPr id="3" name="Content Placeholder 2">
            <a:extLst>
              <a:ext uri="{FF2B5EF4-FFF2-40B4-BE49-F238E27FC236}">
                <a16:creationId xmlns:a16="http://schemas.microsoft.com/office/drawing/2014/main" id="{6BDE4C0D-FF76-4E99-A559-238B3E29F8D5}"/>
              </a:ext>
            </a:extLst>
          </p:cNvPr>
          <p:cNvSpPr>
            <a:spLocks noGrp="1"/>
          </p:cNvSpPr>
          <p:nvPr>
            <p:ph idx="1"/>
          </p:nvPr>
        </p:nvSpPr>
        <p:spPr>
          <a:xfrm>
            <a:off x="608012" y="1905000"/>
            <a:ext cx="11201400" cy="4114800"/>
          </a:xfrm>
        </p:spPr>
        <p:txBody>
          <a:bodyPr>
            <a:normAutofit/>
          </a:bodyPr>
          <a:lstStyle/>
          <a:p>
            <a:r>
              <a:rPr lang="en-US" sz="2800" dirty="0">
                <a:latin typeface="Times New Roman" panose="02020603050405020304" pitchFamily="18" charset="0"/>
                <a:cs typeface="Times New Roman" panose="02020603050405020304" pitchFamily="18" charset="0"/>
              </a:rPr>
              <a:t>With the help of WooCommerce and WP plugins, we listed items from local store to multiple marketplaces like eBay, Amazon and Facebook store.</a:t>
            </a:r>
          </a:p>
          <a:p>
            <a:r>
              <a:rPr lang="en-US" sz="2800" dirty="0">
                <a:latin typeface="Times New Roman" panose="02020603050405020304" pitchFamily="18" charset="0"/>
                <a:cs typeface="Times New Roman" panose="02020603050405020304" pitchFamily="18" charset="0"/>
              </a:rPr>
              <a:t>Also We have made a provision for Walmart and Etsy so in future we can configure it to list items on Walmart and Etsy marketplace. We can add other marketplaces by creating our own plugins for different marketplaces with their API’s.</a:t>
            </a:r>
          </a:p>
        </p:txBody>
      </p:sp>
      <p:pic>
        <p:nvPicPr>
          <p:cNvPr id="5126" name="Picture 6" descr="Image result for conclusion">
            <a:extLst>
              <a:ext uri="{FF2B5EF4-FFF2-40B4-BE49-F238E27FC236}">
                <a16:creationId xmlns:a16="http://schemas.microsoft.com/office/drawing/2014/main" id="{C1AA5799-E5C3-4851-AEBC-F64E64981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612" y="4656666"/>
            <a:ext cx="933451" cy="145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5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01B-5F17-4B61-8F95-E65CD4A2352E}"/>
              </a:ext>
            </a:extLst>
          </p:cNvPr>
          <p:cNvSpPr>
            <a:spLocks noGrp="1"/>
          </p:cNvSpPr>
          <p:nvPr>
            <p:ph type="title"/>
          </p:nvPr>
        </p:nvSpPr>
        <p:spPr>
          <a:xfrm>
            <a:off x="379412" y="2590800"/>
            <a:ext cx="9230289" cy="3429000"/>
          </a:xfrm>
        </p:spPr>
        <p:txBody>
          <a:bodyPr/>
          <a:lstStyle/>
          <a:p>
            <a:r>
              <a:rPr lang="en-US" sz="8000" dirty="0"/>
              <a:t>Thank You!</a:t>
            </a:r>
            <a:br>
              <a:rPr lang="en-US" sz="8000" dirty="0"/>
            </a:br>
            <a:r>
              <a:rPr lang="en-US" sz="8000" dirty="0"/>
              <a:t>Questions Please!</a:t>
            </a:r>
            <a:endParaRPr lang="en-US" dirty="0"/>
          </a:p>
        </p:txBody>
      </p:sp>
    </p:spTree>
    <p:extLst>
      <p:ext uri="{BB962C8B-B14F-4D97-AF65-F5344CB8AC3E}">
        <p14:creationId xmlns:p14="http://schemas.microsoft.com/office/powerpoint/2010/main" val="19836578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ln>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riped black border presentation (widescreen).potx" id="{96522838-024F-4A04-A543-9EF396F770C0}" vid="{BD969DAD-256A-4182-ABA2-1577ED7D3144}"/>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219</TotalTime>
  <Words>178</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Euphemia</vt:lpstr>
      <vt:lpstr>Times New Roman</vt:lpstr>
      <vt:lpstr>Wingdings</vt:lpstr>
      <vt:lpstr>Striped Border 16x9</vt:lpstr>
      <vt:lpstr>E-Commerce For Goodwill</vt:lpstr>
      <vt:lpstr> CONTENTS</vt:lpstr>
      <vt:lpstr>Introduction </vt:lpstr>
      <vt:lpstr>What is Multichannel listing?</vt:lpstr>
      <vt:lpstr>Problem Statement</vt:lpstr>
      <vt:lpstr>Methodology </vt:lpstr>
      <vt:lpstr>Project Demonstration</vt:lpstr>
      <vt:lpstr>Conclusion and Recommendation for the future</vt:lpstr>
      <vt:lpstr>Thank You! Questions Please!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For Goodwill.</dc:title>
  <dc:creator>Joshi, Parinaya</dc:creator>
  <cp:lastModifiedBy>Joshi, Parinaya</cp:lastModifiedBy>
  <cp:revision>44</cp:revision>
  <dcterms:created xsi:type="dcterms:W3CDTF">2019-05-04T18:04:43Z</dcterms:created>
  <dcterms:modified xsi:type="dcterms:W3CDTF">2019-05-06T03:07:09Z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