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7"/>
  </p:notesMasterIdLst>
  <p:sldIdLst>
    <p:sldId id="256" r:id="rId2"/>
    <p:sldId id="257" r:id="rId3"/>
    <p:sldId id="285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3" r:id="rId16"/>
    <p:sldId id="274" r:id="rId17"/>
    <p:sldId id="279" r:id="rId18"/>
    <p:sldId id="280" r:id="rId19"/>
    <p:sldId id="275" r:id="rId20"/>
    <p:sldId id="276" r:id="rId21"/>
    <p:sldId id="277" r:id="rId22"/>
    <p:sldId id="278" r:id="rId23"/>
    <p:sldId id="281" r:id="rId24"/>
    <p:sldId id="283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150" autoAdjust="0"/>
  </p:normalViewPr>
  <p:slideViewPr>
    <p:cSldViewPr>
      <p:cViewPr varScale="1">
        <p:scale>
          <a:sx n="59" d="100"/>
          <a:sy n="59" d="100"/>
        </p:scale>
        <p:origin x="17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590D6-3376-4E1C-B58B-FF995B6A25F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673F5-46A4-42B7-BA4E-6F1446AAC5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673F5-46A4-42B7-BA4E-6F1446AAC5B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Maven</a:t>
            </a:r>
          </a:p>
          <a:p>
            <a:r>
              <a:rPr lang="en-IN" dirty="0"/>
              <a:t>Jenkins</a:t>
            </a:r>
          </a:p>
          <a:p>
            <a:r>
              <a:rPr lang="en-IN" dirty="0"/>
              <a:t>Grid</a:t>
            </a:r>
          </a:p>
          <a:p>
            <a:r>
              <a:rPr lang="en-IN" dirty="0" err="1"/>
              <a:t>TestNG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673F5-46A4-42B7-BA4E-6F1446AAC5B1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6AEC-1660-4C7F-BFF4-3FFAC463EEA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7828F14-79A1-4063-8584-BCD75C2FC1A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6AEC-1660-4C7F-BFF4-3FFAC463EEA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8F14-79A1-4063-8584-BCD75C2FC1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6AEC-1660-4C7F-BFF4-3FFAC463EEA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8F14-79A1-4063-8584-BCD75C2FC1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6AEC-1660-4C7F-BFF4-3FFAC463EEA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8F14-79A1-4063-8584-BCD75C2FC1A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6AEC-1660-4C7F-BFF4-3FFAC463EEA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828F14-79A1-4063-8584-BCD75C2FC1A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6AEC-1660-4C7F-BFF4-3FFAC463EEA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8F14-79A1-4063-8584-BCD75C2FC1A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6AEC-1660-4C7F-BFF4-3FFAC463EEA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8F14-79A1-4063-8584-BCD75C2FC1A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6AEC-1660-4C7F-BFF4-3FFAC463EEA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8F14-79A1-4063-8584-BCD75C2FC1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6AEC-1660-4C7F-BFF4-3FFAC463EEA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8F14-79A1-4063-8584-BCD75C2FC1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6AEC-1660-4C7F-BFF4-3FFAC463EEA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8F14-79A1-4063-8584-BCD75C2FC1A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6AEC-1660-4C7F-BFF4-3FFAC463EEA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828F14-79A1-4063-8584-BCD75C2FC1A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186AEC-1660-4C7F-BFF4-3FFAC463EEA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7828F14-79A1-4063-8584-BCD75C2FC1A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ransition spd="med">
    <p:push/>
  </p:transition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4.xml"/><Relationship Id="rId4" Type="http://schemas.openxmlformats.org/officeDocument/2006/relationships/slide" Target="slide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To get 5 names and address of Car Service centres near me which has more than 4* rating and above 20 customer reviews using Justdail.com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Hackathon</a:t>
            </a:r>
            <a:r>
              <a:rPr lang="en-IN" dirty="0"/>
              <a:t>- Team 1</a:t>
            </a:r>
            <a:endParaRPr lang="en-US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SelectData.java</a:t>
            </a:r>
            <a:endParaRPr lang="en-US" dirty="0"/>
          </a:p>
        </p:txBody>
      </p:sp>
      <p:pic>
        <p:nvPicPr>
          <p:cNvPr id="4" name="Content Placeholder 3" descr="Screenshot (21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547812"/>
            <a:ext cx="7772400" cy="4371975"/>
          </a:xfr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WeblinkOpen.java</a:t>
            </a:r>
            <a:endParaRPr lang="en-US" dirty="0"/>
          </a:p>
        </p:txBody>
      </p:sp>
      <p:pic>
        <p:nvPicPr>
          <p:cNvPr id="4" name="Content Placeholder 3" descr="Screenshot (23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547812"/>
            <a:ext cx="7772400" cy="4371975"/>
          </a:xfr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3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6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Configuration.properties</a:t>
            </a:r>
            <a:endParaRPr lang="en-US" dirty="0"/>
          </a:p>
        </p:txBody>
      </p:sp>
      <p:pic>
        <p:nvPicPr>
          <p:cNvPr id="4" name="Content Placeholder 3" descr="Screenshot (24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b="7042"/>
          <a:stretch>
            <a:fillRect/>
          </a:stretch>
        </p:blipFill>
        <p:spPr>
          <a:xfrm>
            <a:off x="548922" y="1268760"/>
            <a:ext cx="8046156" cy="4752528"/>
          </a:xfr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Automation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2411760" y="1628800"/>
            <a:ext cx="2304256" cy="1440160"/>
          </a:xfrm>
          <a:prstGeom prst="cloud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Maven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6156176" y="1628800"/>
            <a:ext cx="2160240" cy="1656184"/>
          </a:xfrm>
          <a:prstGeom prst="cloud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Jenkins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491880" y="3933056"/>
            <a:ext cx="2232248" cy="1728192"/>
          </a:xfrm>
          <a:prstGeom prst="cloud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Grid</a:t>
            </a:r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179512" y="3573016"/>
            <a:ext cx="2304256" cy="1872208"/>
          </a:xfrm>
          <a:prstGeom prst="cloud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TestNG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6372200" y="3789040"/>
            <a:ext cx="2232248" cy="1728192"/>
          </a:xfrm>
          <a:prstGeom prst="cloud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Logger</a:t>
            </a:r>
            <a:endParaRPr lang="en-US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Maven</a:t>
            </a:r>
            <a:endParaRPr lang="en-US" dirty="0"/>
          </a:p>
        </p:txBody>
      </p:sp>
      <p:pic>
        <p:nvPicPr>
          <p:cNvPr id="4" name="Content Placeholder 3" descr="Screenshot (25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547812"/>
            <a:ext cx="7772400" cy="4371975"/>
          </a:xfr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3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6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Jenkins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D35539-A81B-4852-847E-39AEECA894C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447800"/>
            <a:ext cx="7402016" cy="4572000"/>
          </a:xfr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02AF8A-D283-432E-8F30-C6FA49ECDFD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503622"/>
            <a:ext cx="7772399" cy="4457891"/>
          </a:xfr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TestNG</a:t>
            </a:r>
            <a:endParaRPr lang="en-US" dirty="0"/>
          </a:p>
        </p:txBody>
      </p:sp>
      <p:pic>
        <p:nvPicPr>
          <p:cNvPr id="4" name="Content Placeholder 3" descr="Screenshot (31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b="10317"/>
          <a:stretch>
            <a:fillRect/>
          </a:stretch>
        </p:blipFill>
        <p:spPr>
          <a:xfrm>
            <a:off x="914400" y="1412776"/>
            <a:ext cx="7772400" cy="5040560"/>
          </a:xfr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Logger</a:t>
            </a:r>
            <a:endParaRPr lang="en-US" dirty="0"/>
          </a:p>
        </p:txBody>
      </p:sp>
      <p:pic>
        <p:nvPicPr>
          <p:cNvPr id="4" name="Content Placeholder 3" descr="Screenshot (33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484784"/>
            <a:ext cx="7772400" cy="5040560"/>
          </a:xfr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Utilities</a:t>
            </a:r>
            <a:br>
              <a:rPr lang="en-IN" dirty="0"/>
            </a:br>
            <a:r>
              <a:rPr lang="en-IN" dirty="0"/>
              <a:t>-Extent Report</a:t>
            </a:r>
            <a:endParaRPr lang="en-US" dirty="0"/>
          </a:p>
        </p:txBody>
      </p:sp>
      <p:pic>
        <p:nvPicPr>
          <p:cNvPr id="4" name="Content Placeholder 3" descr="Screenshot (28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547812"/>
            <a:ext cx="7772400" cy="4371975"/>
          </a:xfr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xit" presetSubtype="16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amond(in)">
                                      <p:cBhvr>
                                        <p:cTn id="2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661648" cy="3851920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Team Members</a:t>
            </a:r>
            <a:r>
              <a:rPr lang="en-IN" dirty="0"/>
              <a:t>:-</a:t>
            </a:r>
            <a:br>
              <a:rPr lang="en-IN" dirty="0"/>
            </a:br>
            <a:br>
              <a:rPr lang="en-IN" dirty="0"/>
            </a:br>
            <a:r>
              <a:rPr lang="en-IN" sz="3100" dirty="0" err="1"/>
              <a:t>Adrija</a:t>
            </a:r>
            <a:r>
              <a:rPr lang="en-IN" sz="3100" dirty="0"/>
              <a:t> </a:t>
            </a:r>
            <a:r>
              <a:rPr lang="en-IN" sz="3100" dirty="0" err="1"/>
              <a:t>Banerjee</a:t>
            </a:r>
            <a:r>
              <a:rPr lang="en-IN" sz="3100" dirty="0"/>
              <a:t>(848855)</a:t>
            </a:r>
            <a:br>
              <a:rPr lang="en-IN" sz="3100" dirty="0"/>
            </a:br>
            <a:r>
              <a:rPr lang="en-IN" sz="3100" dirty="0" err="1"/>
              <a:t>Sayantan</a:t>
            </a:r>
            <a:r>
              <a:rPr lang="en-IN" sz="3100" dirty="0"/>
              <a:t> </a:t>
            </a:r>
            <a:r>
              <a:rPr lang="en-IN" sz="3100" dirty="0" err="1"/>
              <a:t>Dey</a:t>
            </a:r>
            <a:r>
              <a:rPr lang="en-IN" sz="3100" dirty="0"/>
              <a:t>(848844)</a:t>
            </a:r>
            <a:br>
              <a:rPr lang="en-IN" sz="3100" dirty="0"/>
            </a:br>
            <a:r>
              <a:rPr lang="en-IN" sz="3100" dirty="0" err="1"/>
              <a:t>Aishwarya</a:t>
            </a:r>
            <a:r>
              <a:rPr lang="en-IN" sz="3100" dirty="0"/>
              <a:t> </a:t>
            </a:r>
            <a:r>
              <a:rPr lang="en-IN" sz="3100" dirty="0" err="1"/>
              <a:t>Priya</a:t>
            </a:r>
            <a:r>
              <a:rPr lang="en-IN" sz="3100" dirty="0"/>
              <a:t>(848840)</a:t>
            </a:r>
            <a:br>
              <a:rPr lang="en-IN" sz="3100" dirty="0"/>
            </a:br>
            <a:r>
              <a:rPr lang="en-IN" sz="3100" dirty="0" err="1"/>
              <a:t>Ashwani</a:t>
            </a:r>
            <a:r>
              <a:rPr lang="en-IN" sz="3100" dirty="0"/>
              <a:t> Kumar Shaw(848850)</a:t>
            </a:r>
            <a:br>
              <a:rPr lang="en-IN" sz="3100" dirty="0"/>
            </a:br>
            <a:r>
              <a:rPr lang="en-IN" sz="3100" dirty="0" err="1"/>
              <a:t>Krittika</a:t>
            </a:r>
            <a:r>
              <a:rPr lang="en-IN" sz="3100" dirty="0"/>
              <a:t> </a:t>
            </a:r>
            <a:r>
              <a:rPr lang="en-IN" sz="3100" dirty="0" err="1"/>
              <a:t>Bepari</a:t>
            </a:r>
            <a:r>
              <a:rPr lang="en-IN" sz="3100" dirty="0"/>
              <a:t>(848853)</a:t>
            </a:r>
            <a:br>
              <a:rPr lang="en-IN" dirty="0"/>
            </a:br>
            <a:endParaRPr lang="en-US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shot (29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b="7045"/>
          <a:stretch>
            <a:fillRect/>
          </a:stretch>
        </p:blipFill>
        <p:spPr>
          <a:xfrm>
            <a:off x="323528" y="404664"/>
            <a:ext cx="8568952" cy="6048672"/>
          </a:xfr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3" presetClass="emph" presetSubtype="0" fill="remove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8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</a:t>
            </a:r>
            <a:endParaRPr lang="en-US" dirty="0"/>
          </a:p>
        </p:txBody>
      </p:sp>
      <p:pic>
        <p:nvPicPr>
          <p:cNvPr id="4" name="Content Placeholder 3" descr="Screenshot (30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b="46480"/>
          <a:stretch>
            <a:fillRect/>
          </a:stretch>
        </p:blipFill>
        <p:spPr>
          <a:xfrm>
            <a:off x="914400" y="1412776"/>
            <a:ext cx="7772400" cy="3960440"/>
          </a:xfr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19582  L 0.25 0  L 0 0  Z" pathEditMode="relative" ptsTypes="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mg04-08-2020.09.39.58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980728"/>
            <a:ext cx="8640960" cy="5400599"/>
          </a:xfr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Wait30</a:t>
            </a:r>
            <a:endParaRPr lang="en-US" dirty="0"/>
          </a:p>
        </p:txBody>
      </p:sp>
      <p:pic>
        <p:nvPicPr>
          <p:cNvPr id="4" name="Content Placeholder 3" descr="Screenshot (32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b="10317"/>
          <a:stretch>
            <a:fillRect/>
          </a:stretch>
        </p:blipFill>
        <p:spPr>
          <a:xfrm>
            <a:off x="914400" y="1268760"/>
            <a:ext cx="7772400" cy="4896544"/>
          </a:xfr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3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6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In Excel File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07A32D-A9C4-4909-BD02-C9132B662E2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27584" y="1447800"/>
            <a:ext cx="7632848" cy="4717504"/>
          </a:xfr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89240"/>
          </a:xfrm>
          <a:effectLst>
            <a:outerShdw blurRad="38100" dist="25400" dir="5400000" algn="t" rotWithShape="0">
              <a:srgbClr val="000000">
                <a:alpha val="50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sz="8800" dirty="0"/>
              <a:t>THANK </a:t>
            </a:r>
            <a:r>
              <a:rPr lang="en-IN" sz="8800"/>
              <a:t>YOUe</a:t>
            </a:r>
            <a:endParaRPr lang="en-US" sz="8800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6" dur="1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7" dur="1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8" dur="3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" dur="3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79712" y="0"/>
            <a:ext cx="4680520" cy="6858000"/>
            <a:chOff x="1979712" y="0"/>
            <a:chExt cx="4680520" cy="6858000"/>
          </a:xfrm>
        </p:grpSpPr>
        <p:sp>
          <p:nvSpPr>
            <p:cNvPr id="5" name="Snip Single Corner Rectangle 4"/>
            <p:cNvSpPr/>
            <p:nvPr/>
          </p:nvSpPr>
          <p:spPr>
            <a:xfrm>
              <a:off x="2987824" y="5661248"/>
              <a:ext cx="3672408" cy="936104"/>
            </a:xfrm>
            <a:prstGeom prst="snip1Rect">
              <a:avLst/>
            </a:prstGeom>
            <a:blipFill>
              <a:blip r:embed="rId2" cstate="print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  <a:hlinkClick r:id="rId3" action="ppaction://hlinksldjump"/>
                </a:rPr>
                <a:t>Utilities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979712" y="0"/>
              <a:ext cx="100811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71600" y="0"/>
            <a:ext cx="4680520" cy="6858000"/>
            <a:chOff x="971600" y="0"/>
            <a:chExt cx="4680520" cy="6858000"/>
          </a:xfrm>
        </p:grpSpPr>
        <p:sp>
          <p:nvSpPr>
            <p:cNvPr id="3" name="Rectangle 2"/>
            <p:cNvSpPr/>
            <p:nvPr/>
          </p:nvSpPr>
          <p:spPr>
            <a:xfrm>
              <a:off x="971600" y="0"/>
              <a:ext cx="100811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nip Single Corner Rectangle 5"/>
            <p:cNvSpPr/>
            <p:nvPr/>
          </p:nvSpPr>
          <p:spPr>
            <a:xfrm>
              <a:off x="1979712" y="3969060"/>
              <a:ext cx="3672408" cy="936104"/>
            </a:xfrm>
            <a:prstGeom prst="snip1Rect">
              <a:avLst/>
            </a:prstGeom>
            <a:blipFill>
              <a:blip r:embed="rId2" cstate="print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  <a:hlinkClick r:id="rId4" action="ppaction://hlinksldjump"/>
                </a:rPr>
                <a:t>Automation Tools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0"/>
            <a:ext cx="4644008" cy="6858000"/>
            <a:chOff x="0" y="0"/>
            <a:chExt cx="4644008" cy="6858000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100811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Single Corner Rectangle 6"/>
            <p:cNvSpPr/>
            <p:nvPr/>
          </p:nvSpPr>
          <p:spPr>
            <a:xfrm>
              <a:off x="971600" y="2276872"/>
              <a:ext cx="3672408" cy="936104"/>
            </a:xfrm>
            <a:prstGeom prst="snip1Rect">
              <a:avLst/>
            </a:prstGeom>
            <a:blipFill>
              <a:blip r:embed="rId2" cstate="print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  <a:hlinkClick r:id="rId5" action="ppaction://hlinksldjump"/>
                </a:rPr>
                <a:t>Automation Scripts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Automation Scripts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Cloud 3"/>
          <p:cNvSpPr/>
          <p:nvPr/>
        </p:nvSpPr>
        <p:spPr>
          <a:xfrm>
            <a:off x="3275856" y="2636912"/>
            <a:ext cx="2232248" cy="1656184"/>
          </a:xfrm>
          <a:prstGeom prst="cloud">
            <a:avLst/>
          </a:prstGeom>
          <a:ln w="57150"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DriverSetup.java</a:t>
            </a:r>
          </a:p>
          <a:p>
            <a:pPr algn="ctr"/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3275856" y="1052736"/>
            <a:ext cx="2088232" cy="1152128"/>
          </a:xfrm>
          <a:prstGeom prst="cloud">
            <a:avLst/>
          </a:prstGeom>
          <a:ln w="38100"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GetTitle.java</a:t>
            </a:r>
          </a:p>
          <a:p>
            <a:pPr algn="ctr"/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5940152" y="1124744"/>
            <a:ext cx="2232248" cy="1368152"/>
          </a:xfrm>
          <a:prstGeom prst="cloud">
            <a:avLst/>
          </a:prstGeom>
          <a:ln w="38100"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LocationSet.java</a:t>
            </a:r>
          </a:p>
        </p:txBody>
      </p:sp>
      <p:sp>
        <p:nvSpPr>
          <p:cNvPr id="7" name="Cloud 6"/>
          <p:cNvSpPr/>
          <p:nvPr/>
        </p:nvSpPr>
        <p:spPr>
          <a:xfrm>
            <a:off x="6876256" y="2852936"/>
            <a:ext cx="1512168" cy="1152128"/>
          </a:xfrm>
          <a:prstGeom prst="cloud">
            <a:avLst/>
          </a:prstGeom>
          <a:ln w="38100"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Rating.java</a:t>
            </a:r>
          </a:p>
          <a:p>
            <a:pPr algn="ctr"/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6228184" y="4581128"/>
            <a:ext cx="2304256" cy="1296144"/>
          </a:xfrm>
          <a:prstGeom prst="cloud">
            <a:avLst/>
          </a:prstGeom>
          <a:ln w="38100"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Search.java</a:t>
            </a:r>
          </a:p>
          <a:p>
            <a:pPr algn="ctr"/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683568" y="4221088"/>
            <a:ext cx="2088232" cy="1656184"/>
          </a:xfrm>
          <a:prstGeom prst="cloud">
            <a:avLst/>
          </a:prstGeom>
          <a:ln w="38100"/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WeblinkOpen.java</a:t>
            </a:r>
          </a:p>
          <a:p>
            <a:pPr algn="ctr"/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3419872" y="4869160"/>
            <a:ext cx="2232248" cy="1512168"/>
          </a:xfrm>
          <a:prstGeom prst="cloud">
            <a:avLst/>
          </a:prstGeom>
          <a:ln w="38100"/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SelectData.java</a:t>
            </a:r>
          </a:p>
          <a:p>
            <a:pPr algn="ctr"/>
            <a:endParaRPr lang="en-US" dirty="0"/>
          </a:p>
        </p:txBody>
      </p:sp>
      <p:sp>
        <p:nvSpPr>
          <p:cNvPr id="11" name="Cloud 10"/>
          <p:cNvSpPr/>
          <p:nvPr/>
        </p:nvSpPr>
        <p:spPr>
          <a:xfrm>
            <a:off x="611560" y="1772816"/>
            <a:ext cx="2232248" cy="1800200"/>
          </a:xfrm>
          <a:prstGeom prst="cloud">
            <a:avLst/>
          </a:prstGeom>
          <a:ln w="38100"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Configuration.properties</a:t>
            </a:r>
            <a:endParaRPr lang="en-US" dirty="0"/>
          </a:p>
          <a:p>
            <a:pPr algn="ctr"/>
            <a:endParaRPr lang="en-US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1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6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DriverSetup.java</a:t>
            </a:r>
            <a:endParaRPr lang="en-US" dirty="0"/>
          </a:p>
        </p:txBody>
      </p:sp>
      <p:pic>
        <p:nvPicPr>
          <p:cNvPr id="4" name="Content Placeholder 3" descr="Screenshot (15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547812"/>
            <a:ext cx="7772400" cy="4371975"/>
          </a:xfr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GetTitle.java</a:t>
            </a:r>
            <a:br>
              <a:rPr lang="en-IN" dirty="0"/>
            </a:br>
            <a:endParaRPr lang="en-US" dirty="0"/>
          </a:p>
        </p:txBody>
      </p:sp>
      <p:pic>
        <p:nvPicPr>
          <p:cNvPr id="4" name="Content Placeholder 3" descr="Screenshot (17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547812"/>
            <a:ext cx="7772400" cy="4371975"/>
          </a:xfr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3" presetClass="emph" presetSubtype="0" fill="remove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6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LocationSet.java</a:t>
            </a:r>
            <a:endParaRPr lang="en-US" dirty="0"/>
          </a:p>
        </p:txBody>
      </p:sp>
      <p:pic>
        <p:nvPicPr>
          <p:cNvPr id="4" name="Content Placeholder 3" descr="Screenshot (18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b="7090"/>
          <a:stretch>
            <a:fillRect/>
          </a:stretch>
        </p:blipFill>
        <p:spPr>
          <a:xfrm>
            <a:off x="328080" y="1340768"/>
            <a:ext cx="8266998" cy="5040560"/>
          </a:xfr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Rating.java</a:t>
            </a:r>
            <a:endParaRPr lang="en-US" dirty="0"/>
          </a:p>
        </p:txBody>
      </p:sp>
      <p:pic>
        <p:nvPicPr>
          <p:cNvPr id="4" name="Content Placeholder 3" descr="Screenshot (19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547812"/>
            <a:ext cx="7772400" cy="4371975"/>
          </a:xfr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Search.java</a:t>
            </a:r>
            <a:endParaRPr lang="en-US" dirty="0"/>
          </a:p>
        </p:txBody>
      </p:sp>
      <p:pic>
        <p:nvPicPr>
          <p:cNvPr id="4" name="Content Placeholder 3" descr="Screenshot (20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547812"/>
            <a:ext cx="7772400" cy="4371975"/>
          </a:xfr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3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6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7236</TotalTime>
  <Words>155</Words>
  <Application>Microsoft Office PowerPoint</Application>
  <PresentationFormat>On-screen Show (4:3)</PresentationFormat>
  <Paragraphs>45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Franklin Gothic Book</vt:lpstr>
      <vt:lpstr>Perpetua</vt:lpstr>
      <vt:lpstr>Wingdings 2</vt:lpstr>
      <vt:lpstr>Equity</vt:lpstr>
      <vt:lpstr>Hackathon- Team 1</vt:lpstr>
      <vt:lpstr>Team Members:-  Adrija Banerjee(848855) Sayantan Dey(848844) Aishwarya Priya(848840) Ashwani Kumar Shaw(848850) Krittika Bepari(848853) </vt:lpstr>
      <vt:lpstr>PowerPoint Presentation</vt:lpstr>
      <vt:lpstr>Automation Scripts </vt:lpstr>
      <vt:lpstr>DriverSetup.java</vt:lpstr>
      <vt:lpstr>GetTitle.java </vt:lpstr>
      <vt:lpstr>LocationSet.java</vt:lpstr>
      <vt:lpstr>Rating.java</vt:lpstr>
      <vt:lpstr>Search.java</vt:lpstr>
      <vt:lpstr>SelectData.java</vt:lpstr>
      <vt:lpstr>WeblinkOpen.java</vt:lpstr>
      <vt:lpstr>Configuration.properties</vt:lpstr>
      <vt:lpstr>Automation Tools</vt:lpstr>
      <vt:lpstr>Maven</vt:lpstr>
      <vt:lpstr>Jenkins</vt:lpstr>
      <vt:lpstr>Grid</vt:lpstr>
      <vt:lpstr>TestNG</vt:lpstr>
      <vt:lpstr>Logger</vt:lpstr>
      <vt:lpstr>Utilities -Extent Report</vt:lpstr>
      <vt:lpstr>PowerPoint Presentation</vt:lpstr>
      <vt:lpstr>Screenshot</vt:lpstr>
      <vt:lpstr>PowerPoint Presentation</vt:lpstr>
      <vt:lpstr>Wait30</vt:lpstr>
      <vt:lpstr>Output In Excel File</vt:lpstr>
      <vt:lpstr>THANK YOUe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ashwani kumar shaw</cp:lastModifiedBy>
  <cp:revision>141</cp:revision>
  <dcterms:created xsi:type="dcterms:W3CDTF">2020-08-04T13:09:11Z</dcterms:created>
  <dcterms:modified xsi:type="dcterms:W3CDTF">2020-08-09T15:48:14Z</dcterms:modified>
</cp:coreProperties>
</file>