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AWS SageMaker Overview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Build, Train, and Deploy Machine Learning Models at Scale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Components of SageMaker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SageMaker Studio – IDE for ML</a:t>
            </a:r>
          </a:p>
          <a:p>
            <a:r>
              <a:t>• SageMaker Notebooks – Fully managed Jupyter notebooks</a:t>
            </a:r>
          </a:p>
          <a:p>
            <a:r>
              <a:t>• SageMaker Training – Train ML models at scale</a:t>
            </a:r>
          </a:p>
          <a:p>
            <a:r>
              <a:t>• SageMaker Inference – Deploy models for predictions</a:t>
            </a:r>
          </a:p>
          <a:p>
            <a:r>
              <a:t>• SageMaker Autopilot – Automated model building &amp; tuning</a:t>
            </a:r>
          </a:p>
          <a:p>
            <a:r>
              <a:t>• SageMaker Ground Truth – Data labeling</a:t>
            </a:r>
          </a:p>
          <a:p>
            <a:r>
              <a:t>• SageMaker Feature Store – Central feature repository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SageMaker Works (Simplified Example)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Prepare Data – Upload dataset to S3</a:t>
            </a:r>
          </a:p>
          <a:p>
            <a:r>
              <a:t>2. Create Notebook – Explore &amp; preprocess data</a:t>
            </a:r>
          </a:p>
          <a:p>
            <a:r>
              <a:t>3. Train Model – Use built-in algorithms like XGBoost</a:t>
            </a:r>
          </a:p>
          <a:p>
            <a:r>
              <a:t>4. Deploy Model – Create real-time endpoint</a:t>
            </a:r>
          </a:p>
          <a:p>
            <a:r>
              <a:t>5. Get Predictions – Query the endpoint for results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 of SageMaker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Fully managed – No server management</a:t>
            </a:r>
          </a:p>
          <a:p>
            <a:r>
              <a:t>• Scalable – Auto-adjusts compute resources</a:t>
            </a:r>
          </a:p>
          <a:p>
            <a:r>
              <a:t>• Secure – Integrated with AWS security features</a:t>
            </a:r>
          </a:p>
          <a:p>
            <a:r>
              <a:t>• Integrated with AWS services (S3, Lambda, IAM)</a:t>
            </a:r>
          </a:p>
          <a:p>
            <a:r>
              <a:t>• Faster time to production for ML models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Fraud detection</a:t>
            </a:r>
          </a:p>
          <a:p>
            <a:r>
              <a:t>• Predictive maintenance</a:t>
            </a:r>
          </a:p>
          <a:p>
            <a:r>
              <a:t>• Recommendation engines</a:t>
            </a:r>
          </a:p>
          <a:p>
            <a:r>
              <a:t>• Image and speech recognition</a:t>
            </a:r>
          </a:p>
          <a:p>
            <a:r>
              <a:t>• NLP tasks (e.g., sentiment analysis)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Example: Predict House Prices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Upload Data – Store CSV in S3</a:t>
            </a:r>
          </a:p>
          <a:p>
            <a:r>
              <a:t>2. Launch Notebook – Preprocess with Pandas</a:t>
            </a:r>
          </a:p>
          <a:p>
            <a:r>
              <a:t>3. Train Model – Use XGBoost in SageMaker</a:t>
            </a:r>
          </a:p>
          <a:p>
            <a:r>
              <a:t>4. Deploy Model – Real-time endpoint</a:t>
            </a:r>
          </a:p>
          <a:p>
            <a:r>
              <a:t>5. Get Predictions – Query endpoint for new houses</a:t>
            </a:r>
          </a:p>
          <a:p>
            <a:r>
              <a:t>6. Clean Up – Delete endpoint to save costs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