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7c2719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b7c2719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7c2719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b7c2719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b7c2719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b7c2719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b7c2719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b7c2719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7c2719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7c2719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7c2719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7c2719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7c2719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7c2719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7c2719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7c2719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7c27193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7c27193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21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