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71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5296"/>
  </p:normalViewPr>
  <p:slideViewPr>
    <p:cSldViewPr snapToGrid="0">
      <p:cViewPr varScale="1">
        <p:scale>
          <a:sx n="81" d="100"/>
          <a:sy n="81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E2C16-3435-A24C-BD25-A16988F5D802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F1F29-C145-8F40-9B93-BC1DD7753084}">
      <dgm:prSet/>
      <dgm:spPr/>
      <dgm:t>
        <a:bodyPr/>
        <a:lstStyle/>
        <a:p>
          <a:pPr rtl="0"/>
          <a:r>
            <a:rPr lang="en-US" b="1" u="sng" dirty="0" smtClean="0"/>
            <a:t>Walmart’s Woes: </a:t>
          </a:r>
          <a:endParaRPr lang="en-US" dirty="0"/>
        </a:p>
      </dgm:t>
    </dgm:pt>
    <dgm:pt modelId="{E1091340-0861-3342-9353-B841AF24082E}" type="parTrans" cxnId="{C51DBC67-975B-3640-AA56-C5EB2E098C48}">
      <dgm:prSet/>
      <dgm:spPr/>
      <dgm:t>
        <a:bodyPr/>
        <a:lstStyle/>
        <a:p>
          <a:endParaRPr lang="en-US"/>
        </a:p>
      </dgm:t>
    </dgm:pt>
    <dgm:pt modelId="{CDAC6DC9-3121-3E45-9544-6F1CB481624F}" type="sibTrans" cxnId="{C51DBC67-975B-3640-AA56-C5EB2E098C48}">
      <dgm:prSet/>
      <dgm:spPr/>
      <dgm:t>
        <a:bodyPr/>
        <a:lstStyle/>
        <a:p>
          <a:endParaRPr lang="en-US"/>
        </a:p>
      </dgm:t>
    </dgm:pt>
    <dgm:pt modelId="{36FD9315-BC2C-D24D-A62F-0F0B467B21C8}">
      <dgm:prSet/>
      <dgm:spPr/>
      <dgm:t>
        <a:bodyPr anchor="ctr"/>
        <a:lstStyle/>
        <a:p>
          <a:pPr rtl="0"/>
          <a:r>
            <a:rPr lang="en-US" dirty="0" smtClean="0"/>
            <a:t>Overall Shopping Experience Satisfaction: </a:t>
          </a:r>
          <a:r>
            <a:rPr lang="en-US" b="1" dirty="0" smtClean="0">
              <a:solidFill>
                <a:srgbClr val="FF0000"/>
              </a:solidFill>
            </a:rPr>
            <a:t>75%</a:t>
          </a:r>
          <a:r>
            <a:rPr lang="en-US" dirty="0" smtClean="0"/>
            <a:t> (vs) Target at </a:t>
          </a:r>
          <a:r>
            <a:rPr lang="en-US" b="1" dirty="0" smtClean="0">
              <a:solidFill>
                <a:srgbClr val="FF0000"/>
              </a:solidFill>
            </a:rPr>
            <a:t>80%</a:t>
          </a:r>
          <a:endParaRPr lang="en-US" b="1" dirty="0">
            <a:solidFill>
              <a:srgbClr val="FF0000"/>
            </a:solidFill>
          </a:endParaRPr>
        </a:p>
      </dgm:t>
    </dgm:pt>
    <dgm:pt modelId="{381781F8-4592-CA4D-87DD-9AE67D8EB80D}" type="parTrans" cxnId="{AF687EEB-6B31-C049-AD20-30E763E1D5BD}">
      <dgm:prSet/>
      <dgm:spPr/>
      <dgm:t>
        <a:bodyPr/>
        <a:lstStyle/>
        <a:p>
          <a:endParaRPr lang="en-US"/>
        </a:p>
      </dgm:t>
    </dgm:pt>
    <dgm:pt modelId="{D424778E-CC32-E74B-92B5-9184377F8EFF}" type="sibTrans" cxnId="{AF687EEB-6B31-C049-AD20-30E763E1D5BD}">
      <dgm:prSet/>
      <dgm:spPr/>
      <dgm:t>
        <a:bodyPr/>
        <a:lstStyle/>
        <a:p>
          <a:endParaRPr lang="en-US"/>
        </a:p>
      </dgm:t>
    </dgm:pt>
    <dgm:pt modelId="{BDE5E8EF-E0DB-2441-A90A-C95989566FBA}">
      <dgm:prSet/>
      <dgm:spPr/>
      <dgm:t>
        <a:bodyPr anchor="ctr"/>
        <a:lstStyle/>
        <a:p>
          <a:pPr rtl="0"/>
          <a:r>
            <a:rPr lang="en-US" dirty="0" smtClean="0"/>
            <a:t>Customer Service Satisfaction: </a:t>
          </a:r>
          <a:r>
            <a:rPr lang="en-US" b="1" dirty="0" smtClean="0">
              <a:solidFill>
                <a:srgbClr val="FF0000"/>
              </a:solidFill>
            </a:rPr>
            <a:t>60%</a:t>
          </a:r>
          <a:r>
            <a:rPr lang="en-US" b="1" dirty="0" smtClean="0"/>
            <a:t> </a:t>
          </a:r>
          <a:r>
            <a:rPr lang="en-US" dirty="0" smtClean="0"/>
            <a:t>(Both being the best in 2 years)</a:t>
          </a:r>
          <a:endParaRPr lang="en-US" dirty="0"/>
        </a:p>
      </dgm:t>
    </dgm:pt>
    <dgm:pt modelId="{B89FF176-A796-0140-8EDA-B15B27D9E9EC}" type="parTrans" cxnId="{8BF33056-24E9-7B45-A2BA-BF1610590905}">
      <dgm:prSet/>
      <dgm:spPr/>
      <dgm:t>
        <a:bodyPr/>
        <a:lstStyle/>
        <a:p>
          <a:endParaRPr lang="en-US"/>
        </a:p>
      </dgm:t>
    </dgm:pt>
    <dgm:pt modelId="{1F63C5FF-7042-EC41-8DED-D2957E05F3C9}" type="sibTrans" cxnId="{8BF33056-24E9-7B45-A2BA-BF1610590905}">
      <dgm:prSet/>
      <dgm:spPr/>
      <dgm:t>
        <a:bodyPr/>
        <a:lstStyle/>
        <a:p>
          <a:endParaRPr lang="en-US"/>
        </a:p>
      </dgm:t>
    </dgm:pt>
    <dgm:pt modelId="{A083CA08-4B8C-B04A-B1C5-2498F6B270DC}">
      <dgm:prSet/>
      <dgm:spPr/>
      <dgm:t>
        <a:bodyPr/>
        <a:lstStyle/>
        <a:p>
          <a:pPr rtl="0"/>
          <a:r>
            <a:rPr lang="en-US" b="1" u="sng" dirty="0" smtClean="0"/>
            <a:t>Objective:</a:t>
          </a:r>
          <a:endParaRPr lang="en-US" dirty="0"/>
        </a:p>
      </dgm:t>
    </dgm:pt>
    <dgm:pt modelId="{2FA6BCC3-E643-784D-A7D1-BD4872D8505D}" type="parTrans" cxnId="{D9940B26-44AE-324D-BA50-D9719801CCFC}">
      <dgm:prSet/>
      <dgm:spPr/>
      <dgm:t>
        <a:bodyPr/>
        <a:lstStyle/>
        <a:p>
          <a:endParaRPr lang="en-US"/>
        </a:p>
      </dgm:t>
    </dgm:pt>
    <dgm:pt modelId="{77337F3C-AB53-1945-8102-FEE98E731932}" type="sibTrans" cxnId="{D9940B26-44AE-324D-BA50-D9719801CCFC}">
      <dgm:prSet/>
      <dgm:spPr/>
      <dgm:t>
        <a:bodyPr/>
        <a:lstStyle/>
        <a:p>
          <a:endParaRPr lang="en-US"/>
        </a:p>
      </dgm:t>
    </dgm:pt>
    <dgm:pt modelId="{B94CB727-80BF-864D-BDCD-BA44F3C1E325}">
      <dgm:prSet/>
      <dgm:spPr/>
      <dgm:t>
        <a:bodyPr/>
        <a:lstStyle/>
        <a:p>
          <a:pPr rtl="0"/>
          <a:r>
            <a:rPr lang="en-US" b="1" u="sng" dirty="0" smtClean="0"/>
            <a:t>Strategy:</a:t>
          </a:r>
          <a:endParaRPr lang="en-US" dirty="0"/>
        </a:p>
      </dgm:t>
    </dgm:pt>
    <dgm:pt modelId="{0C228546-E747-5D47-B03F-0ED0F8D8FB83}" type="parTrans" cxnId="{94AF9AA4-52BC-504A-8998-45A2D715C4C6}">
      <dgm:prSet/>
      <dgm:spPr/>
      <dgm:t>
        <a:bodyPr/>
        <a:lstStyle/>
        <a:p>
          <a:endParaRPr lang="en-US"/>
        </a:p>
      </dgm:t>
    </dgm:pt>
    <dgm:pt modelId="{A501FD89-1EB7-5041-82F3-4F30CA9B5555}" type="sibTrans" cxnId="{94AF9AA4-52BC-504A-8998-45A2D715C4C6}">
      <dgm:prSet/>
      <dgm:spPr/>
      <dgm:t>
        <a:bodyPr/>
        <a:lstStyle/>
        <a:p>
          <a:endParaRPr lang="en-US"/>
        </a:p>
      </dgm:t>
    </dgm:pt>
    <dgm:pt modelId="{F3003020-B2CF-8642-9C4F-4C5D9894C778}">
      <dgm:prSet/>
      <dgm:spPr/>
      <dgm:t>
        <a:bodyPr anchor="ctr"/>
        <a:lstStyle/>
        <a:p>
          <a:pPr rtl="0"/>
          <a:r>
            <a:rPr lang="en-US" dirty="0" smtClean="0"/>
            <a:t>Market Basket Analysis</a:t>
          </a:r>
          <a:endParaRPr lang="en-US" dirty="0"/>
        </a:p>
      </dgm:t>
    </dgm:pt>
    <dgm:pt modelId="{B03B860E-6B33-9B4A-83AE-7481369FE2E3}" type="parTrans" cxnId="{5652BCB8-BB9B-8346-9FC2-FAA1793B44AC}">
      <dgm:prSet/>
      <dgm:spPr/>
      <dgm:t>
        <a:bodyPr/>
        <a:lstStyle/>
        <a:p>
          <a:endParaRPr lang="en-US"/>
        </a:p>
      </dgm:t>
    </dgm:pt>
    <dgm:pt modelId="{3C9946CA-8042-B640-AAA6-B254C874495F}" type="sibTrans" cxnId="{5652BCB8-BB9B-8346-9FC2-FAA1793B44AC}">
      <dgm:prSet/>
      <dgm:spPr/>
      <dgm:t>
        <a:bodyPr/>
        <a:lstStyle/>
        <a:p>
          <a:endParaRPr lang="en-US"/>
        </a:p>
      </dgm:t>
    </dgm:pt>
    <dgm:pt modelId="{CD413B38-23BA-9948-A794-3B2545AB5DCA}">
      <dgm:prSet/>
      <dgm:spPr/>
      <dgm:t>
        <a:bodyPr anchor="ctr"/>
        <a:lstStyle/>
        <a:p>
          <a:pPr algn="l" rtl="0"/>
          <a:r>
            <a:rPr lang="en-US" dirty="0" smtClean="0"/>
            <a:t>Create the best shopping experience for every customer</a:t>
          </a:r>
          <a:endParaRPr lang="en-US" dirty="0"/>
        </a:p>
      </dgm:t>
    </dgm:pt>
    <dgm:pt modelId="{AD66B75A-7598-3140-9C82-1109800D8651}" type="sibTrans" cxnId="{9B28B901-69CE-D340-BD19-FD303862F3E0}">
      <dgm:prSet/>
      <dgm:spPr/>
      <dgm:t>
        <a:bodyPr/>
        <a:lstStyle/>
        <a:p>
          <a:endParaRPr lang="en-US"/>
        </a:p>
      </dgm:t>
    </dgm:pt>
    <dgm:pt modelId="{93ECABD0-AC75-E845-A277-887FD23CFD3B}" type="parTrans" cxnId="{9B28B901-69CE-D340-BD19-FD303862F3E0}">
      <dgm:prSet/>
      <dgm:spPr/>
      <dgm:t>
        <a:bodyPr/>
        <a:lstStyle/>
        <a:p>
          <a:endParaRPr lang="en-US"/>
        </a:p>
      </dgm:t>
    </dgm:pt>
    <dgm:pt modelId="{3BFCBCAF-1206-0541-BECA-5C8E49432DCD}">
      <dgm:prSet/>
      <dgm:spPr/>
      <dgm:t>
        <a:bodyPr anchor="ctr"/>
        <a:lstStyle/>
        <a:p>
          <a:pPr rtl="0"/>
          <a:r>
            <a:rPr lang="en-US" dirty="0" smtClean="0"/>
            <a:t>Segment store visits into Trip Types</a:t>
          </a:r>
          <a:endParaRPr lang="en-US" dirty="0"/>
        </a:p>
      </dgm:t>
    </dgm:pt>
    <dgm:pt modelId="{07CA29F4-2486-5349-BC8A-13BF9EE65A7D}" type="parTrans" cxnId="{2325C8B8-5E7C-0C4C-A98D-01685B1CE4A3}">
      <dgm:prSet/>
      <dgm:spPr/>
      <dgm:t>
        <a:bodyPr/>
        <a:lstStyle/>
        <a:p>
          <a:endParaRPr lang="en-US"/>
        </a:p>
      </dgm:t>
    </dgm:pt>
    <dgm:pt modelId="{56F49BF3-DB93-8541-A99E-195AF95CE4D2}" type="sibTrans" cxnId="{2325C8B8-5E7C-0C4C-A98D-01685B1CE4A3}">
      <dgm:prSet/>
      <dgm:spPr/>
      <dgm:t>
        <a:bodyPr/>
        <a:lstStyle/>
        <a:p>
          <a:endParaRPr lang="en-US"/>
        </a:p>
      </dgm:t>
    </dgm:pt>
    <dgm:pt modelId="{7842046C-BC7E-294A-8B65-1CA8B0E0FA41}">
      <dgm:prSet/>
      <dgm:spPr/>
      <dgm:t>
        <a:bodyPr anchor="ctr"/>
        <a:lstStyle/>
        <a:p>
          <a:pPr rtl="0"/>
          <a:r>
            <a:rPr lang="en-US" dirty="0" smtClean="0"/>
            <a:t>Customize shopping experience for each type </a:t>
          </a:r>
          <a:endParaRPr lang="en-US" dirty="0"/>
        </a:p>
      </dgm:t>
    </dgm:pt>
    <dgm:pt modelId="{DAE26EA6-ECB9-8D47-B19E-41D7BA89351E}" type="parTrans" cxnId="{852DD54E-9866-314D-B00F-DFAA3F15D930}">
      <dgm:prSet/>
      <dgm:spPr/>
      <dgm:t>
        <a:bodyPr/>
        <a:lstStyle/>
        <a:p>
          <a:endParaRPr lang="en-US"/>
        </a:p>
      </dgm:t>
    </dgm:pt>
    <dgm:pt modelId="{6DA67BF9-B0BC-7049-9D8A-4E6D856BF597}" type="sibTrans" cxnId="{852DD54E-9866-314D-B00F-DFAA3F15D930}">
      <dgm:prSet/>
      <dgm:spPr/>
      <dgm:t>
        <a:bodyPr/>
        <a:lstStyle/>
        <a:p>
          <a:endParaRPr lang="en-US"/>
        </a:p>
      </dgm:t>
    </dgm:pt>
    <dgm:pt modelId="{874EA20A-4E75-E04B-A9A1-E6B643AD99D0}" type="pres">
      <dgm:prSet presAssocID="{B36E2C16-3435-A24C-BD25-A16988F5D8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098797-6181-1C4B-AEDA-735B72EC3C9D}" type="pres">
      <dgm:prSet presAssocID="{FE9F1F29-C145-8F40-9B93-BC1DD7753084}" presName="composite" presStyleCnt="0"/>
      <dgm:spPr/>
    </dgm:pt>
    <dgm:pt modelId="{04A9A82E-4A30-8449-AAA5-D60F0EF40CD3}" type="pres">
      <dgm:prSet presAssocID="{FE9F1F29-C145-8F40-9B93-BC1DD775308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4F280-64C4-1644-B05D-80636AC95D4E}" type="pres">
      <dgm:prSet presAssocID="{FE9F1F29-C145-8F40-9B93-BC1DD775308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3A98C-4DA4-824A-A301-BEDA60CA7D5F}" type="pres">
      <dgm:prSet presAssocID="{CDAC6DC9-3121-3E45-9544-6F1CB481624F}" presName="space" presStyleCnt="0"/>
      <dgm:spPr/>
    </dgm:pt>
    <dgm:pt modelId="{D7EB5CC4-C18E-474C-A000-F4B536AB127F}" type="pres">
      <dgm:prSet presAssocID="{A083CA08-4B8C-B04A-B1C5-2498F6B270DC}" presName="composite" presStyleCnt="0"/>
      <dgm:spPr/>
    </dgm:pt>
    <dgm:pt modelId="{1BC1F79C-33A1-5D49-9A1D-B148F289CA1E}" type="pres">
      <dgm:prSet presAssocID="{A083CA08-4B8C-B04A-B1C5-2498F6B270D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A2346-47E9-BE49-BE70-F2B6D826525C}" type="pres">
      <dgm:prSet presAssocID="{A083CA08-4B8C-B04A-B1C5-2498F6B270D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C27F7-4C25-FA4A-B696-B0A68A3137B8}" type="pres">
      <dgm:prSet presAssocID="{77337F3C-AB53-1945-8102-FEE98E731932}" presName="space" presStyleCnt="0"/>
      <dgm:spPr/>
    </dgm:pt>
    <dgm:pt modelId="{01979A0A-85FB-5C48-9CD3-2CB44B589836}" type="pres">
      <dgm:prSet presAssocID="{B94CB727-80BF-864D-BDCD-BA44F3C1E325}" presName="composite" presStyleCnt="0"/>
      <dgm:spPr/>
    </dgm:pt>
    <dgm:pt modelId="{773209A0-7257-9442-A941-126503AC204E}" type="pres">
      <dgm:prSet presAssocID="{B94CB727-80BF-864D-BDCD-BA44F3C1E32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5D62D-9051-0241-A4DF-06C44E49F677}" type="pres">
      <dgm:prSet presAssocID="{B94CB727-80BF-864D-BDCD-BA44F3C1E32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C25BC-0DB3-ED48-BEC1-7DA6C297AB37}" type="presOf" srcId="{B94CB727-80BF-864D-BDCD-BA44F3C1E325}" destId="{773209A0-7257-9442-A941-126503AC204E}" srcOrd="0" destOrd="0" presId="urn:microsoft.com/office/officeart/2005/8/layout/hList1"/>
    <dgm:cxn modelId="{3AE311C6-F3DF-484A-A521-3B13DC3991E1}" type="presOf" srcId="{A083CA08-4B8C-B04A-B1C5-2498F6B270DC}" destId="{1BC1F79C-33A1-5D49-9A1D-B148F289CA1E}" srcOrd="0" destOrd="0" presId="urn:microsoft.com/office/officeart/2005/8/layout/hList1"/>
    <dgm:cxn modelId="{6C096D96-4790-514F-85AA-6FFA1BCAC76B}" type="presOf" srcId="{7842046C-BC7E-294A-8B65-1CA8B0E0FA41}" destId="{3D45D62D-9051-0241-A4DF-06C44E49F677}" srcOrd="0" destOrd="2" presId="urn:microsoft.com/office/officeart/2005/8/layout/hList1"/>
    <dgm:cxn modelId="{5652BCB8-BB9B-8346-9FC2-FAA1793B44AC}" srcId="{B94CB727-80BF-864D-BDCD-BA44F3C1E325}" destId="{F3003020-B2CF-8642-9C4F-4C5D9894C778}" srcOrd="0" destOrd="0" parTransId="{B03B860E-6B33-9B4A-83AE-7481369FE2E3}" sibTransId="{3C9946CA-8042-B640-AAA6-B254C874495F}"/>
    <dgm:cxn modelId="{E066986D-33A1-DA4E-98F3-8013561C0E7B}" type="presOf" srcId="{CD413B38-23BA-9948-A794-3B2545AB5DCA}" destId="{A59A2346-47E9-BE49-BE70-F2B6D826525C}" srcOrd="0" destOrd="0" presId="urn:microsoft.com/office/officeart/2005/8/layout/hList1"/>
    <dgm:cxn modelId="{9B28B901-69CE-D340-BD19-FD303862F3E0}" srcId="{A083CA08-4B8C-B04A-B1C5-2498F6B270DC}" destId="{CD413B38-23BA-9948-A794-3B2545AB5DCA}" srcOrd="0" destOrd="0" parTransId="{93ECABD0-AC75-E845-A277-887FD23CFD3B}" sibTransId="{AD66B75A-7598-3140-9C82-1109800D8651}"/>
    <dgm:cxn modelId="{852DD54E-9866-314D-B00F-DFAA3F15D930}" srcId="{B94CB727-80BF-864D-BDCD-BA44F3C1E325}" destId="{7842046C-BC7E-294A-8B65-1CA8B0E0FA41}" srcOrd="2" destOrd="0" parTransId="{DAE26EA6-ECB9-8D47-B19E-41D7BA89351E}" sibTransId="{6DA67BF9-B0BC-7049-9D8A-4E6D856BF597}"/>
    <dgm:cxn modelId="{A0937174-9B8A-2F4C-AF59-E00DA6067FBC}" type="presOf" srcId="{FE9F1F29-C145-8F40-9B93-BC1DD7753084}" destId="{04A9A82E-4A30-8449-AAA5-D60F0EF40CD3}" srcOrd="0" destOrd="0" presId="urn:microsoft.com/office/officeart/2005/8/layout/hList1"/>
    <dgm:cxn modelId="{94AF9AA4-52BC-504A-8998-45A2D715C4C6}" srcId="{B36E2C16-3435-A24C-BD25-A16988F5D802}" destId="{B94CB727-80BF-864D-BDCD-BA44F3C1E325}" srcOrd="2" destOrd="0" parTransId="{0C228546-E747-5D47-B03F-0ED0F8D8FB83}" sibTransId="{A501FD89-1EB7-5041-82F3-4F30CA9B5555}"/>
    <dgm:cxn modelId="{8BF33056-24E9-7B45-A2BA-BF1610590905}" srcId="{FE9F1F29-C145-8F40-9B93-BC1DD7753084}" destId="{BDE5E8EF-E0DB-2441-A90A-C95989566FBA}" srcOrd="1" destOrd="0" parTransId="{B89FF176-A796-0140-8EDA-B15B27D9E9EC}" sibTransId="{1F63C5FF-7042-EC41-8DED-D2957E05F3C9}"/>
    <dgm:cxn modelId="{23358A42-A194-B348-ADBB-25D18CCF4CA7}" type="presOf" srcId="{BDE5E8EF-E0DB-2441-A90A-C95989566FBA}" destId="{4D74F280-64C4-1644-B05D-80636AC95D4E}" srcOrd="0" destOrd="1" presId="urn:microsoft.com/office/officeart/2005/8/layout/hList1"/>
    <dgm:cxn modelId="{00746441-BDAD-564F-AFB3-42E4712BAA48}" type="presOf" srcId="{3BFCBCAF-1206-0541-BECA-5C8E49432DCD}" destId="{3D45D62D-9051-0241-A4DF-06C44E49F677}" srcOrd="0" destOrd="1" presId="urn:microsoft.com/office/officeart/2005/8/layout/hList1"/>
    <dgm:cxn modelId="{59346ABA-619E-EC43-A0CE-70BCA0273008}" type="presOf" srcId="{B36E2C16-3435-A24C-BD25-A16988F5D802}" destId="{874EA20A-4E75-E04B-A9A1-E6B643AD99D0}" srcOrd="0" destOrd="0" presId="urn:microsoft.com/office/officeart/2005/8/layout/hList1"/>
    <dgm:cxn modelId="{C51DBC67-975B-3640-AA56-C5EB2E098C48}" srcId="{B36E2C16-3435-A24C-BD25-A16988F5D802}" destId="{FE9F1F29-C145-8F40-9B93-BC1DD7753084}" srcOrd="0" destOrd="0" parTransId="{E1091340-0861-3342-9353-B841AF24082E}" sibTransId="{CDAC6DC9-3121-3E45-9544-6F1CB481624F}"/>
    <dgm:cxn modelId="{AF687EEB-6B31-C049-AD20-30E763E1D5BD}" srcId="{FE9F1F29-C145-8F40-9B93-BC1DD7753084}" destId="{36FD9315-BC2C-D24D-A62F-0F0B467B21C8}" srcOrd="0" destOrd="0" parTransId="{381781F8-4592-CA4D-87DD-9AE67D8EB80D}" sibTransId="{D424778E-CC32-E74B-92B5-9184377F8EFF}"/>
    <dgm:cxn modelId="{06CDA81A-247C-974D-A9E9-073B2D80387A}" type="presOf" srcId="{36FD9315-BC2C-D24D-A62F-0F0B467B21C8}" destId="{4D74F280-64C4-1644-B05D-80636AC95D4E}" srcOrd="0" destOrd="0" presId="urn:microsoft.com/office/officeart/2005/8/layout/hList1"/>
    <dgm:cxn modelId="{D9940B26-44AE-324D-BA50-D9719801CCFC}" srcId="{B36E2C16-3435-A24C-BD25-A16988F5D802}" destId="{A083CA08-4B8C-B04A-B1C5-2498F6B270DC}" srcOrd="1" destOrd="0" parTransId="{2FA6BCC3-E643-784D-A7D1-BD4872D8505D}" sibTransId="{77337F3C-AB53-1945-8102-FEE98E731932}"/>
    <dgm:cxn modelId="{6DEF5AB1-A4A9-D147-AD05-85B36ADDA8B5}" type="presOf" srcId="{F3003020-B2CF-8642-9C4F-4C5D9894C778}" destId="{3D45D62D-9051-0241-A4DF-06C44E49F677}" srcOrd="0" destOrd="0" presId="urn:microsoft.com/office/officeart/2005/8/layout/hList1"/>
    <dgm:cxn modelId="{2325C8B8-5E7C-0C4C-A98D-01685B1CE4A3}" srcId="{B94CB727-80BF-864D-BDCD-BA44F3C1E325}" destId="{3BFCBCAF-1206-0541-BECA-5C8E49432DCD}" srcOrd="1" destOrd="0" parTransId="{07CA29F4-2486-5349-BC8A-13BF9EE65A7D}" sibTransId="{56F49BF3-DB93-8541-A99E-195AF95CE4D2}"/>
    <dgm:cxn modelId="{27BF4693-4A98-5445-83F1-A30ADB24BE69}" type="presParOf" srcId="{874EA20A-4E75-E04B-A9A1-E6B643AD99D0}" destId="{F0098797-6181-1C4B-AEDA-735B72EC3C9D}" srcOrd="0" destOrd="0" presId="urn:microsoft.com/office/officeart/2005/8/layout/hList1"/>
    <dgm:cxn modelId="{524B4989-CB5A-4140-A21D-BA1B306EC261}" type="presParOf" srcId="{F0098797-6181-1C4B-AEDA-735B72EC3C9D}" destId="{04A9A82E-4A30-8449-AAA5-D60F0EF40CD3}" srcOrd="0" destOrd="0" presId="urn:microsoft.com/office/officeart/2005/8/layout/hList1"/>
    <dgm:cxn modelId="{2F488F22-1F04-E04C-A665-1D62F696653E}" type="presParOf" srcId="{F0098797-6181-1C4B-AEDA-735B72EC3C9D}" destId="{4D74F280-64C4-1644-B05D-80636AC95D4E}" srcOrd="1" destOrd="0" presId="urn:microsoft.com/office/officeart/2005/8/layout/hList1"/>
    <dgm:cxn modelId="{DCE62128-92D4-0D4F-A5FB-C1ABC00684E7}" type="presParOf" srcId="{874EA20A-4E75-E04B-A9A1-E6B643AD99D0}" destId="{BF03A98C-4DA4-824A-A301-BEDA60CA7D5F}" srcOrd="1" destOrd="0" presId="urn:microsoft.com/office/officeart/2005/8/layout/hList1"/>
    <dgm:cxn modelId="{E1CD0063-2CF7-E548-8078-091B0AB44815}" type="presParOf" srcId="{874EA20A-4E75-E04B-A9A1-E6B643AD99D0}" destId="{D7EB5CC4-C18E-474C-A000-F4B536AB127F}" srcOrd="2" destOrd="0" presId="urn:microsoft.com/office/officeart/2005/8/layout/hList1"/>
    <dgm:cxn modelId="{C61350F4-67BA-8842-8937-1F5E377E8B54}" type="presParOf" srcId="{D7EB5CC4-C18E-474C-A000-F4B536AB127F}" destId="{1BC1F79C-33A1-5D49-9A1D-B148F289CA1E}" srcOrd="0" destOrd="0" presId="urn:microsoft.com/office/officeart/2005/8/layout/hList1"/>
    <dgm:cxn modelId="{88C88A8B-FC55-1342-B44C-444C8A260D85}" type="presParOf" srcId="{D7EB5CC4-C18E-474C-A000-F4B536AB127F}" destId="{A59A2346-47E9-BE49-BE70-F2B6D826525C}" srcOrd="1" destOrd="0" presId="urn:microsoft.com/office/officeart/2005/8/layout/hList1"/>
    <dgm:cxn modelId="{2448DE16-D8C8-B94B-B9B0-39A08E0D66BD}" type="presParOf" srcId="{874EA20A-4E75-E04B-A9A1-E6B643AD99D0}" destId="{04DC27F7-4C25-FA4A-B696-B0A68A3137B8}" srcOrd="3" destOrd="0" presId="urn:microsoft.com/office/officeart/2005/8/layout/hList1"/>
    <dgm:cxn modelId="{E67B595C-93D1-FF49-8F64-EE355A64698A}" type="presParOf" srcId="{874EA20A-4E75-E04B-A9A1-E6B643AD99D0}" destId="{01979A0A-85FB-5C48-9CD3-2CB44B589836}" srcOrd="4" destOrd="0" presId="urn:microsoft.com/office/officeart/2005/8/layout/hList1"/>
    <dgm:cxn modelId="{B2EF4C65-005E-F34A-B080-9555E94824C8}" type="presParOf" srcId="{01979A0A-85FB-5C48-9CD3-2CB44B589836}" destId="{773209A0-7257-9442-A941-126503AC204E}" srcOrd="0" destOrd="0" presId="urn:microsoft.com/office/officeart/2005/8/layout/hList1"/>
    <dgm:cxn modelId="{6859F8E6-A11A-4747-A2D1-D404CE5E45D3}" type="presParOf" srcId="{01979A0A-85FB-5C48-9CD3-2CB44B589836}" destId="{3D45D62D-9051-0241-A4DF-06C44E49F6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343750-A7EE-7343-8B0B-D55ECC79DBFB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78DFB-0A49-E24C-99D2-A1FEF5E71AEB}">
      <dgm:prSet/>
      <dgm:spPr/>
      <dgm:t>
        <a:bodyPr/>
        <a:lstStyle/>
        <a:p>
          <a:pPr rtl="0"/>
          <a:r>
            <a:rPr lang="en-US" sz="1600" b="1" u="sng" dirty="0" smtClean="0"/>
            <a:t>Source:</a:t>
          </a:r>
          <a:r>
            <a:rPr lang="en-US" sz="1600" u="sng" dirty="0" smtClean="0"/>
            <a:t> </a:t>
          </a:r>
          <a:endParaRPr lang="en-US" sz="1600" dirty="0"/>
        </a:p>
      </dgm:t>
    </dgm:pt>
    <dgm:pt modelId="{6F2534DA-24E3-074A-AFF8-9322EDD0815F}" type="parTrans" cxnId="{4F76179E-308D-E94F-9877-45EAE820BD1A}">
      <dgm:prSet/>
      <dgm:spPr/>
      <dgm:t>
        <a:bodyPr/>
        <a:lstStyle/>
        <a:p>
          <a:endParaRPr lang="en-US"/>
        </a:p>
      </dgm:t>
    </dgm:pt>
    <dgm:pt modelId="{8EF707FD-2226-C043-BAC4-AEEE3B20C038}" type="sibTrans" cxnId="{4F76179E-308D-E94F-9877-45EAE820BD1A}">
      <dgm:prSet/>
      <dgm:spPr/>
      <dgm:t>
        <a:bodyPr/>
        <a:lstStyle/>
        <a:p>
          <a:endParaRPr lang="en-US"/>
        </a:p>
      </dgm:t>
    </dgm:pt>
    <dgm:pt modelId="{E8CEFC68-884A-2741-B64F-94331F18D9C2}">
      <dgm:prSet custT="1"/>
      <dgm:spPr/>
      <dgm:t>
        <a:bodyPr/>
        <a:lstStyle/>
        <a:p>
          <a:pPr rtl="0"/>
          <a:r>
            <a:rPr lang="en-US" sz="1600" dirty="0" err="1" smtClean="0"/>
            <a:t>Kaggle</a:t>
          </a:r>
          <a:r>
            <a:rPr lang="en-US" sz="1600" dirty="0" smtClean="0"/>
            <a:t> - Walmart’s Website</a:t>
          </a:r>
          <a:endParaRPr lang="en-US" sz="1600" dirty="0"/>
        </a:p>
      </dgm:t>
    </dgm:pt>
    <dgm:pt modelId="{5FAFCFB6-E084-E94A-A8F4-8BAD48D2D8DF}" type="parTrans" cxnId="{0D88C5B0-2115-2A42-A9C6-A4CD588285F3}">
      <dgm:prSet/>
      <dgm:spPr/>
      <dgm:t>
        <a:bodyPr/>
        <a:lstStyle/>
        <a:p>
          <a:endParaRPr lang="en-US"/>
        </a:p>
      </dgm:t>
    </dgm:pt>
    <dgm:pt modelId="{52A375E1-FA74-4B45-A270-CD59670A2CC9}" type="sibTrans" cxnId="{0D88C5B0-2115-2A42-A9C6-A4CD588285F3}">
      <dgm:prSet/>
      <dgm:spPr/>
      <dgm:t>
        <a:bodyPr/>
        <a:lstStyle/>
        <a:p>
          <a:endParaRPr lang="en-US"/>
        </a:p>
      </dgm:t>
    </dgm:pt>
    <dgm:pt modelId="{F3107BFD-D1A8-464E-99F1-915754758C6F}">
      <dgm:prSet/>
      <dgm:spPr/>
      <dgm:t>
        <a:bodyPr/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dirty="0" smtClean="0"/>
            <a:t>Nature of Data Set:</a:t>
          </a:r>
          <a:endParaRPr lang="en-US" sz="1600" dirty="0"/>
        </a:p>
      </dgm:t>
    </dgm:pt>
    <dgm:pt modelId="{E80B76FD-D5B7-7940-B6DC-471082398D35}" type="parTrans" cxnId="{2D37A5DA-2305-E541-9C8E-B9A478A62888}">
      <dgm:prSet/>
      <dgm:spPr/>
      <dgm:t>
        <a:bodyPr/>
        <a:lstStyle/>
        <a:p>
          <a:endParaRPr lang="en-US"/>
        </a:p>
      </dgm:t>
    </dgm:pt>
    <dgm:pt modelId="{E62A6377-C96A-7E4C-90A4-E5CD26A74D04}" type="sibTrans" cxnId="{2D37A5DA-2305-E541-9C8E-B9A478A62888}">
      <dgm:prSet/>
      <dgm:spPr/>
      <dgm:t>
        <a:bodyPr/>
        <a:lstStyle/>
        <a:p>
          <a:endParaRPr lang="en-US"/>
        </a:p>
      </dgm:t>
    </dgm:pt>
    <dgm:pt modelId="{45ADE980-825F-F044-87BA-A01C6145AA84}">
      <dgm:prSet custT="1"/>
      <dgm:spPr/>
      <dgm:t>
        <a:bodyPr/>
        <a:lstStyle/>
        <a:p>
          <a:pPr marL="114300" lvl="1" indent="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dirty="0" smtClean="0"/>
            <a:t>Transactional Data </a:t>
          </a:r>
          <a:endParaRPr lang="en-US" sz="1600" dirty="0"/>
        </a:p>
      </dgm:t>
    </dgm:pt>
    <dgm:pt modelId="{45D05562-5551-D549-B5D4-ACB8087A2445}" type="parTrans" cxnId="{74EAEDFD-C283-7447-88FD-EB0C009A9306}">
      <dgm:prSet/>
      <dgm:spPr/>
      <dgm:t>
        <a:bodyPr/>
        <a:lstStyle/>
        <a:p>
          <a:endParaRPr lang="en-US"/>
        </a:p>
      </dgm:t>
    </dgm:pt>
    <dgm:pt modelId="{CD8E9D58-5CE4-9C48-81FE-E4184455EEC3}" type="sibTrans" cxnId="{74EAEDFD-C283-7447-88FD-EB0C009A9306}">
      <dgm:prSet/>
      <dgm:spPr/>
      <dgm:t>
        <a:bodyPr/>
        <a:lstStyle/>
        <a:p>
          <a:endParaRPr lang="en-US"/>
        </a:p>
      </dgm:t>
    </dgm:pt>
    <dgm:pt modelId="{89F6AD2D-B1B8-BC4B-B7F6-C9C5D25758E2}">
      <dgm:prSet custT="1"/>
      <dgm:spPr/>
      <dgm:t>
        <a:bodyPr/>
        <a:lstStyle/>
        <a:p>
          <a:pPr marL="114300" lvl="1" indent="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dirty="0" smtClean="0"/>
            <a:t>Training Set (with class variable) &amp; Test Set ~ 0.65 Million Rows</a:t>
          </a:r>
          <a:endParaRPr lang="en-US" sz="1600" dirty="0"/>
        </a:p>
      </dgm:t>
    </dgm:pt>
    <dgm:pt modelId="{5BC910F4-913E-8A4C-878A-420BF05347BA}" type="parTrans" cxnId="{30AE248B-FCE8-714F-9633-02AB90B8FE57}">
      <dgm:prSet/>
      <dgm:spPr/>
      <dgm:t>
        <a:bodyPr/>
        <a:lstStyle/>
        <a:p>
          <a:endParaRPr lang="en-US"/>
        </a:p>
      </dgm:t>
    </dgm:pt>
    <dgm:pt modelId="{19DFE2B9-A83F-984C-8E14-7DB89265D098}" type="sibTrans" cxnId="{30AE248B-FCE8-714F-9633-02AB90B8FE57}">
      <dgm:prSet/>
      <dgm:spPr/>
      <dgm:t>
        <a:bodyPr/>
        <a:lstStyle/>
        <a:p>
          <a:endParaRPr lang="en-US"/>
        </a:p>
      </dgm:t>
    </dgm:pt>
    <dgm:pt modelId="{C3A9B0F9-ED2A-2A4B-ACC8-265B9EE0335F}">
      <dgm:prSet custT="1"/>
      <dgm:spPr/>
      <dgm:t>
        <a:bodyPr/>
        <a:lstStyle/>
        <a:p>
          <a:pPr rtl="0"/>
          <a:r>
            <a:rPr lang="en-US" sz="1600" dirty="0" smtClean="0"/>
            <a:t>To build a model to accurately predict Trip Type given values of the other variables</a:t>
          </a:r>
          <a:endParaRPr lang="en-US" sz="1600" dirty="0"/>
        </a:p>
      </dgm:t>
    </dgm:pt>
    <dgm:pt modelId="{72279003-DF5F-FE46-B26D-405A1864B688}">
      <dgm:prSet/>
      <dgm:spPr/>
      <dgm:t>
        <a:bodyPr/>
        <a:lstStyle/>
        <a:p>
          <a:pPr rtl="0"/>
          <a:r>
            <a:rPr lang="en-US" sz="1600" b="1" u="sng" dirty="0" smtClean="0"/>
            <a:t>Project Objective:</a:t>
          </a:r>
          <a:endParaRPr lang="en-US" sz="1600" dirty="0"/>
        </a:p>
      </dgm:t>
    </dgm:pt>
    <dgm:pt modelId="{2827D093-6774-394F-B9A4-61508B752B68}" type="sibTrans" cxnId="{C5DE83B6-7424-DC45-B59F-2EA259741178}">
      <dgm:prSet/>
      <dgm:spPr/>
      <dgm:t>
        <a:bodyPr/>
        <a:lstStyle/>
        <a:p>
          <a:endParaRPr lang="en-US"/>
        </a:p>
      </dgm:t>
    </dgm:pt>
    <dgm:pt modelId="{5E07A927-0C99-034D-BC55-D14300963485}" type="parTrans" cxnId="{C5DE83B6-7424-DC45-B59F-2EA259741178}">
      <dgm:prSet/>
      <dgm:spPr/>
      <dgm:t>
        <a:bodyPr/>
        <a:lstStyle/>
        <a:p>
          <a:endParaRPr lang="en-US"/>
        </a:p>
      </dgm:t>
    </dgm:pt>
    <dgm:pt modelId="{6C430FFF-89C6-9147-996B-6600ED0ADE33}" type="sibTrans" cxnId="{AAD0C080-9A00-C84F-A5FC-93B848E873AB}">
      <dgm:prSet/>
      <dgm:spPr/>
      <dgm:t>
        <a:bodyPr/>
        <a:lstStyle/>
        <a:p>
          <a:endParaRPr lang="en-US"/>
        </a:p>
      </dgm:t>
    </dgm:pt>
    <dgm:pt modelId="{C4BA3A3B-4341-C343-91EB-FF6340FE510C}" type="parTrans" cxnId="{AAD0C080-9A00-C84F-A5FC-93B848E873AB}">
      <dgm:prSet/>
      <dgm:spPr/>
      <dgm:t>
        <a:bodyPr/>
        <a:lstStyle/>
        <a:p>
          <a:endParaRPr lang="en-US"/>
        </a:p>
      </dgm:t>
    </dgm:pt>
    <dgm:pt modelId="{FC4CC58F-441A-3C45-98AF-0D89FABA2026}" type="pres">
      <dgm:prSet presAssocID="{8C343750-A7EE-7343-8B0B-D55ECC79DBFB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33DBD31-6989-CE4A-A6DB-9A7720E5EDE5}" type="pres">
      <dgm:prSet presAssocID="{8C343750-A7EE-7343-8B0B-D55ECC79DBFB}" presName="pyramid" presStyleLbl="node1" presStyleIdx="0" presStyleCnt="1"/>
      <dgm:spPr/>
    </dgm:pt>
    <dgm:pt modelId="{CEA389C0-4EEC-9441-BD44-E404944A9684}" type="pres">
      <dgm:prSet presAssocID="{8C343750-A7EE-7343-8B0B-D55ECC79DBFB}" presName="theList" presStyleCnt="0"/>
      <dgm:spPr/>
    </dgm:pt>
    <dgm:pt modelId="{9670FC1D-D03D-ED44-82E3-84BFA70D4B60}" type="pres">
      <dgm:prSet presAssocID="{72279003-DF5F-FE46-B26D-405A1864B688}" presName="aNode" presStyleLbl="fgAcc1" presStyleIdx="0" presStyleCnt="3" custScaleX="100243" custScaleY="1195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B2B70-6CBB-1A42-BBE6-5D30AB5EC49F}" type="pres">
      <dgm:prSet presAssocID="{72279003-DF5F-FE46-B26D-405A1864B688}" presName="aSpace" presStyleCnt="0"/>
      <dgm:spPr/>
    </dgm:pt>
    <dgm:pt modelId="{0B5F9B73-611C-8F42-A409-A148F611ED08}" type="pres">
      <dgm:prSet presAssocID="{F3107BFD-D1A8-464E-99F1-915754758C6F}" presName="aNode" presStyleLbl="fgAcc1" presStyleIdx="1" presStyleCnt="3" custScaleX="102269" custScaleY="143868" custLinFactY="7950" custLinFactNeighborX="-40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2A0A7-3CD7-2F46-BE87-616C65782E66}" type="pres">
      <dgm:prSet presAssocID="{F3107BFD-D1A8-464E-99F1-915754758C6F}" presName="aSpace" presStyleCnt="0"/>
      <dgm:spPr/>
    </dgm:pt>
    <dgm:pt modelId="{46F3081B-60B9-884D-8B4F-B1C72A3B01A8}" type="pres">
      <dgm:prSet presAssocID="{A9C78DFB-0A49-E24C-99D2-A1FEF5E71AEB}" presName="aNode" presStyleLbl="fgAcc1" presStyleIdx="2" presStyleCnt="3" custScaleX="100666" custScaleY="97217" custLinFactY="26490" custLinFactNeighborX="-40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15095-AE70-F843-8F08-F376F3A6A908}" type="pres">
      <dgm:prSet presAssocID="{A9C78DFB-0A49-E24C-99D2-A1FEF5E71AEB}" presName="aSpace" presStyleCnt="0"/>
      <dgm:spPr/>
    </dgm:pt>
  </dgm:ptLst>
  <dgm:cxnLst>
    <dgm:cxn modelId="{74EAEDFD-C283-7447-88FD-EB0C009A9306}" srcId="{F3107BFD-D1A8-464E-99F1-915754758C6F}" destId="{45ADE980-825F-F044-87BA-A01C6145AA84}" srcOrd="0" destOrd="0" parTransId="{45D05562-5551-D549-B5D4-ACB8087A2445}" sibTransId="{CD8E9D58-5CE4-9C48-81FE-E4184455EEC3}"/>
    <dgm:cxn modelId="{2D37A5DA-2305-E541-9C8E-B9A478A62888}" srcId="{8C343750-A7EE-7343-8B0B-D55ECC79DBFB}" destId="{F3107BFD-D1A8-464E-99F1-915754758C6F}" srcOrd="1" destOrd="0" parTransId="{E80B76FD-D5B7-7940-B6DC-471082398D35}" sibTransId="{E62A6377-C96A-7E4C-90A4-E5CD26A74D04}"/>
    <dgm:cxn modelId="{C5DE83B6-7424-DC45-B59F-2EA259741178}" srcId="{8C343750-A7EE-7343-8B0B-D55ECC79DBFB}" destId="{72279003-DF5F-FE46-B26D-405A1864B688}" srcOrd="0" destOrd="0" parTransId="{5E07A927-0C99-034D-BC55-D14300963485}" sibTransId="{2827D093-6774-394F-B9A4-61508B752B68}"/>
    <dgm:cxn modelId="{0D88C5B0-2115-2A42-A9C6-A4CD588285F3}" srcId="{A9C78DFB-0A49-E24C-99D2-A1FEF5E71AEB}" destId="{E8CEFC68-884A-2741-B64F-94331F18D9C2}" srcOrd="0" destOrd="0" parTransId="{5FAFCFB6-E084-E94A-A8F4-8BAD48D2D8DF}" sibTransId="{52A375E1-FA74-4B45-A270-CD59670A2CC9}"/>
    <dgm:cxn modelId="{ABEDBA9B-ABE0-DD45-9122-5E7BE47D90A9}" type="presOf" srcId="{89F6AD2D-B1B8-BC4B-B7F6-C9C5D25758E2}" destId="{0B5F9B73-611C-8F42-A409-A148F611ED08}" srcOrd="0" destOrd="2" presId="urn:microsoft.com/office/officeart/2005/8/layout/pyramid2"/>
    <dgm:cxn modelId="{1B599424-71F0-4441-AE54-C9EAA2EEC6C0}" type="presOf" srcId="{72279003-DF5F-FE46-B26D-405A1864B688}" destId="{9670FC1D-D03D-ED44-82E3-84BFA70D4B60}" srcOrd="0" destOrd="0" presId="urn:microsoft.com/office/officeart/2005/8/layout/pyramid2"/>
    <dgm:cxn modelId="{F015340E-4C99-1F41-8D89-07A43677B961}" type="presOf" srcId="{8C343750-A7EE-7343-8B0B-D55ECC79DBFB}" destId="{FC4CC58F-441A-3C45-98AF-0D89FABA2026}" srcOrd="0" destOrd="0" presId="urn:microsoft.com/office/officeart/2005/8/layout/pyramid2"/>
    <dgm:cxn modelId="{0C177DDF-5A5C-9546-A179-3383B56C03BA}" type="presOf" srcId="{A9C78DFB-0A49-E24C-99D2-A1FEF5E71AEB}" destId="{46F3081B-60B9-884D-8B4F-B1C72A3B01A8}" srcOrd="0" destOrd="0" presId="urn:microsoft.com/office/officeart/2005/8/layout/pyramid2"/>
    <dgm:cxn modelId="{5979DB52-BFA4-4D44-AFB6-D4F68AE62C2A}" type="presOf" srcId="{E8CEFC68-884A-2741-B64F-94331F18D9C2}" destId="{46F3081B-60B9-884D-8B4F-B1C72A3B01A8}" srcOrd="0" destOrd="1" presId="urn:microsoft.com/office/officeart/2005/8/layout/pyramid2"/>
    <dgm:cxn modelId="{34DAD67B-AC16-B64F-A5C7-8369FA74A2C9}" type="presOf" srcId="{C3A9B0F9-ED2A-2A4B-ACC8-265B9EE0335F}" destId="{9670FC1D-D03D-ED44-82E3-84BFA70D4B60}" srcOrd="0" destOrd="1" presId="urn:microsoft.com/office/officeart/2005/8/layout/pyramid2"/>
    <dgm:cxn modelId="{AEBB69F2-B40F-7B47-8A1F-C56BB1F71085}" type="presOf" srcId="{F3107BFD-D1A8-464E-99F1-915754758C6F}" destId="{0B5F9B73-611C-8F42-A409-A148F611ED08}" srcOrd="0" destOrd="0" presId="urn:microsoft.com/office/officeart/2005/8/layout/pyramid2"/>
    <dgm:cxn modelId="{AAD0C080-9A00-C84F-A5FC-93B848E873AB}" srcId="{72279003-DF5F-FE46-B26D-405A1864B688}" destId="{C3A9B0F9-ED2A-2A4B-ACC8-265B9EE0335F}" srcOrd="0" destOrd="0" parTransId="{C4BA3A3B-4341-C343-91EB-FF6340FE510C}" sibTransId="{6C430FFF-89C6-9147-996B-6600ED0ADE33}"/>
    <dgm:cxn modelId="{30AE248B-FCE8-714F-9633-02AB90B8FE57}" srcId="{F3107BFD-D1A8-464E-99F1-915754758C6F}" destId="{89F6AD2D-B1B8-BC4B-B7F6-C9C5D25758E2}" srcOrd="1" destOrd="0" parTransId="{5BC910F4-913E-8A4C-878A-420BF05347BA}" sibTransId="{19DFE2B9-A83F-984C-8E14-7DB89265D098}"/>
    <dgm:cxn modelId="{9B4BD2EC-B24B-3746-9EBC-4F0CB2B99625}" type="presOf" srcId="{45ADE980-825F-F044-87BA-A01C6145AA84}" destId="{0B5F9B73-611C-8F42-A409-A148F611ED08}" srcOrd="0" destOrd="1" presId="urn:microsoft.com/office/officeart/2005/8/layout/pyramid2"/>
    <dgm:cxn modelId="{4F76179E-308D-E94F-9877-45EAE820BD1A}" srcId="{8C343750-A7EE-7343-8B0B-D55ECC79DBFB}" destId="{A9C78DFB-0A49-E24C-99D2-A1FEF5E71AEB}" srcOrd="2" destOrd="0" parTransId="{6F2534DA-24E3-074A-AFF8-9322EDD0815F}" sibTransId="{8EF707FD-2226-C043-BAC4-AEEE3B20C038}"/>
    <dgm:cxn modelId="{57EB0252-C6A9-B241-B3EC-F402CAE2F4D4}" type="presParOf" srcId="{FC4CC58F-441A-3C45-98AF-0D89FABA2026}" destId="{C33DBD31-6989-CE4A-A6DB-9A7720E5EDE5}" srcOrd="0" destOrd="0" presId="urn:microsoft.com/office/officeart/2005/8/layout/pyramid2"/>
    <dgm:cxn modelId="{4B8944DA-6E68-6647-B3A1-6738E4831578}" type="presParOf" srcId="{FC4CC58F-441A-3C45-98AF-0D89FABA2026}" destId="{CEA389C0-4EEC-9441-BD44-E404944A9684}" srcOrd="1" destOrd="0" presId="urn:microsoft.com/office/officeart/2005/8/layout/pyramid2"/>
    <dgm:cxn modelId="{5582001B-6689-E943-AD2D-4DCFABAF2A98}" type="presParOf" srcId="{CEA389C0-4EEC-9441-BD44-E404944A9684}" destId="{9670FC1D-D03D-ED44-82E3-84BFA70D4B60}" srcOrd="0" destOrd="0" presId="urn:microsoft.com/office/officeart/2005/8/layout/pyramid2"/>
    <dgm:cxn modelId="{5A927C09-AB23-C141-8FAD-CFE96B42FF84}" type="presParOf" srcId="{CEA389C0-4EEC-9441-BD44-E404944A9684}" destId="{DFAB2B70-6CBB-1A42-BBE6-5D30AB5EC49F}" srcOrd="1" destOrd="0" presId="urn:microsoft.com/office/officeart/2005/8/layout/pyramid2"/>
    <dgm:cxn modelId="{757F08A9-CA0D-2042-A5C8-011ABEC21E8B}" type="presParOf" srcId="{CEA389C0-4EEC-9441-BD44-E404944A9684}" destId="{0B5F9B73-611C-8F42-A409-A148F611ED08}" srcOrd="2" destOrd="0" presId="urn:microsoft.com/office/officeart/2005/8/layout/pyramid2"/>
    <dgm:cxn modelId="{133FF79B-3FE3-7D41-B587-71A006B4B792}" type="presParOf" srcId="{CEA389C0-4EEC-9441-BD44-E404944A9684}" destId="{3E12A0A7-3CD7-2F46-BE87-616C65782E66}" srcOrd="3" destOrd="0" presId="urn:microsoft.com/office/officeart/2005/8/layout/pyramid2"/>
    <dgm:cxn modelId="{1F212F14-6FDB-9744-9E3D-FB5616E8B060}" type="presParOf" srcId="{CEA389C0-4EEC-9441-BD44-E404944A9684}" destId="{46F3081B-60B9-884D-8B4F-B1C72A3B01A8}" srcOrd="4" destOrd="0" presId="urn:microsoft.com/office/officeart/2005/8/layout/pyramid2"/>
    <dgm:cxn modelId="{08683DB5-EAC8-FD4B-8E1C-A3227512A238}" type="presParOf" srcId="{CEA389C0-4EEC-9441-BD44-E404944A9684}" destId="{85915095-AE70-F843-8F08-F376F3A6A90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526380-2111-41DA-A2FD-74D58148C6AB}" type="doc">
      <dgm:prSet loTypeId="urn:microsoft.com/office/officeart/2005/8/layout/cycle5" loCatId="cycle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A879375-C235-47EF-83F8-8EAF5AB9593A}">
      <dgm:prSet phldrT="[Text]"/>
      <dgm:spPr/>
      <dgm:t>
        <a:bodyPr/>
        <a:lstStyle/>
        <a:p>
          <a:r>
            <a:rPr lang="en-US" dirty="0" smtClean="0"/>
            <a:t>Preprocessing of Data</a:t>
          </a:r>
          <a:endParaRPr lang="en-IN" dirty="0"/>
        </a:p>
      </dgm:t>
    </dgm:pt>
    <dgm:pt modelId="{E22CC60E-7CBE-4112-9E6B-B5A4D024C190}" type="parTrans" cxnId="{4EAFC95B-3D8B-49D5-AE51-DD5259390DEB}">
      <dgm:prSet/>
      <dgm:spPr/>
      <dgm:t>
        <a:bodyPr/>
        <a:lstStyle/>
        <a:p>
          <a:endParaRPr lang="en-IN"/>
        </a:p>
      </dgm:t>
    </dgm:pt>
    <dgm:pt modelId="{31B96FE4-4124-470A-B69C-9CD9880FB669}" type="sibTrans" cxnId="{4EAFC95B-3D8B-49D5-AE51-DD5259390DEB}">
      <dgm:prSet/>
      <dgm:spPr/>
      <dgm:t>
        <a:bodyPr/>
        <a:lstStyle/>
        <a:p>
          <a:endParaRPr lang="en-IN"/>
        </a:p>
      </dgm:t>
    </dgm:pt>
    <dgm:pt modelId="{600F3C95-6695-4B8F-BB8D-C7D1E8A372B0}">
      <dgm:prSet phldrT="[Text]"/>
      <dgm:spPr/>
      <dgm:t>
        <a:bodyPr/>
        <a:lstStyle/>
        <a:p>
          <a:r>
            <a:rPr lang="en-US" dirty="0" smtClean="0"/>
            <a:t>Model</a:t>
          </a:r>
        </a:p>
        <a:p>
          <a:r>
            <a:rPr lang="en-US" dirty="0" smtClean="0"/>
            <a:t>Building </a:t>
          </a:r>
          <a:endParaRPr lang="en-IN" dirty="0"/>
        </a:p>
      </dgm:t>
    </dgm:pt>
    <dgm:pt modelId="{648B5D13-7011-45E7-98E5-419E9F17BB79}" type="parTrans" cxnId="{90986DE3-5E1F-4F7A-AF72-5595720AF7ED}">
      <dgm:prSet/>
      <dgm:spPr/>
      <dgm:t>
        <a:bodyPr/>
        <a:lstStyle/>
        <a:p>
          <a:endParaRPr lang="en-IN"/>
        </a:p>
      </dgm:t>
    </dgm:pt>
    <dgm:pt modelId="{5790940C-0BB3-48D3-9244-C1E6BBA2A1FF}" type="sibTrans" cxnId="{90986DE3-5E1F-4F7A-AF72-5595720AF7ED}">
      <dgm:prSet/>
      <dgm:spPr/>
      <dgm:t>
        <a:bodyPr/>
        <a:lstStyle/>
        <a:p>
          <a:endParaRPr lang="en-IN"/>
        </a:p>
      </dgm:t>
    </dgm:pt>
    <dgm:pt modelId="{B7352F9E-C51A-4B9B-A8C7-68F4F5A2014C}">
      <dgm:prSet phldrT="[Text]"/>
      <dgm:spPr/>
      <dgm:t>
        <a:bodyPr/>
        <a:lstStyle/>
        <a:p>
          <a:r>
            <a:rPr lang="en-US" dirty="0" smtClean="0"/>
            <a:t>Validation &amp;</a:t>
          </a:r>
        </a:p>
        <a:p>
          <a:r>
            <a:rPr lang="en-US" dirty="0" smtClean="0"/>
            <a:t>Refinement</a:t>
          </a:r>
          <a:endParaRPr lang="en-IN" dirty="0"/>
        </a:p>
      </dgm:t>
    </dgm:pt>
    <dgm:pt modelId="{34D60991-186F-400B-B8A0-2D5543235E01}" type="parTrans" cxnId="{BC0ABD62-DAA6-4CF8-BD73-2820A771F9FB}">
      <dgm:prSet/>
      <dgm:spPr/>
      <dgm:t>
        <a:bodyPr/>
        <a:lstStyle/>
        <a:p>
          <a:endParaRPr lang="en-IN"/>
        </a:p>
      </dgm:t>
    </dgm:pt>
    <dgm:pt modelId="{C6F4693D-50ED-401C-9A6A-B6C4460529DC}" type="sibTrans" cxnId="{BC0ABD62-DAA6-4CF8-BD73-2820A771F9FB}">
      <dgm:prSet/>
      <dgm:spPr/>
      <dgm:t>
        <a:bodyPr/>
        <a:lstStyle/>
        <a:p>
          <a:endParaRPr lang="en-IN"/>
        </a:p>
      </dgm:t>
    </dgm:pt>
    <dgm:pt modelId="{A9821166-925D-48AC-829C-37983FDABDF0}">
      <dgm:prSet phldrT="[Text]"/>
      <dgm:spPr/>
      <dgm:t>
        <a:bodyPr/>
        <a:lstStyle/>
        <a:p>
          <a:r>
            <a:rPr lang="en-US" dirty="0" smtClean="0"/>
            <a:t>Prediction &amp; Results</a:t>
          </a:r>
          <a:endParaRPr lang="en-IN" dirty="0"/>
        </a:p>
      </dgm:t>
    </dgm:pt>
    <dgm:pt modelId="{FF95794D-A5BA-44C1-BCD4-994FB85115D1}" type="parTrans" cxnId="{6B1C3672-F73B-469A-B10E-7570276C35D5}">
      <dgm:prSet/>
      <dgm:spPr/>
      <dgm:t>
        <a:bodyPr/>
        <a:lstStyle/>
        <a:p>
          <a:endParaRPr lang="en-IN"/>
        </a:p>
      </dgm:t>
    </dgm:pt>
    <dgm:pt modelId="{1EE479D1-7F04-4648-B079-A8F745CF7415}" type="sibTrans" cxnId="{6B1C3672-F73B-469A-B10E-7570276C35D5}">
      <dgm:prSet/>
      <dgm:spPr/>
      <dgm:t>
        <a:bodyPr/>
        <a:lstStyle/>
        <a:p>
          <a:endParaRPr lang="en-IN"/>
        </a:p>
      </dgm:t>
    </dgm:pt>
    <dgm:pt modelId="{4C6B9B81-0925-452E-80FE-74E49B24CA12}" type="pres">
      <dgm:prSet presAssocID="{05526380-2111-41DA-A2FD-74D58148C6A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1A20D-3A50-4A45-8668-4B11EBD76BCB}" type="pres">
      <dgm:prSet presAssocID="{BA879375-C235-47EF-83F8-8EAF5AB9593A}" presName="node" presStyleLbl="node1" presStyleIdx="0" presStyleCnt="4" custRadScaleRad="953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2F1B44-152F-4721-A5A3-1D31FC5264DB}" type="pres">
      <dgm:prSet presAssocID="{BA879375-C235-47EF-83F8-8EAF5AB9593A}" presName="spNode" presStyleCnt="0"/>
      <dgm:spPr/>
    </dgm:pt>
    <dgm:pt modelId="{61022C3B-D9E5-4B68-AD56-43B358F33454}" type="pres">
      <dgm:prSet presAssocID="{31B96FE4-4124-470A-B69C-9CD9880FB669}" presName="sibTrans" presStyleLbl="sibTrans1D1" presStyleIdx="0" presStyleCnt="4"/>
      <dgm:spPr/>
      <dgm:t>
        <a:bodyPr/>
        <a:lstStyle/>
        <a:p>
          <a:endParaRPr lang="en-US"/>
        </a:p>
      </dgm:t>
    </dgm:pt>
    <dgm:pt modelId="{D20A6494-79EB-4257-B4E7-2908C2E21874}" type="pres">
      <dgm:prSet presAssocID="{600F3C95-6695-4B8F-BB8D-C7D1E8A372B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7E0B52-C9A9-43D4-8AC8-4069F3DF4041}" type="pres">
      <dgm:prSet presAssocID="{600F3C95-6695-4B8F-BB8D-C7D1E8A372B0}" presName="spNode" presStyleCnt="0"/>
      <dgm:spPr/>
    </dgm:pt>
    <dgm:pt modelId="{22243686-D70C-4C86-99A9-C568285E6AB3}" type="pres">
      <dgm:prSet presAssocID="{5790940C-0BB3-48D3-9244-C1E6BBA2A1FF}" presName="sibTrans" presStyleLbl="sibTrans1D1" presStyleIdx="1" presStyleCnt="4"/>
      <dgm:spPr/>
      <dgm:t>
        <a:bodyPr/>
        <a:lstStyle/>
        <a:p>
          <a:endParaRPr lang="en-US"/>
        </a:p>
      </dgm:t>
    </dgm:pt>
    <dgm:pt modelId="{4B7DCE63-59A6-47B6-9CF4-CA9C274A6C15}" type="pres">
      <dgm:prSet presAssocID="{B7352F9E-C51A-4B9B-A8C7-68F4F5A201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B2464D-BE05-4E08-89F9-5F28ABC2974E}" type="pres">
      <dgm:prSet presAssocID="{B7352F9E-C51A-4B9B-A8C7-68F4F5A2014C}" presName="spNode" presStyleCnt="0"/>
      <dgm:spPr/>
    </dgm:pt>
    <dgm:pt modelId="{79286715-1498-4E1C-A0F9-BAB3C007DDD0}" type="pres">
      <dgm:prSet presAssocID="{C6F4693D-50ED-401C-9A6A-B6C4460529DC}" presName="sibTrans" presStyleLbl="sibTrans1D1" presStyleIdx="2" presStyleCnt="4"/>
      <dgm:spPr/>
      <dgm:t>
        <a:bodyPr/>
        <a:lstStyle/>
        <a:p>
          <a:endParaRPr lang="en-US"/>
        </a:p>
      </dgm:t>
    </dgm:pt>
    <dgm:pt modelId="{7E798B6D-78AB-4D9A-AF83-1DDAB3D9EA0D}" type="pres">
      <dgm:prSet presAssocID="{A9821166-925D-48AC-829C-37983FDABD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D0174-1FF0-484E-BE17-C1E25C8730BC}" type="pres">
      <dgm:prSet presAssocID="{A9821166-925D-48AC-829C-37983FDABDF0}" presName="spNode" presStyleCnt="0"/>
      <dgm:spPr/>
    </dgm:pt>
    <dgm:pt modelId="{E167D5C8-E932-4944-859A-B6E320CF312D}" type="pres">
      <dgm:prSet presAssocID="{1EE479D1-7F04-4648-B079-A8F745CF7415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E78F31B4-4DEE-4624-BF1F-C9B3E6EEDEC1}" type="presOf" srcId="{B7352F9E-C51A-4B9B-A8C7-68F4F5A2014C}" destId="{4B7DCE63-59A6-47B6-9CF4-CA9C274A6C15}" srcOrd="0" destOrd="0" presId="urn:microsoft.com/office/officeart/2005/8/layout/cycle5"/>
    <dgm:cxn modelId="{99426536-9D7D-4F18-A2E9-134F6AC0CB9A}" type="presOf" srcId="{5790940C-0BB3-48D3-9244-C1E6BBA2A1FF}" destId="{22243686-D70C-4C86-99A9-C568285E6AB3}" srcOrd="0" destOrd="0" presId="urn:microsoft.com/office/officeart/2005/8/layout/cycle5"/>
    <dgm:cxn modelId="{EAEEDCD2-D443-40A6-B928-15A9B8FFBD1F}" type="presOf" srcId="{31B96FE4-4124-470A-B69C-9CD9880FB669}" destId="{61022C3B-D9E5-4B68-AD56-43B358F33454}" srcOrd="0" destOrd="0" presId="urn:microsoft.com/office/officeart/2005/8/layout/cycle5"/>
    <dgm:cxn modelId="{6FD03CE7-F73B-443C-B2C7-DCB9747EF76F}" type="presOf" srcId="{BA879375-C235-47EF-83F8-8EAF5AB9593A}" destId="{29C1A20D-3A50-4A45-8668-4B11EBD76BCB}" srcOrd="0" destOrd="0" presId="urn:microsoft.com/office/officeart/2005/8/layout/cycle5"/>
    <dgm:cxn modelId="{BC0ABD62-DAA6-4CF8-BD73-2820A771F9FB}" srcId="{05526380-2111-41DA-A2FD-74D58148C6AB}" destId="{B7352F9E-C51A-4B9B-A8C7-68F4F5A2014C}" srcOrd="2" destOrd="0" parTransId="{34D60991-186F-400B-B8A0-2D5543235E01}" sibTransId="{C6F4693D-50ED-401C-9A6A-B6C4460529DC}"/>
    <dgm:cxn modelId="{4EAFC95B-3D8B-49D5-AE51-DD5259390DEB}" srcId="{05526380-2111-41DA-A2FD-74D58148C6AB}" destId="{BA879375-C235-47EF-83F8-8EAF5AB9593A}" srcOrd="0" destOrd="0" parTransId="{E22CC60E-7CBE-4112-9E6B-B5A4D024C190}" sibTransId="{31B96FE4-4124-470A-B69C-9CD9880FB669}"/>
    <dgm:cxn modelId="{A304BCE1-9454-48DA-ABD2-4D6D610A6443}" type="presOf" srcId="{600F3C95-6695-4B8F-BB8D-C7D1E8A372B0}" destId="{D20A6494-79EB-4257-B4E7-2908C2E21874}" srcOrd="0" destOrd="0" presId="urn:microsoft.com/office/officeart/2005/8/layout/cycle5"/>
    <dgm:cxn modelId="{90986DE3-5E1F-4F7A-AF72-5595720AF7ED}" srcId="{05526380-2111-41DA-A2FD-74D58148C6AB}" destId="{600F3C95-6695-4B8F-BB8D-C7D1E8A372B0}" srcOrd="1" destOrd="0" parTransId="{648B5D13-7011-45E7-98E5-419E9F17BB79}" sibTransId="{5790940C-0BB3-48D3-9244-C1E6BBA2A1FF}"/>
    <dgm:cxn modelId="{B0DCB40D-2C88-431E-968B-C748AEA3D51A}" type="presOf" srcId="{C6F4693D-50ED-401C-9A6A-B6C4460529DC}" destId="{79286715-1498-4E1C-A0F9-BAB3C007DDD0}" srcOrd="0" destOrd="0" presId="urn:microsoft.com/office/officeart/2005/8/layout/cycle5"/>
    <dgm:cxn modelId="{55D49044-AAC5-46E0-A4A1-139A2972C235}" type="presOf" srcId="{1EE479D1-7F04-4648-B079-A8F745CF7415}" destId="{E167D5C8-E932-4944-859A-B6E320CF312D}" srcOrd="0" destOrd="0" presId="urn:microsoft.com/office/officeart/2005/8/layout/cycle5"/>
    <dgm:cxn modelId="{6B1C3672-F73B-469A-B10E-7570276C35D5}" srcId="{05526380-2111-41DA-A2FD-74D58148C6AB}" destId="{A9821166-925D-48AC-829C-37983FDABDF0}" srcOrd="3" destOrd="0" parTransId="{FF95794D-A5BA-44C1-BCD4-994FB85115D1}" sibTransId="{1EE479D1-7F04-4648-B079-A8F745CF7415}"/>
    <dgm:cxn modelId="{5126A1AA-8119-4DBB-9C51-DD3FC6930972}" type="presOf" srcId="{A9821166-925D-48AC-829C-37983FDABDF0}" destId="{7E798B6D-78AB-4D9A-AF83-1DDAB3D9EA0D}" srcOrd="0" destOrd="0" presId="urn:microsoft.com/office/officeart/2005/8/layout/cycle5"/>
    <dgm:cxn modelId="{9D1C900B-25A2-4C19-BA71-81747873266D}" type="presOf" srcId="{05526380-2111-41DA-A2FD-74D58148C6AB}" destId="{4C6B9B81-0925-452E-80FE-74E49B24CA12}" srcOrd="0" destOrd="0" presId="urn:microsoft.com/office/officeart/2005/8/layout/cycle5"/>
    <dgm:cxn modelId="{79B33B8A-B9F0-42D9-8E27-366B069DFDC2}" type="presParOf" srcId="{4C6B9B81-0925-452E-80FE-74E49B24CA12}" destId="{29C1A20D-3A50-4A45-8668-4B11EBD76BCB}" srcOrd="0" destOrd="0" presId="urn:microsoft.com/office/officeart/2005/8/layout/cycle5"/>
    <dgm:cxn modelId="{9C774D9C-4922-4BA0-93C7-DB516C2F6142}" type="presParOf" srcId="{4C6B9B81-0925-452E-80FE-74E49B24CA12}" destId="{612F1B44-152F-4721-A5A3-1D31FC5264DB}" srcOrd="1" destOrd="0" presId="urn:microsoft.com/office/officeart/2005/8/layout/cycle5"/>
    <dgm:cxn modelId="{AB142DF5-5B39-4980-9CDE-1305644698BE}" type="presParOf" srcId="{4C6B9B81-0925-452E-80FE-74E49B24CA12}" destId="{61022C3B-D9E5-4B68-AD56-43B358F33454}" srcOrd="2" destOrd="0" presId="urn:microsoft.com/office/officeart/2005/8/layout/cycle5"/>
    <dgm:cxn modelId="{C6903DE1-3529-4578-B477-CD8489A5778C}" type="presParOf" srcId="{4C6B9B81-0925-452E-80FE-74E49B24CA12}" destId="{D20A6494-79EB-4257-B4E7-2908C2E21874}" srcOrd="3" destOrd="0" presId="urn:microsoft.com/office/officeart/2005/8/layout/cycle5"/>
    <dgm:cxn modelId="{FDCB7BE4-4692-4330-A167-3286CC805FC2}" type="presParOf" srcId="{4C6B9B81-0925-452E-80FE-74E49B24CA12}" destId="{177E0B52-C9A9-43D4-8AC8-4069F3DF4041}" srcOrd="4" destOrd="0" presId="urn:microsoft.com/office/officeart/2005/8/layout/cycle5"/>
    <dgm:cxn modelId="{22DB6BF1-26EE-4176-9948-C11AB8873624}" type="presParOf" srcId="{4C6B9B81-0925-452E-80FE-74E49B24CA12}" destId="{22243686-D70C-4C86-99A9-C568285E6AB3}" srcOrd="5" destOrd="0" presId="urn:microsoft.com/office/officeart/2005/8/layout/cycle5"/>
    <dgm:cxn modelId="{5AE70B20-1F3A-4221-850D-CAA2CAA30621}" type="presParOf" srcId="{4C6B9B81-0925-452E-80FE-74E49B24CA12}" destId="{4B7DCE63-59A6-47B6-9CF4-CA9C274A6C15}" srcOrd="6" destOrd="0" presId="urn:microsoft.com/office/officeart/2005/8/layout/cycle5"/>
    <dgm:cxn modelId="{25D9AD99-B6F0-4F8A-B3BE-BEF9DA2E0140}" type="presParOf" srcId="{4C6B9B81-0925-452E-80FE-74E49B24CA12}" destId="{3CB2464D-BE05-4E08-89F9-5F28ABC2974E}" srcOrd="7" destOrd="0" presId="urn:microsoft.com/office/officeart/2005/8/layout/cycle5"/>
    <dgm:cxn modelId="{EF94FFE3-1045-435D-8401-F1492C347A36}" type="presParOf" srcId="{4C6B9B81-0925-452E-80FE-74E49B24CA12}" destId="{79286715-1498-4E1C-A0F9-BAB3C007DDD0}" srcOrd="8" destOrd="0" presId="urn:microsoft.com/office/officeart/2005/8/layout/cycle5"/>
    <dgm:cxn modelId="{0D719DFC-C87E-432C-8C0E-5BA3B37E3E11}" type="presParOf" srcId="{4C6B9B81-0925-452E-80FE-74E49B24CA12}" destId="{7E798B6D-78AB-4D9A-AF83-1DDAB3D9EA0D}" srcOrd="9" destOrd="0" presId="urn:microsoft.com/office/officeart/2005/8/layout/cycle5"/>
    <dgm:cxn modelId="{03A8F822-3151-4EEE-9E0E-E7FF7994A081}" type="presParOf" srcId="{4C6B9B81-0925-452E-80FE-74E49B24CA12}" destId="{374D0174-1FF0-484E-BE17-C1E25C8730BC}" srcOrd="10" destOrd="0" presId="urn:microsoft.com/office/officeart/2005/8/layout/cycle5"/>
    <dgm:cxn modelId="{328E5879-43D2-4749-8DFE-E9D552AC141F}" type="presParOf" srcId="{4C6B9B81-0925-452E-80FE-74E49B24CA12}" destId="{E167D5C8-E932-4944-859A-B6E320CF312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604C7C-124F-A446-B017-999EA8C7D2D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13102-694C-2147-BAF3-02326D1B7222}">
      <dgm:prSet/>
      <dgm:spPr/>
      <dgm:t>
        <a:bodyPr/>
        <a:lstStyle/>
        <a:p>
          <a:pPr rtl="0"/>
          <a:r>
            <a:rPr lang="en-US" b="1" u="sng" smtClean="0"/>
            <a:t>Approach 1: </a:t>
          </a:r>
          <a:endParaRPr lang="en-US"/>
        </a:p>
      </dgm:t>
    </dgm:pt>
    <dgm:pt modelId="{05CC524E-2F23-D948-83CB-560C6942BEF5}" type="parTrans" cxnId="{9C36DB93-FD11-104D-B03A-99B9F0848F8C}">
      <dgm:prSet/>
      <dgm:spPr/>
      <dgm:t>
        <a:bodyPr/>
        <a:lstStyle/>
        <a:p>
          <a:endParaRPr lang="en-US"/>
        </a:p>
      </dgm:t>
    </dgm:pt>
    <dgm:pt modelId="{0CDA4289-A71C-804F-BD64-4AB93DCD2D17}" type="sibTrans" cxnId="{9C36DB93-FD11-104D-B03A-99B9F0848F8C}">
      <dgm:prSet/>
      <dgm:spPr/>
      <dgm:t>
        <a:bodyPr/>
        <a:lstStyle/>
        <a:p>
          <a:endParaRPr lang="en-US"/>
        </a:p>
      </dgm:t>
    </dgm:pt>
    <dgm:pt modelId="{7DA83E79-FD11-EC41-9D0A-8870057A5F75}">
      <dgm:prSet/>
      <dgm:spPr/>
      <dgm:t>
        <a:bodyPr/>
        <a:lstStyle/>
        <a:p>
          <a:pPr rtl="0"/>
          <a:r>
            <a:rPr lang="en-US" dirty="0" smtClean="0"/>
            <a:t>Evaluating the best choice of algorithm for the model using the entire dataset in Azure ML</a:t>
          </a:r>
          <a:endParaRPr lang="en-US" dirty="0"/>
        </a:p>
      </dgm:t>
    </dgm:pt>
    <dgm:pt modelId="{32FDEDFE-20EE-B74E-B285-781DEC2237D3}" type="parTrans" cxnId="{B21594E7-6F18-B142-B651-9C6A0C87CF80}">
      <dgm:prSet/>
      <dgm:spPr/>
      <dgm:t>
        <a:bodyPr/>
        <a:lstStyle/>
        <a:p>
          <a:endParaRPr lang="en-US"/>
        </a:p>
      </dgm:t>
    </dgm:pt>
    <dgm:pt modelId="{774A0256-40E1-6745-9EE6-FD68ECE06931}" type="sibTrans" cxnId="{B21594E7-6F18-B142-B651-9C6A0C87CF80}">
      <dgm:prSet/>
      <dgm:spPr/>
      <dgm:t>
        <a:bodyPr/>
        <a:lstStyle/>
        <a:p>
          <a:endParaRPr lang="en-US"/>
        </a:p>
      </dgm:t>
    </dgm:pt>
    <dgm:pt modelId="{29663089-4427-DB47-8A1F-3E623C5DE093}">
      <dgm:prSet/>
      <dgm:spPr/>
      <dgm:t>
        <a:bodyPr/>
        <a:lstStyle/>
        <a:p>
          <a:pPr rtl="0"/>
          <a:r>
            <a:rPr lang="en-US" b="1" u="sng" dirty="0" smtClean="0"/>
            <a:t>Approach 2:</a:t>
          </a:r>
          <a:endParaRPr lang="en-US" dirty="0"/>
        </a:p>
      </dgm:t>
    </dgm:pt>
    <dgm:pt modelId="{DB27282A-AD32-654B-865A-3BBB590C06BC}" type="parTrans" cxnId="{8FADA31B-A1B0-E940-AC8B-40AF15162EE5}">
      <dgm:prSet/>
      <dgm:spPr/>
      <dgm:t>
        <a:bodyPr/>
        <a:lstStyle/>
        <a:p>
          <a:endParaRPr lang="en-US"/>
        </a:p>
      </dgm:t>
    </dgm:pt>
    <dgm:pt modelId="{70BF3FB7-1663-A94C-B993-84C4D9B8CC4D}" type="sibTrans" cxnId="{8FADA31B-A1B0-E940-AC8B-40AF15162EE5}">
      <dgm:prSet/>
      <dgm:spPr/>
      <dgm:t>
        <a:bodyPr/>
        <a:lstStyle/>
        <a:p>
          <a:endParaRPr lang="en-US"/>
        </a:p>
      </dgm:t>
    </dgm:pt>
    <dgm:pt modelId="{D8AE4B7A-3E5C-A342-8144-E034F8DB6FB8}">
      <dgm:prSet/>
      <dgm:spPr/>
      <dgm:t>
        <a:bodyPr/>
        <a:lstStyle/>
        <a:p>
          <a:pPr rtl="0"/>
          <a:r>
            <a:rPr lang="en-US" dirty="0" smtClean="0"/>
            <a:t>Model Building with the best algorithm using the sampled dataset in R</a:t>
          </a:r>
          <a:endParaRPr lang="en-US" dirty="0"/>
        </a:p>
      </dgm:t>
    </dgm:pt>
    <dgm:pt modelId="{255C6D0E-75A7-BE43-B88F-4D61675F750E}" type="parTrans" cxnId="{F53B9AF1-4A9C-5A47-97B2-856DFE180A3A}">
      <dgm:prSet/>
      <dgm:spPr/>
      <dgm:t>
        <a:bodyPr/>
        <a:lstStyle/>
        <a:p>
          <a:endParaRPr lang="en-US"/>
        </a:p>
      </dgm:t>
    </dgm:pt>
    <dgm:pt modelId="{DF0C6AD3-B97F-FA42-8C69-995BC7C3F36B}" type="sibTrans" cxnId="{F53B9AF1-4A9C-5A47-97B2-856DFE180A3A}">
      <dgm:prSet/>
      <dgm:spPr/>
      <dgm:t>
        <a:bodyPr/>
        <a:lstStyle/>
        <a:p>
          <a:endParaRPr lang="en-US"/>
        </a:p>
      </dgm:t>
    </dgm:pt>
    <dgm:pt modelId="{BB92F136-D938-5044-BC66-1713D54E917A}">
      <dgm:prSet/>
      <dgm:spPr/>
      <dgm:t>
        <a:bodyPr/>
        <a:lstStyle/>
        <a:p>
          <a:pPr rtl="0"/>
          <a:r>
            <a:rPr lang="en-US" b="1" u="sng" dirty="0" smtClean="0"/>
            <a:t>Algorithms Employed:</a:t>
          </a:r>
          <a:endParaRPr lang="en-US" dirty="0"/>
        </a:p>
      </dgm:t>
    </dgm:pt>
    <dgm:pt modelId="{D8C8C17D-9C5A-E343-AAA5-13CB27C65C2E}" type="parTrans" cxnId="{9473DDCA-3290-E74C-AB38-B657CB6EFE72}">
      <dgm:prSet/>
      <dgm:spPr/>
      <dgm:t>
        <a:bodyPr/>
        <a:lstStyle/>
        <a:p>
          <a:endParaRPr lang="en-US"/>
        </a:p>
      </dgm:t>
    </dgm:pt>
    <dgm:pt modelId="{E971C407-3FAD-024B-A6D8-82BAC4936AED}" type="sibTrans" cxnId="{9473DDCA-3290-E74C-AB38-B657CB6EFE72}">
      <dgm:prSet/>
      <dgm:spPr/>
      <dgm:t>
        <a:bodyPr/>
        <a:lstStyle/>
        <a:p>
          <a:endParaRPr lang="en-US"/>
        </a:p>
      </dgm:t>
    </dgm:pt>
    <dgm:pt modelId="{053F1EE6-A6F7-6648-BA58-E4613B94DE6A}">
      <dgm:prSet/>
      <dgm:spPr/>
      <dgm:t>
        <a:bodyPr/>
        <a:lstStyle/>
        <a:p>
          <a:pPr rtl="0"/>
          <a:r>
            <a:rPr lang="en-US" dirty="0" smtClean="0"/>
            <a:t>Multi Class Decision Forest</a:t>
          </a:r>
          <a:endParaRPr lang="en-US" dirty="0"/>
        </a:p>
      </dgm:t>
    </dgm:pt>
    <dgm:pt modelId="{10B858DC-0147-D74E-A429-65EE0DB12A76}" type="parTrans" cxnId="{0DE2428A-1653-D846-8656-06B018BFE3B5}">
      <dgm:prSet/>
      <dgm:spPr/>
      <dgm:t>
        <a:bodyPr/>
        <a:lstStyle/>
        <a:p>
          <a:endParaRPr lang="en-US"/>
        </a:p>
      </dgm:t>
    </dgm:pt>
    <dgm:pt modelId="{8278924A-594A-E044-904C-F69A9DFB498A}" type="sibTrans" cxnId="{0DE2428A-1653-D846-8656-06B018BFE3B5}">
      <dgm:prSet/>
      <dgm:spPr/>
      <dgm:t>
        <a:bodyPr/>
        <a:lstStyle/>
        <a:p>
          <a:endParaRPr lang="en-US"/>
        </a:p>
      </dgm:t>
    </dgm:pt>
    <dgm:pt modelId="{C6E6C624-FBFA-2C4D-96F4-1E577C32F9A2}">
      <dgm:prSet/>
      <dgm:spPr/>
      <dgm:t>
        <a:bodyPr/>
        <a:lstStyle/>
        <a:p>
          <a:pPr rtl="0"/>
          <a:r>
            <a:rPr lang="en-US" dirty="0" smtClean="0"/>
            <a:t>Multi Class Decision Jungle</a:t>
          </a:r>
          <a:endParaRPr lang="en-US" dirty="0"/>
        </a:p>
      </dgm:t>
    </dgm:pt>
    <dgm:pt modelId="{FCD46984-4A49-7A4D-9284-92146F6CDAA8}" type="parTrans" cxnId="{7C21E1BA-281E-3744-96E6-E7772B075DE4}">
      <dgm:prSet/>
      <dgm:spPr/>
      <dgm:t>
        <a:bodyPr/>
        <a:lstStyle/>
        <a:p>
          <a:endParaRPr lang="en-US"/>
        </a:p>
      </dgm:t>
    </dgm:pt>
    <dgm:pt modelId="{4C365FC7-7C1C-054F-979E-1E823B0EA436}" type="sibTrans" cxnId="{7C21E1BA-281E-3744-96E6-E7772B075DE4}">
      <dgm:prSet/>
      <dgm:spPr/>
      <dgm:t>
        <a:bodyPr/>
        <a:lstStyle/>
        <a:p>
          <a:endParaRPr lang="en-US"/>
        </a:p>
      </dgm:t>
    </dgm:pt>
    <dgm:pt modelId="{439930B7-BEE9-A145-9622-367312887B75}">
      <dgm:prSet/>
      <dgm:spPr/>
      <dgm:t>
        <a:bodyPr/>
        <a:lstStyle/>
        <a:p>
          <a:pPr rtl="0"/>
          <a:r>
            <a:rPr lang="en-US" dirty="0" smtClean="0"/>
            <a:t>Multi Class Logistic Regression</a:t>
          </a:r>
          <a:endParaRPr lang="en-US" dirty="0"/>
        </a:p>
      </dgm:t>
    </dgm:pt>
    <dgm:pt modelId="{5A5239F6-6B66-4A4F-844B-1533E3DA54E1}" type="parTrans" cxnId="{26ECE3DE-ED8F-EA4F-9B57-5D89814149AE}">
      <dgm:prSet/>
      <dgm:spPr/>
      <dgm:t>
        <a:bodyPr/>
        <a:lstStyle/>
        <a:p>
          <a:endParaRPr lang="en-US"/>
        </a:p>
      </dgm:t>
    </dgm:pt>
    <dgm:pt modelId="{BB9BD40F-A007-6B4A-A76E-3EF40C9ECD0C}" type="sibTrans" cxnId="{26ECE3DE-ED8F-EA4F-9B57-5D89814149AE}">
      <dgm:prSet/>
      <dgm:spPr/>
      <dgm:t>
        <a:bodyPr/>
        <a:lstStyle/>
        <a:p>
          <a:endParaRPr lang="en-US"/>
        </a:p>
      </dgm:t>
    </dgm:pt>
    <dgm:pt modelId="{7F87C31C-455D-2F47-A7C8-BB25B13D02FD}">
      <dgm:prSet/>
      <dgm:spPr/>
      <dgm:t>
        <a:bodyPr/>
        <a:lstStyle/>
        <a:p>
          <a:pPr rtl="0"/>
          <a:r>
            <a:rPr lang="en-US" dirty="0" smtClean="0"/>
            <a:t>Multi Class Neural Network</a:t>
          </a:r>
          <a:endParaRPr lang="en-US" dirty="0"/>
        </a:p>
      </dgm:t>
    </dgm:pt>
    <dgm:pt modelId="{6E117F00-7C7B-3E48-827C-3E0C2451E015}" type="parTrans" cxnId="{2CBE3F5A-8110-4A4D-878A-3910DAA07D84}">
      <dgm:prSet/>
      <dgm:spPr/>
      <dgm:t>
        <a:bodyPr/>
        <a:lstStyle/>
        <a:p>
          <a:endParaRPr lang="en-US"/>
        </a:p>
      </dgm:t>
    </dgm:pt>
    <dgm:pt modelId="{76119AB6-9F4A-8C4B-9316-677A347CC20D}" type="sibTrans" cxnId="{2CBE3F5A-8110-4A4D-878A-3910DAA07D84}">
      <dgm:prSet/>
      <dgm:spPr/>
      <dgm:t>
        <a:bodyPr/>
        <a:lstStyle/>
        <a:p>
          <a:endParaRPr lang="en-US"/>
        </a:p>
      </dgm:t>
    </dgm:pt>
    <dgm:pt modelId="{20EBF8A9-A88C-FF48-BD19-D27F768AF6BD}">
      <dgm:prSet/>
      <dgm:spPr/>
      <dgm:t>
        <a:bodyPr/>
        <a:lstStyle/>
        <a:p>
          <a:pPr rtl="0"/>
          <a:r>
            <a:rPr lang="en-US" dirty="0" smtClean="0"/>
            <a:t>Naïve Bayes Classification</a:t>
          </a:r>
          <a:endParaRPr lang="en-US" dirty="0"/>
        </a:p>
      </dgm:t>
    </dgm:pt>
    <dgm:pt modelId="{5DDF0CAF-BEAA-D34B-81D4-031101B2E20D}" type="parTrans" cxnId="{8D10C66B-283A-E944-AA90-7DA62A1CAA01}">
      <dgm:prSet/>
      <dgm:spPr/>
      <dgm:t>
        <a:bodyPr/>
        <a:lstStyle/>
        <a:p>
          <a:endParaRPr lang="en-US"/>
        </a:p>
      </dgm:t>
    </dgm:pt>
    <dgm:pt modelId="{68892959-D41B-9C4F-B26B-3BC1B463257E}" type="sibTrans" cxnId="{8D10C66B-283A-E944-AA90-7DA62A1CAA01}">
      <dgm:prSet/>
      <dgm:spPr/>
      <dgm:t>
        <a:bodyPr/>
        <a:lstStyle/>
        <a:p>
          <a:endParaRPr lang="en-US"/>
        </a:p>
      </dgm:t>
    </dgm:pt>
    <dgm:pt modelId="{3D06684E-BB05-4847-81E3-A742B99C21B3}">
      <dgm:prSet/>
      <dgm:spPr/>
      <dgm:t>
        <a:bodyPr/>
        <a:lstStyle/>
        <a:p>
          <a:pPr rtl="0"/>
          <a:r>
            <a:rPr lang="en-US" dirty="0" smtClean="0"/>
            <a:t>Random Forest</a:t>
          </a:r>
          <a:endParaRPr lang="en-US" dirty="0"/>
        </a:p>
      </dgm:t>
    </dgm:pt>
    <dgm:pt modelId="{5A64115C-30B2-C44B-A913-90C84F817FA4}" type="parTrans" cxnId="{3B76F1DA-FF04-484D-ADA9-ECA82C4FF38C}">
      <dgm:prSet/>
      <dgm:spPr/>
      <dgm:t>
        <a:bodyPr/>
        <a:lstStyle/>
        <a:p>
          <a:endParaRPr lang="en-US"/>
        </a:p>
      </dgm:t>
    </dgm:pt>
    <dgm:pt modelId="{C47BA687-D28A-6B4C-9F44-5A04538B5A25}" type="sibTrans" cxnId="{3B76F1DA-FF04-484D-ADA9-ECA82C4FF38C}">
      <dgm:prSet/>
      <dgm:spPr/>
      <dgm:t>
        <a:bodyPr/>
        <a:lstStyle/>
        <a:p>
          <a:endParaRPr lang="en-US"/>
        </a:p>
      </dgm:t>
    </dgm:pt>
    <dgm:pt modelId="{A49E5D43-C680-DF4F-9107-7C171A3AAD38}" type="pres">
      <dgm:prSet presAssocID="{93604C7C-124F-A446-B017-999EA8C7D2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F3BD9E-A777-8E41-85CC-994514D7E861}" type="pres">
      <dgm:prSet presAssocID="{92813102-694C-2147-BAF3-02326D1B722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583A3-984C-AD45-A295-D75D9D8A39B0}" type="pres">
      <dgm:prSet presAssocID="{92813102-694C-2147-BAF3-02326D1B722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6F626-1AF2-8B4E-A694-3C2A8210FC02}" type="pres">
      <dgm:prSet presAssocID="{29663089-4427-DB47-8A1F-3E623C5DE09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54BE2-0345-964F-87B4-5C6B1BEBE37D}" type="pres">
      <dgm:prSet presAssocID="{29663089-4427-DB47-8A1F-3E623C5DE09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A8EC3-6A9C-C54D-BFEA-8C003186F732}" type="pres">
      <dgm:prSet presAssocID="{BB92F136-D938-5044-BC66-1713D54E917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1F351-D8B2-F145-BA14-B981B03D8A62}" type="pres">
      <dgm:prSet presAssocID="{BB92F136-D938-5044-BC66-1713D54E917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76F1DA-FF04-484D-ADA9-ECA82C4FF38C}" srcId="{BB92F136-D938-5044-BC66-1713D54E917A}" destId="{3D06684E-BB05-4847-81E3-A742B99C21B3}" srcOrd="5" destOrd="0" parTransId="{5A64115C-30B2-C44B-A913-90C84F817FA4}" sibTransId="{C47BA687-D28A-6B4C-9F44-5A04538B5A25}"/>
    <dgm:cxn modelId="{D557D95C-8A2A-3A4D-BF5E-D57AA04C2234}" type="presOf" srcId="{7DA83E79-FD11-EC41-9D0A-8870057A5F75}" destId="{6A4583A3-984C-AD45-A295-D75D9D8A39B0}" srcOrd="0" destOrd="0" presId="urn:microsoft.com/office/officeart/2005/8/layout/vList2"/>
    <dgm:cxn modelId="{7C21E1BA-281E-3744-96E6-E7772B075DE4}" srcId="{BB92F136-D938-5044-BC66-1713D54E917A}" destId="{C6E6C624-FBFA-2C4D-96F4-1E577C32F9A2}" srcOrd="1" destOrd="0" parTransId="{FCD46984-4A49-7A4D-9284-92146F6CDAA8}" sibTransId="{4C365FC7-7C1C-054F-979E-1E823B0EA436}"/>
    <dgm:cxn modelId="{2CBE3F5A-8110-4A4D-878A-3910DAA07D84}" srcId="{BB92F136-D938-5044-BC66-1713D54E917A}" destId="{7F87C31C-455D-2F47-A7C8-BB25B13D02FD}" srcOrd="3" destOrd="0" parTransId="{6E117F00-7C7B-3E48-827C-3E0C2451E015}" sibTransId="{76119AB6-9F4A-8C4B-9316-677A347CC20D}"/>
    <dgm:cxn modelId="{C7AFE06D-01A5-064F-9EED-D43DDB9FC360}" type="presOf" srcId="{439930B7-BEE9-A145-9622-367312887B75}" destId="{5031F351-D8B2-F145-BA14-B981B03D8A62}" srcOrd="0" destOrd="2" presId="urn:microsoft.com/office/officeart/2005/8/layout/vList2"/>
    <dgm:cxn modelId="{A13745EC-B967-8244-A1AC-30F51A4768B6}" type="presOf" srcId="{D8AE4B7A-3E5C-A342-8144-E034F8DB6FB8}" destId="{CBE54BE2-0345-964F-87B4-5C6B1BEBE37D}" srcOrd="0" destOrd="0" presId="urn:microsoft.com/office/officeart/2005/8/layout/vList2"/>
    <dgm:cxn modelId="{8FADA31B-A1B0-E940-AC8B-40AF15162EE5}" srcId="{93604C7C-124F-A446-B017-999EA8C7D2D1}" destId="{29663089-4427-DB47-8A1F-3E623C5DE093}" srcOrd="1" destOrd="0" parTransId="{DB27282A-AD32-654B-865A-3BBB590C06BC}" sibTransId="{70BF3FB7-1663-A94C-B993-84C4D9B8CC4D}"/>
    <dgm:cxn modelId="{9473DDCA-3290-E74C-AB38-B657CB6EFE72}" srcId="{93604C7C-124F-A446-B017-999EA8C7D2D1}" destId="{BB92F136-D938-5044-BC66-1713D54E917A}" srcOrd="2" destOrd="0" parTransId="{D8C8C17D-9C5A-E343-AAA5-13CB27C65C2E}" sibTransId="{E971C407-3FAD-024B-A6D8-82BAC4936AED}"/>
    <dgm:cxn modelId="{A7CFDB0B-5998-9A44-ACEE-629C3AB55361}" type="presOf" srcId="{3D06684E-BB05-4847-81E3-A742B99C21B3}" destId="{5031F351-D8B2-F145-BA14-B981B03D8A62}" srcOrd="0" destOrd="5" presId="urn:microsoft.com/office/officeart/2005/8/layout/vList2"/>
    <dgm:cxn modelId="{AF10B69A-C581-FD47-A188-15C6855B8011}" type="presOf" srcId="{29663089-4427-DB47-8A1F-3E623C5DE093}" destId="{E116F626-1AF2-8B4E-A694-3C2A8210FC02}" srcOrd="0" destOrd="0" presId="urn:microsoft.com/office/officeart/2005/8/layout/vList2"/>
    <dgm:cxn modelId="{9C36DB93-FD11-104D-B03A-99B9F0848F8C}" srcId="{93604C7C-124F-A446-B017-999EA8C7D2D1}" destId="{92813102-694C-2147-BAF3-02326D1B7222}" srcOrd="0" destOrd="0" parTransId="{05CC524E-2F23-D948-83CB-560C6942BEF5}" sibTransId="{0CDA4289-A71C-804F-BD64-4AB93DCD2D17}"/>
    <dgm:cxn modelId="{8D10C66B-283A-E944-AA90-7DA62A1CAA01}" srcId="{BB92F136-D938-5044-BC66-1713D54E917A}" destId="{20EBF8A9-A88C-FF48-BD19-D27F768AF6BD}" srcOrd="4" destOrd="0" parTransId="{5DDF0CAF-BEAA-D34B-81D4-031101B2E20D}" sibTransId="{68892959-D41B-9C4F-B26B-3BC1B463257E}"/>
    <dgm:cxn modelId="{3D5A48A8-0562-AB40-A12E-8B7FF11B27BA}" type="presOf" srcId="{7F87C31C-455D-2F47-A7C8-BB25B13D02FD}" destId="{5031F351-D8B2-F145-BA14-B981B03D8A62}" srcOrd="0" destOrd="3" presId="urn:microsoft.com/office/officeart/2005/8/layout/vList2"/>
    <dgm:cxn modelId="{6D05D8FE-D35B-AC41-B65E-C635DDDB354D}" type="presOf" srcId="{93604C7C-124F-A446-B017-999EA8C7D2D1}" destId="{A49E5D43-C680-DF4F-9107-7C171A3AAD38}" srcOrd="0" destOrd="0" presId="urn:microsoft.com/office/officeart/2005/8/layout/vList2"/>
    <dgm:cxn modelId="{3BC9E1DC-465B-434A-8E7F-445D582BDF8E}" type="presOf" srcId="{20EBF8A9-A88C-FF48-BD19-D27F768AF6BD}" destId="{5031F351-D8B2-F145-BA14-B981B03D8A62}" srcOrd="0" destOrd="4" presId="urn:microsoft.com/office/officeart/2005/8/layout/vList2"/>
    <dgm:cxn modelId="{26ECE3DE-ED8F-EA4F-9B57-5D89814149AE}" srcId="{BB92F136-D938-5044-BC66-1713D54E917A}" destId="{439930B7-BEE9-A145-9622-367312887B75}" srcOrd="2" destOrd="0" parTransId="{5A5239F6-6B66-4A4F-844B-1533E3DA54E1}" sibTransId="{BB9BD40F-A007-6B4A-A76E-3EF40C9ECD0C}"/>
    <dgm:cxn modelId="{F53B9AF1-4A9C-5A47-97B2-856DFE180A3A}" srcId="{29663089-4427-DB47-8A1F-3E623C5DE093}" destId="{D8AE4B7A-3E5C-A342-8144-E034F8DB6FB8}" srcOrd="0" destOrd="0" parTransId="{255C6D0E-75A7-BE43-B88F-4D61675F750E}" sibTransId="{DF0C6AD3-B97F-FA42-8C69-995BC7C3F36B}"/>
    <dgm:cxn modelId="{751E473F-B763-D141-AA3C-6EF2F63CF6F8}" type="presOf" srcId="{BB92F136-D938-5044-BC66-1713D54E917A}" destId="{CCFA8EC3-6A9C-C54D-BFEA-8C003186F732}" srcOrd="0" destOrd="0" presId="urn:microsoft.com/office/officeart/2005/8/layout/vList2"/>
    <dgm:cxn modelId="{F9E73EA5-1117-5B41-BC0C-EE6C4F85A227}" type="presOf" srcId="{053F1EE6-A6F7-6648-BA58-E4613B94DE6A}" destId="{5031F351-D8B2-F145-BA14-B981B03D8A62}" srcOrd="0" destOrd="0" presId="urn:microsoft.com/office/officeart/2005/8/layout/vList2"/>
    <dgm:cxn modelId="{1B02F876-0DD9-0B44-8726-3FF92188273A}" type="presOf" srcId="{C6E6C624-FBFA-2C4D-96F4-1E577C32F9A2}" destId="{5031F351-D8B2-F145-BA14-B981B03D8A62}" srcOrd="0" destOrd="1" presId="urn:microsoft.com/office/officeart/2005/8/layout/vList2"/>
    <dgm:cxn modelId="{106F5243-FE9A-8742-AB6A-339C6966FBB0}" type="presOf" srcId="{92813102-694C-2147-BAF3-02326D1B7222}" destId="{88F3BD9E-A777-8E41-85CC-994514D7E861}" srcOrd="0" destOrd="0" presId="urn:microsoft.com/office/officeart/2005/8/layout/vList2"/>
    <dgm:cxn modelId="{0DE2428A-1653-D846-8656-06B018BFE3B5}" srcId="{BB92F136-D938-5044-BC66-1713D54E917A}" destId="{053F1EE6-A6F7-6648-BA58-E4613B94DE6A}" srcOrd="0" destOrd="0" parTransId="{10B858DC-0147-D74E-A429-65EE0DB12A76}" sibTransId="{8278924A-594A-E044-904C-F69A9DFB498A}"/>
    <dgm:cxn modelId="{B21594E7-6F18-B142-B651-9C6A0C87CF80}" srcId="{92813102-694C-2147-BAF3-02326D1B7222}" destId="{7DA83E79-FD11-EC41-9D0A-8870057A5F75}" srcOrd="0" destOrd="0" parTransId="{32FDEDFE-20EE-B74E-B285-781DEC2237D3}" sibTransId="{774A0256-40E1-6745-9EE6-FD68ECE06931}"/>
    <dgm:cxn modelId="{123BBF1E-5E5F-A04C-AC67-F2C747212EB8}" type="presParOf" srcId="{A49E5D43-C680-DF4F-9107-7C171A3AAD38}" destId="{88F3BD9E-A777-8E41-85CC-994514D7E861}" srcOrd="0" destOrd="0" presId="urn:microsoft.com/office/officeart/2005/8/layout/vList2"/>
    <dgm:cxn modelId="{279D49F0-4F67-CC46-B498-5C0786A496FA}" type="presParOf" srcId="{A49E5D43-C680-DF4F-9107-7C171A3AAD38}" destId="{6A4583A3-984C-AD45-A295-D75D9D8A39B0}" srcOrd="1" destOrd="0" presId="urn:microsoft.com/office/officeart/2005/8/layout/vList2"/>
    <dgm:cxn modelId="{E4331FD6-6129-8844-B0F0-E39C08E5552A}" type="presParOf" srcId="{A49E5D43-C680-DF4F-9107-7C171A3AAD38}" destId="{E116F626-1AF2-8B4E-A694-3C2A8210FC02}" srcOrd="2" destOrd="0" presId="urn:microsoft.com/office/officeart/2005/8/layout/vList2"/>
    <dgm:cxn modelId="{DB5572CA-F2B2-3344-813C-4021DF0CA968}" type="presParOf" srcId="{A49E5D43-C680-DF4F-9107-7C171A3AAD38}" destId="{CBE54BE2-0345-964F-87B4-5C6B1BEBE37D}" srcOrd="3" destOrd="0" presId="urn:microsoft.com/office/officeart/2005/8/layout/vList2"/>
    <dgm:cxn modelId="{AFA3EEB8-D041-5844-A9A8-C88637FE7AE5}" type="presParOf" srcId="{A49E5D43-C680-DF4F-9107-7C171A3AAD38}" destId="{CCFA8EC3-6A9C-C54D-BFEA-8C003186F732}" srcOrd="4" destOrd="0" presId="urn:microsoft.com/office/officeart/2005/8/layout/vList2"/>
    <dgm:cxn modelId="{FACD07B6-B56A-0E41-88CF-975B30E9BA0F}" type="presParOf" srcId="{A49E5D43-C680-DF4F-9107-7C171A3AAD38}" destId="{5031F351-D8B2-F145-BA14-B981B03D8A6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9A82E-4A30-8449-AAA5-D60F0EF40CD3}">
      <dsp:nvSpPr>
        <dsp:cNvPr id="0" name=""/>
        <dsp:cNvSpPr/>
      </dsp:nvSpPr>
      <dsp:spPr>
        <a:xfrm>
          <a:off x="3130" y="127939"/>
          <a:ext cx="3052576" cy="691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/>
            <a:t>Walmart’s Woes: </a:t>
          </a:r>
          <a:endParaRPr lang="en-US" sz="2400" kern="1200" dirty="0"/>
        </a:p>
      </dsp:txBody>
      <dsp:txXfrm>
        <a:off x="3130" y="127939"/>
        <a:ext cx="3052576" cy="691200"/>
      </dsp:txXfrm>
    </dsp:sp>
    <dsp:sp modelId="{4D74F280-64C4-1644-B05D-80636AC95D4E}">
      <dsp:nvSpPr>
        <dsp:cNvPr id="0" name=""/>
        <dsp:cNvSpPr/>
      </dsp:nvSpPr>
      <dsp:spPr>
        <a:xfrm>
          <a:off x="3130" y="819139"/>
          <a:ext cx="3052576" cy="31931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Overall Shopping Experience Satisfaction: </a:t>
          </a:r>
          <a:r>
            <a:rPr lang="en-US" sz="2400" b="1" kern="1200" dirty="0" smtClean="0">
              <a:solidFill>
                <a:srgbClr val="FF0000"/>
              </a:solidFill>
            </a:rPr>
            <a:t>75%</a:t>
          </a:r>
          <a:r>
            <a:rPr lang="en-US" sz="2400" kern="1200" dirty="0" smtClean="0"/>
            <a:t> (vs) Target at </a:t>
          </a:r>
          <a:r>
            <a:rPr lang="en-US" sz="2400" b="1" kern="1200" dirty="0" smtClean="0">
              <a:solidFill>
                <a:srgbClr val="FF0000"/>
              </a:solidFill>
            </a:rPr>
            <a:t>80%</a:t>
          </a:r>
          <a:endParaRPr lang="en-US" sz="2400" b="1" kern="1200" dirty="0">
            <a:solidFill>
              <a:srgbClr val="FF000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Customer Service Satisfaction: </a:t>
          </a:r>
          <a:r>
            <a:rPr lang="en-US" sz="2400" b="1" kern="1200" dirty="0" smtClean="0">
              <a:solidFill>
                <a:srgbClr val="FF0000"/>
              </a:solidFill>
            </a:rPr>
            <a:t>60%</a:t>
          </a:r>
          <a:r>
            <a:rPr lang="en-US" sz="2400" b="1" kern="1200" dirty="0" smtClean="0"/>
            <a:t> </a:t>
          </a:r>
          <a:r>
            <a:rPr lang="en-US" sz="2400" kern="1200" dirty="0" smtClean="0"/>
            <a:t>(Both being the best in 2 years)</a:t>
          </a:r>
          <a:endParaRPr lang="en-US" sz="2400" kern="1200" dirty="0"/>
        </a:p>
      </dsp:txBody>
      <dsp:txXfrm>
        <a:off x="3130" y="819139"/>
        <a:ext cx="3052576" cy="3193121"/>
      </dsp:txXfrm>
    </dsp:sp>
    <dsp:sp modelId="{1BC1F79C-33A1-5D49-9A1D-B148F289CA1E}">
      <dsp:nvSpPr>
        <dsp:cNvPr id="0" name=""/>
        <dsp:cNvSpPr/>
      </dsp:nvSpPr>
      <dsp:spPr>
        <a:xfrm>
          <a:off x="3483068" y="127939"/>
          <a:ext cx="3052576" cy="691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/>
            <a:t>Objective:</a:t>
          </a:r>
          <a:endParaRPr lang="en-US" sz="2400" kern="1200" dirty="0"/>
        </a:p>
      </dsp:txBody>
      <dsp:txXfrm>
        <a:off x="3483068" y="127939"/>
        <a:ext cx="3052576" cy="691200"/>
      </dsp:txXfrm>
    </dsp:sp>
    <dsp:sp modelId="{A59A2346-47E9-BE49-BE70-F2B6D826525C}">
      <dsp:nvSpPr>
        <dsp:cNvPr id="0" name=""/>
        <dsp:cNvSpPr/>
      </dsp:nvSpPr>
      <dsp:spPr>
        <a:xfrm>
          <a:off x="3483068" y="819139"/>
          <a:ext cx="3052576" cy="31931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Create the best shopping experience for every customer</a:t>
          </a:r>
          <a:endParaRPr lang="en-US" sz="2400" kern="1200" dirty="0"/>
        </a:p>
      </dsp:txBody>
      <dsp:txXfrm>
        <a:off x="3483068" y="819139"/>
        <a:ext cx="3052576" cy="3193121"/>
      </dsp:txXfrm>
    </dsp:sp>
    <dsp:sp modelId="{773209A0-7257-9442-A941-126503AC204E}">
      <dsp:nvSpPr>
        <dsp:cNvPr id="0" name=""/>
        <dsp:cNvSpPr/>
      </dsp:nvSpPr>
      <dsp:spPr>
        <a:xfrm>
          <a:off x="6963005" y="127939"/>
          <a:ext cx="3052576" cy="691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/>
            <a:t>Strategy:</a:t>
          </a:r>
          <a:endParaRPr lang="en-US" sz="2400" kern="1200" dirty="0"/>
        </a:p>
      </dsp:txBody>
      <dsp:txXfrm>
        <a:off x="6963005" y="127939"/>
        <a:ext cx="3052576" cy="691200"/>
      </dsp:txXfrm>
    </dsp:sp>
    <dsp:sp modelId="{3D45D62D-9051-0241-A4DF-06C44E49F677}">
      <dsp:nvSpPr>
        <dsp:cNvPr id="0" name=""/>
        <dsp:cNvSpPr/>
      </dsp:nvSpPr>
      <dsp:spPr>
        <a:xfrm>
          <a:off x="6963005" y="819139"/>
          <a:ext cx="3052576" cy="31931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Market Basket Analysis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Segment store visits into Trip Types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Customize shopping experience for each type </a:t>
          </a:r>
          <a:endParaRPr lang="en-US" sz="2400" kern="1200" dirty="0"/>
        </a:p>
      </dsp:txBody>
      <dsp:txXfrm>
        <a:off x="6963005" y="819139"/>
        <a:ext cx="3052576" cy="3193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DBD31-6989-CE4A-A6DB-9A7720E5EDE5}">
      <dsp:nvSpPr>
        <dsp:cNvPr id="0" name=""/>
        <dsp:cNvSpPr/>
      </dsp:nvSpPr>
      <dsp:spPr>
        <a:xfrm>
          <a:off x="2187215" y="0"/>
          <a:ext cx="4876799" cy="4876799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70FC1D-D03D-ED44-82E3-84BFA70D4B60}">
      <dsp:nvSpPr>
        <dsp:cNvPr id="0" name=""/>
        <dsp:cNvSpPr/>
      </dsp:nvSpPr>
      <dsp:spPr>
        <a:xfrm>
          <a:off x="4621763" y="489229"/>
          <a:ext cx="3177622" cy="11705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Project Objective: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To build a model to accurately predict Trip Type given values of the other variables</a:t>
          </a:r>
          <a:endParaRPr lang="en-US" sz="1600" kern="1200" dirty="0"/>
        </a:p>
      </dsp:txBody>
      <dsp:txXfrm>
        <a:off x="4678903" y="546369"/>
        <a:ext cx="3063342" cy="1056239"/>
      </dsp:txXfrm>
    </dsp:sp>
    <dsp:sp modelId="{0B5F9B73-611C-8F42-A409-A148F611ED08}">
      <dsp:nvSpPr>
        <dsp:cNvPr id="0" name=""/>
        <dsp:cNvSpPr/>
      </dsp:nvSpPr>
      <dsp:spPr>
        <a:xfrm>
          <a:off x="4576941" y="1982385"/>
          <a:ext cx="3241844" cy="14087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Nature of Data Set:</a:t>
          </a:r>
          <a:endParaRPr lang="en-US" sz="1600" kern="1200" dirty="0"/>
        </a:p>
        <a:p>
          <a:pPr marL="114300" lvl="1" indent="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Transactional Data </a:t>
          </a:r>
          <a:endParaRPr lang="en-US" sz="1600" kern="1200" dirty="0"/>
        </a:p>
        <a:p>
          <a:pPr marL="114300" lvl="1" indent="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Training Set (with class variable) &amp; Test Set ~ 0.65 Million Rows</a:t>
          </a:r>
          <a:endParaRPr lang="en-US" sz="1600" kern="1200" dirty="0"/>
        </a:p>
      </dsp:txBody>
      <dsp:txXfrm>
        <a:off x="4645709" y="2051153"/>
        <a:ext cx="3104308" cy="1271176"/>
      </dsp:txXfrm>
    </dsp:sp>
    <dsp:sp modelId="{46F3081B-60B9-884D-8B4F-B1C72A3B01A8}">
      <dsp:nvSpPr>
        <dsp:cNvPr id="0" name=""/>
        <dsp:cNvSpPr/>
      </dsp:nvSpPr>
      <dsp:spPr>
        <a:xfrm>
          <a:off x="4602347" y="3695031"/>
          <a:ext cx="3191031" cy="9519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Source:</a:t>
          </a:r>
          <a:r>
            <a:rPr lang="en-US" sz="1600" u="sng" kern="1200" dirty="0" smtClean="0"/>
            <a:t> 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Kaggle</a:t>
          </a:r>
          <a:r>
            <a:rPr lang="en-US" sz="1600" kern="1200" dirty="0" smtClean="0"/>
            <a:t> - Walmart’s Website</a:t>
          </a:r>
          <a:endParaRPr lang="en-US" sz="1600" kern="1200" dirty="0"/>
        </a:p>
      </dsp:txBody>
      <dsp:txXfrm>
        <a:off x="4648816" y="3741500"/>
        <a:ext cx="3098093" cy="858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1A20D-3A50-4A45-8668-4B11EBD76BCB}">
      <dsp:nvSpPr>
        <dsp:cNvPr id="0" name=""/>
        <dsp:cNvSpPr/>
      </dsp:nvSpPr>
      <dsp:spPr>
        <a:xfrm>
          <a:off x="3372921" y="92485"/>
          <a:ext cx="1829877" cy="11894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Preprocessing of Data</a:t>
          </a:r>
          <a:endParaRPr lang="en-IN" sz="2000" kern="1200" dirty="0"/>
        </a:p>
      </dsp:txBody>
      <dsp:txXfrm>
        <a:off x="3430984" y="150548"/>
        <a:ext cx="1713751" cy="1073294"/>
      </dsp:txXfrm>
    </dsp:sp>
    <dsp:sp modelId="{61022C3B-D9E5-4B68-AD56-43B358F33454}">
      <dsp:nvSpPr>
        <dsp:cNvPr id="0" name=""/>
        <dsp:cNvSpPr/>
      </dsp:nvSpPr>
      <dsp:spPr>
        <a:xfrm>
          <a:off x="2369583" y="723016"/>
          <a:ext cx="3927393" cy="3927393"/>
        </a:xfrm>
        <a:custGeom>
          <a:avLst/>
          <a:gdLst/>
          <a:ahLst/>
          <a:cxnLst/>
          <a:rect l="0" t="0" r="0" b="0"/>
          <a:pathLst>
            <a:path>
              <a:moveTo>
                <a:pt x="3076551" y="345778"/>
              </a:moveTo>
              <a:arcTo wR="1963696" hR="1963696" stAng="18271284" swAng="1539604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6494-79EB-4257-B4E7-2908C2E21874}">
      <dsp:nvSpPr>
        <dsp:cNvPr id="0" name=""/>
        <dsp:cNvSpPr/>
      </dsp:nvSpPr>
      <dsp:spPr>
        <a:xfrm>
          <a:off x="5336618" y="1964478"/>
          <a:ext cx="1829877" cy="11894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Building </a:t>
          </a:r>
          <a:endParaRPr lang="en-IN" sz="2000" kern="1200" dirty="0"/>
        </a:p>
      </dsp:txBody>
      <dsp:txXfrm>
        <a:off x="5394681" y="2022541"/>
        <a:ext cx="1713751" cy="1073294"/>
      </dsp:txXfrm>
    </dsp:sp>
    <dsp:sp modelId="{22243686-D70C-4C86-99A9-C568285E6AB3}">
      <dsp:nvSpPr>
        <dsp:cNvPr id="0" name=""/>
        <dsp:cNvSpPr/>
      </dsp:nvSpPr>
      <dsp:spPr>
        <a:xfrm>
          <a:off x="2324163" y="595491"/>
          <a:ext cx="3927393" cy="3927393"/>
        </a:xfrm>
        <a:custGeom>
          <a:avLst/>
          <a:gdLst/>
          <a:ahLst/>
          <a:cxnLst/>
          <a:rect l="0" t="0" r="0" b="0"/>
          <a:pathLst>
            <a:path>
              <a:moveTo>
                <a:pt x="3723735" y="2834542"/>
              </a:moveTo>
              <a:arcTo wR="1963696" hR="1963696" stAng="1579539" swAng="1632450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CE63-59A6-47B6-9CF4-CA9C274A6C15}">
      <dsp:nvSpPr>
        <dsp:cNvPr id="0" name=""/>
        <dsp:cNvSpPr/>
      </dsp:nvSpPr>
      <dsp:spPr>
        <a:xfrm>
          <a:off x="3372921" y="3928175"/>
          <a:ext cx="1829877" cy="11894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Validation &amp;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Refinement</a:t>
          </a:r>
          <a:endParaRPr lang="en-IN" sz="2000" kern="1200" dirty="0"/>
        </a:p>
      </dsp:txBody>
      <dsp:txXfrm>
        <a:off x="3430984" y="3986238"/>
        <a:ext cx="1713751" cy="1073294"/>
      </dsp:txXfrm>
    </dsp:sp>
    <dsp:sp modelId="{79286715-1498-4E1C-A0F9-BAB3C007DDD0}">
      <dsp:nvSpPr>
        <dsp:cNvPr id="0" name=""/>
        <dsp:cNvSpPr/>
      </dsp:nvSpPr>
      <dsp:spPr>
        <a:xfrm>
          <a:off x="2324163" y="595491"/>
          <a:ext cx="3927393" cy="3927393"/>
        </a:xfrm>
        <a:custGeom>
          <a:avLst/>
          <a:gdLst/>
          <a:ahLst/>
          <a:cxnLst/>
          <a:rect l="0" t="0" r="0" b="0"/>
          <a:pathLst>
            <a:path>
              <a:moveTo>
                <a:pt x="796558" y="3542903"/>
              </a:moveTo>
              <a:arcTo wR="1963696" hR="1963696" stAng="7588011" swAng="1632450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98B6D-78AB-4D9A-AF83-1DDAB3D9EA0D}">
      <dsp:nvSpPr>
        <dsp:cNvPr id="0" name=""/>
        <dsp:cNvSpPr/>
      </dsp:nvSpPr>
      <dsp:spPr>
        <a:xfrm>
          <a:off x="1409224" y="1964478"/>
          <a:ext cx="1829877" cy="11894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 &amp; Results</a:t>
          </a:r>
          <a:endParaRPr lang="en-IN" sz="2000" kern="1200" dirty="0"/>
        </a:p>
      </dsp:txBody>
      <dsp:txXfrm>
        <a:off x="1467287" y="2022541"/>
        <a:ext cx="1713751" cy="1073294"/>
      </dsp:txXfrm>
    </dsp:sp>
    <dsp:sp modelId="{E167D5C8-E932-4944-859A-B6E320CF312D}">
      <dsp:nvSpPr>
        <dsp:cNvPr id="0" name=""/>
        <dsp:cNvSpPr/>
      </dsp:nvSpPr>
      <dsp:spPr>
        <a:xfrm>
          <a:off x="2278742" y="723016"/>
          <a:ext cx="3927393" cy="3927393"/>
        </a:xfrm>
        <a:custGeom>
          <a:avLst/>
          <a:gdLst/>
          <a:ahLst/>
          <a:cxnLst/>
          <a:rect l="0" t="0" r="0" b="0"/>
          <a:pathLst>
            <a:path>
              <a:moveTo>
                <a:pt x="259984" y="987239"/>
              </a:moveTo>
              <a:arcTo wR="1963696" hR="1963696" stAng="12589112" swAng="1539604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3BD9E-A777-8E41-85CC-994514D7E861}">
      <dsp:nvSpPr>
        <dsp:cNvPr id="0" name=""/>
        <dsp:cNvSpPr/>
      </dsp:nvSpPr>
      <dsp:spPr>
        <a:xfrm>
          <a:off x="0" y="75949"/>
          <a:ext cx="10018712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smtClean="0"/>
            <a:t>Approach 1: </a:t>
          </a:r>
          <a:endParaRPr lang="en-US" sz="2400" kern="1200"/>
        </a:p>
      </dsp:txBody>
      <dsp:txXfrm>
        <a:off x="28100" y="104049"/>
        <a:ext cx="9962512" cy="519439"/>
      </dsp:txXfrm>
    </dsp:sp>
    <dsp:sp modelId="{6A4583A3-984C-AD45-A295-D75D9D8A39B0}">
      <dsp:nvSpPr>
        <dsp:cNvPr id="0" name=""/>
        <dsp:cNvSpPr/>
      </dsp:nvSpPr>
      <dsp:spPr>
        <a:xfrm>
          <a:off x="0" y="651589"/>
          <a:ext cx="10018712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Evaluating the best choice of algorithm for the model using the entire dataset in Azure ML</a:t>
          </a:r>
          <a:endParaRPr lang="en-US" sz="1900" kern="1200" dirty="0"/>
        </a:p>
      </dsp:txBody>
      <dsp:txXfrm>
        <a:off x="0" y="651589"/>
        <a:ext cx="10018712" cy="397440"/>
      </dsp:txXfrm>
    </dsp:sp>
    <dsp:sp modelId="{E116F626-1AF2-8B4E-A694-3C2A8210FC02}">
      <dsp:nvSpPr>
        <dsp:cNvPr id="0" name=""/>
        <dsp:cNvSpPr/>
      </dsp:nvSpPr>
      <dsp:spPr>
        <a:xfrm>
          <a:off x="0" y="1049029"/>
          <a:ext cx="10018712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/>
            <a:t>Approach 2:</a:t>
          </a:r>
          <a:endParaRPr lang="en-US" sz="2400" kern="1200" dirty="0"/>
        </a:p>
      </dsp:txBody>
      <dsp:txXfrm>
        <a:off x="28100" y="1077129"/>
        <a:ext cx="9962512" cy="519439"/>
      </dsp:txXfrm>
    </dsp:sp>
    <dsp:sp modelId="{CBE54BE2-0345-964F-87B4-5C6B1BEBE37D}">
      <dsp:nvSpPr>
        <dsp:cNvPr id="0" name=""/>
        <dsp:cNvSpPr/>
      </dsp:nvSpPr>
      <dsp:spPr>
        <a:xfrm>
          <a:off x="0" y="1624669"/>
          <a:ext cx="10018712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Model Building with the best algorithm using the sampled dataset in R</a:t>
          </a:r>
          <a:endParaRPr lang="en-US" sz="1900" kern="1200" dirty="0"/>
        </a:p>
      </dsp:txBody>
      <dsp:txXfrm>
        <a:off x="0" y="1624669"/>
        <a:ext cx="10018712" cy="397440"/>
      </dsp:txXfrm>
    </dsp:sp>
    <dsp:sp modelId="{CCFA8EC3-6A9C-C54D-BFEA-8C003186F732}">
      <dsp:nvSpPr>
        <dsp:cNvPr id="0" name=""/>
        <dsp:cNvSpPr/>
      </dsp:nvSpPr>
      <dsp:spPr>
        <a:xfrm>
          <a:off x="0" y="2022109"/>
          <a:ext cx="10018712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/>
            <a:t>Algorithms Employed:</a:t>
          </a:r>
          <a:endParaRPr lang="en-US" sz="2400" kern="1200" dirty="0"/>
        </a:p>
      </dsp:txBody>
      <dsp:txXfrm>
        <a:off x="28100" y="2050209"/>
        <a:ext cx="9962512" cy="519439"/>
      </dsp:txXfrm>
    </dsp:sp>
    <dsp:sp modelId="{5031F351-D8B2-F145-BA14-B981B03D8A62}">
      <dsp:nvSpPr>
        <dsp:cNvPr id="0" name=""/>
        <dsp:cNvSpPr/>
      </dsp:nvSpPr>
      <dsp:spPr>
        <a:xfrm>
          <a:off x="0" y="2597749"/>
          <a:ext cx="10018712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Multi Class Decision Forest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Multi Class Decision Jungle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Multi Class Logistic Regression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Multi Class Neural Network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Naïve Bayes Classification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Random Forest</a:t>
          </a:r>
          <a:endParaRPr lang="en-US" sz="1900" kern="1200" dirty="0"/>
        </a:p>
      </dsp:txBody>
      <dsp:txXfrm>
        <a:off x="0" y="2597749"/>
        <a:ext cx="10018712" cy="1987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DC413-81D2-4A53-887D-494BD9289748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F634E-2A77-4B75-B741-84006DB12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0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-&gt; As complexity of the NN</a:t>
            </a:r>
            <a:r>
              <a:rPr lang="en-IN" baseline="0" dirty="0" smtClean="0"/>
              <a:t> classification increases, the probability of overfitting increases substantially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634E-2A77-4B75-B741-84006DB1229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8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High Collinearity</a:t>
            </a:r>
            <a:r>
              <a:rPr lang="en-IN" baseline="0" dirty="0" smtClean="0"/>
              <a:t> between explanatory variables makes it difficult to segment the items to different classes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541-B881-4C89-AE29-FB5C89554E3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2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89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98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28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8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00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50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24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7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6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4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8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4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0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53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37CE7F-ADE3-4D3B-8264-4C3D5DEA62B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D5FD08-C3BE-4FE1-A59F-473BD9EE2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3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01" y="770468"/>
            <a:ext cx="8574622" cy="2616199"/>
          </a:xfrm>
        </p:spPr>
        <p:txBody>
          <a:bodyPr>
            <a:normAutofit/>
          </a:bodyPr>
          <a:lstStyle/>
          <a:p>
            <a:r>
              <a:rPr lang="en-IN" dirty="0" smtClean="0"/>
              <a:t>Trip Type Prediction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92723" y="4085167"/>
            <a:ext cx="554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/>
              <a:t>Team8</a:t>
            </a:r>
            <a:endParaRPr lang="en-IN" b="1" dirty="0"/>
          </a:p>
          <a:p>
            <a:pPr algn="r"/>
            <a:r>
              <a:rPr lang="en-US" dirty="0" err="1"/>
              <a:t>Harshal</a:t>
            </a:r>
            <a:r>
              <a:rPr lang="en-US" dirty="0"/>
              <a:t> </a:t>
            </a:r>
            <a:r>
              <a:rPr lang="en-US" dirty="0" err="1"/>
              <a:t>Bagul</a:t>
            </a:r>
            <a:endParaRPr lang="en-US" dirty="0"/>
          </a:p>
          <a:p>
            <a:pPr algn="r"/>
            <a:r>
              <a:rPr lang="en-US" dirty="0" err="1"/>
              <a:t>Aditi</a:t>
            </a:r>
            <a:r>
              <a:rPr lang="en-US" dirty="0"/>
              <a:t> R </a:t>
            </a:r>
            <a:r>
              <a:rPr lang="en-US" dirty="0" err="1"/>
              <a:t>Datta</a:t>
            </a:r>
            <a:endParaRPr lang="en-US" dirty="0"/>
          </a:p>
          <a:p>
            <a:pPr algn="r"/>
            <a:r>
              <a:rPr lang="en-US" dirty="0" err="1"/>
              <a:t>Sukirti</a:t>
            </a:r>
            <a:r>
              <a:rPr lang="en-US" dirty="0"/>
              <a:t> Gur</a:t>
            </a:r>
          </a:p>
          <a:p>
            <a:pPr algn="r"/>
            <a:r>
              <a:rPr lang="en-US" dirty="0" err="1"/>
              <a:t>Ashwath</a:t>
            </a:r>
            <a:r>
              <a:rPr lang="en-US" dirty="0"/>
              <a:t> Ramachandran</a:t>
            </a:r>
          </a:p>
          <a:p>
            <a:pPr algn="r"/>
            <a:r>
              <a:rPr lang="en-US" dirty="0" err="1"/>
              <a:t>Yuwei</a:t>
            </a:r>
            <a:r>
              <a:rPr lang="en-US" dirty="0"/>
              <a:t> Zhu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50" y="2684797"/>
            <a:ext cx="3663973" cy="116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0600" y="2878835"/>
            <a:ext cx="349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@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7886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685800"/>
            <a:ext cx="10055224" cy="6984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PREDICTION &amp; RESULTS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056" y="1231899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u="sng" dirty="0"/>
              <a:t>Multi Class </a:t>
            </a:r>
            <a:r>
              <a:rPr lang="en-US" sz="2200" b="1" u="sng" dirty="0" smtClean="0"/>
              <a:t>Logistic Linear </a:t>
            </a:r>
            <a:r>
              <a:rPr lang="en-US" sz="2200" b="1" u="sng" dirty="0"/>
              <a:t>Regression – R </a:t>
            </a:r>
            <a:r>
              <a:rPr lang="en-US" sz="2200" b="1" u="sng" dirty="0" smtClean="0"/>
              <a:t>&amp; </a:t>
            </a:r>
            <a:r>
              <a:rPr lang="en-US" sz="2200" b="1" u="sng" dirty="0"/>
              <a:t>Azure </a:t>
            </a:r>
            <a:r>
              <a:rPr lang="en-US" sz="2200" b="1" u="sng" dirty="0" smtClean="0"/>
              <a:t>Implementation</a:t>
            </a:r>
            <a:endParaRPr lang="en-IN" sz="2200" b="1" u="sng" dirty="0"/>
          </a:p>
          <a:p>
            <a:pPr marL="0" indent="0">
              <a:buNone/>
            </a:pPr>
            <a:r>
              <a:rPr lang="en-US" sz="2200" b="1" dirty="0" smtClean="0"/>
              <a:t>                                        R</a:t>
            </a:r>
            <a:r>
              <a:rPr lang="en-US" sz="2200" dirty="0" smtClean="0"/>
              <a:t> -- Package Implemented through H2O</a:t>
            </a:r>
          </a:p>
          <a:p>
            <a:pPr marL="0" indent="0">
              <a:buNone/>
            </a:pPr>
            <a:r>
              <a:rPr lang="en-US" sz="2200" b="1" dirty="0" smtClean="0"/>
              <a:t>                                        Azure</a:t>
            </a:r>
            <a:r>
              <a:rPr lang="en-US" sz="2200" dirty="0" smtClean="0"/>
              <a:t> -- Predictive Model through API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6" y="3086100"/>
            <a:ext cx="5757167" cy="3236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9" y="3314700"/>
            <a:ext cx="4943970" cy="2779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22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 PREDICTION &amp;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0" y="100991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Confusion Matrix: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2" y="2273569"/>
            <a:ext cx="6618519" cy="372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7933" y="2679700"/>
            <a:ext cx="3949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Overall Accuracy: </a:t>
            </a:r>
            <a:r>
              <a:rPr lang="en-US" sz="2200" b="1" dirty="0" smtClean="0"/>
              <a:t>0.824</a:t>
            </a:r>
          </a:p>
          <a:p>
            <a:r>
              <a:rPr lang="en-US" sz="2200" dirty="0" smtClean="0"/>
              <a:t>Micro Averaged Precision: </a:t>
            </a:r>
            <a:r>
              <a:rPr lang="en-US" sz="2200" b="1" dirty="0" smtClean="0"/>
              <a:t>0.772</a:t>
            </a:r>
          </a:p>
          <a:p>
            <a:r>
              <a:rPr lang="en-US" sz="2200" dirty="0" smtClean="0"/>
              <a:t>Micro Averaged Recall: </a:t>
            </a:r>
            <a:r>
              <a:rPr lang="en-US" sz="2200" b="1" dirty="0" smtClean="0"/>
              <a:t>0.638 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76224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48057"/>
            <a:ext cx="10018713" cy="5968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OF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82701"/>
            <a:ext cx="10018713" cy="5410708"/>
          </a:xfrm>
        </p:spPr>
        <p:txBody>
          <a:bodyPr/>
          <a:lstStyle/>
          <a:p>
            <a:r>
              <a:rPr lang="en-IN" b="1" u="sng" dirty="0" smtClean="0"/>
              <a:t>Multi-class Logistic Regression Model</a:t>
            </a:r>
            <a:endParaRPr lang="en-IN" b="1" u="sng" dirty="0"/>
          </a:p>
          <a:p>
            <a:pPr lvl="1"/>
            <a:r>
              <a:rPr lang="en-IN" dirty="0"/>
              <a:t> </a:t>
            </a:r>
            <a:r>
              <a:rPr lang="en-IN" dirty="0" smtClean="0"/>
              <a:t>Classification </a:t>
            </a:r>
            <a:r>
              <a:rPr lang="en-IN" dirty="0"/>
              <a:t>method that generalizes logistic regression to multiclass </a:t>
            </a:r>
            <a:r>
              <a:rPr lang="en-IN" dirty="0" smtClean="0"/>
              <a:t>problems</a:t>
            </a:r>
            <a:endParaRPr lang="en-IN" dirty="0"/>
          </a:p>
          <a:p>
            <a:pPr lvl="2"/>
            <a:r>
              <a:rPr lang="en-IN" dirty="0" smtClean="0"/>
              <a:t>Outcome of </a:t>
            </a:r>
            <a:r>
              <a:rPr lang="en-IN" dirty="0"/>
              <a:t>the model</a:t>
            </a:r>
            <a:r>
              <a:rPr lang="en-IN" dirty="0" smtClean="0"/>
              <a:t>: Predict </a:t>
            </a:r>
            <a:r>
              <a:rPr lang="en-IN" dirty="0"/>
              <a:t>the probabilities of the different possible outcomes of a categorically distributed dependent </a:t>
            </a:r>
            <a:r>
              <a:rPr lang="en-IN" dirty="0" smtClean="0"/>
              <a:t>variable</a:t>
            </a:r>
          </a:p>
          <a:p>
            <a:pPr lvl="1"/>
            <a:r>
              <a:rPr lang="en-IN" dirty="0" smtClean="0"/>
              <a:t>Prediction score:                                                   </a:t>
            </a:r>
          </a:p>
          <a:p>
            <a:pPr lvl="2"/>
            <a:r>
              <a:rPr lang="en-IN" dirty="0" smtClean="0"/>
              <a:t>Dot product of regression coefficients with explanatory variables</a:t>
            </a:r>
          </a:p>
          <a:p>
            <a:pPr lvl="2"/>
            <a:r>
              <a:rPr lang="en-IN" dirty="0" smtClean="0"/>
              <a:t>This score is the predicted probability that item ‘</a:t>
            </a:r>
            <a:r>
              <a:rPr lang="en-IN" dirty="0" err="1" smtClean="0"/>
              <a:t>i</a:t>
            </a:r>
            <a:r>
              <a:rPr lang="en-IN" dirty="0" smtClean="0"/>
              <a:t>’ belongs to type ‘k’</a:t>
            </a:r>
          </a:p>
          <a:p>
            <a:pPr lvl="1"/>
            <a:r>
              <a:rPr lang="en-IN" dirty="0" smtClean="0"/>
              <a:t>The prediction score across 38 classes decide the segmentation of items into respective type numbers</a:t>
            </a:r>
          </a:p>
          <a:p>
            <a:pPr lvl="1"/>
            <a:r>
              <a:rPr lang="en-IN" dirty="0" smtClean="0"/>
              <a:t>Precision: Positive prediction for a type that is averaged across  38 class types </a:t>
            </a:r>
            <a:r>
              <a:rPr lang="en-IN" dirty="0"/>
              <a:t>= </a:t>
            </a:r>
            <a:r>
              <a:rPr lang="en-IN" dirty="0" smtClean="0"/>
              <a:t>0.772</a:t>
            </a:r>
          </a:p>
          <a:p>
            <a:pPr lvl="2"/>
            <a:r>
              <a:rPr lang="en-IN" dirty="0" smtClean="0"/>
              <a:t>TP/TP+FP</a:t>
            </a:r>
          </a:p>
          <a:p>
            <a:pPr lvl="1"/>
            <a:r>
              <a:rPr lang="en-IN" dirty="0" smtClean="0"/>
              <a:t>Recall: Sensitivity of the type prediction that is averaged across all </a:t>
            </a:r>
            <a:r>
              <a:rPr lang="en-IN" dirty="0"/>
              <a:t>class types = </a:t>
            </a:r>
            <a:r>
              <a:rPr lang="en-IN" dirty="0" smtClean="0"/>
              <a:t>0.638</a:t>
            </a:r>
          </a:p>
          <a:p>
            <a:pPr lvl="2"/>
            <a:r>
              <a:rPr lang="en-IN" dirty="0" smtClean="0"/>
              <a:t>TP/TP+FN</a:t>
            </a:r>
          </a:p>
        </p:txBody>
      </p:sp>
      <p:pic>
        <p:nvPicPr>
          <p:cNvPr id="1026" name="Picture 2" descr="\operatorname{score}(\mathbf{X}_i,k) = \boldsymbol\beta_k \cdot \mathbf{X}_i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38" y="3005550"/>
            <a:ext cx="2558841" cy="35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3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DID NOT WORK?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1999"/>
            <a:ext cx="10018713" cy="3124201"/>
          </a:xfrm>
        </p:spPr>
        <p:txBody>
          <a:bodyPr/>
          <a:lstStyle/>
          <a:p>
            <a:r>
              <a:rPr lang="en-US" dirty="0" smtClean="0"/>
              <a:t>Dataset of size ~0.65 Million wasn’t handled by R with all the Features included</a:t>
            </a:r>
          </a:p>
          <a:p>
            <a:r>
              <a:rPr lang="en-US" dirty="0" smtClean="0"/>
              <a:t>Random Forest did not handle more than 53 levels in a variable</a:t>
            </a:r>
          </a:p>
          <a:p>
            <a:r>
              <a:rPr lang="en-US" dirty="0" smtClean="0"/>
              <a:t>H2O Package – Handled Data with only 3 features at max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58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73299"/>
            <a:ext cx="10018713" cy="3124201"/>
          </a:xfrm>
        </p:spPr>
        <p:txBody>
          <a:bodyPr/>
          <a:lstStyle/>
          <a:p>
            <a:r>
              <a:rPr lang="en-IN" dirty="0" smtClean="0"/>
              <a:t>Better understanding and serving customers. Classifying trip types enables Walmart to create best shopping experience for every customer.</a:t>
            </a:r>
          </a:p>
          <a:p>
            <a:r>
              <a:rPr lang="en-IN" dirty="0" smtClean="0"/>
              <a:t>Segmentation of customer trip types will also help Walmart managers in product promotion and store layout.</a:t>
            </a:r>
          </a:p>
          <a:p>
            <a:r>
              <a:rPr lang="en-IN" dirty="0" smtClean="0"/>
              <a:t>Predictions of product demand provide general estimation for suppliers and reduce the inventory cost.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1" y="685801"/>
            <a:ext cx="10018713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MANAGERIAL IMPLICATIONS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50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1" y="2374900"/>
            <a:ext cx="10018713" cy="1752599"/>
          </a:xfrm>
        </p:spPr>
        <p:txBody>
          <a:bodyPr/>
          <a:lstStyle/>
          <a:p>
            <a:r>
              <a:rPr lang="en-US" dirty="0" smtClean="0"/>
              <a:t>THANK  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1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2901"/>
            <a:ext cx="100187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 BACKGROUND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244340"/>
              </p:ext>
            </p:extLst>
          </p:nvPr>
        </p:nvGraphicFramePr>
        <p:xfrm>
          <a:off x="1484310" y="1460499"/>
          <a:ext cx="10018713" cy="4140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3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04801"/>
            <a:ext cx="10018713" cy="596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BRIEF PROJECT OVERVIEW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143285"/>
              </p:ext>
            </p:extLst>
          </p:nvPr>
        </p:nvGraphicFramePr>
        <p:xfrm>
          <a:off x="1484310" y="1498601"/>
          <a:ext cx="10018713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23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165" y="335504"/>
            <a:ext cx="4521609" cy="673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APPROACH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2921732"/>
              </p:ext>
            </p:extLst>
          </p:nvPr>
        </p:nvGraphicFramePr>
        <p:xfrm>
          <a:off x="1943100" y="1193800"/>
          <a:ext cx="8575720" cy="5118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0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90952"/>
            <a:ext cx="10018713" cy="596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 PROCESSING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311" y="1142999"/>
            <a:ext cx="10504489" cy="50419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The Training &amp; Test Set Data were pre-processed with the below mentioned methods: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Factorizing Variables:</a:t>
            </a:r>
          </a:p>
          <a:p>
            <a:pPr marL="0" indent="0">
              <a:buNone/>
            </a:pPr>
            <a:r>
              <a:rPr lang="en-US" dirty="0" smtClean="0"/>
              <a:t>Numerical </a:t>
            </a:r>
            <a:r>
              <a:rPr lang="en-US" dirty="0"/>
              <a:t>Fields </a:t>
            </a:r>
            <a:r>
              <a:rPr lang="en-US" dirty="0">
                <a:sym typeface="Wingdings" panose="05000000000000000000" pitchFamily="2" charset="2"/>
              </a:rPr>
              <a:t> Categorical Fields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b="1" u="sng" dirty="0" smtClean="0"/>
              <a:t>Missing Value Treatment: </a:t>
            </a:r>
          </a:p>
          <a:p>
            <a:pPr marL="0" indent="0">
              <a:buNone/>
            </a:pPr>
            <a:r>
              <a:rPr lang="en-US" dirty="0" smtClean="0"/>
              <a:t>Missing Values were less than </a:t>
            </a:r>
            <a:r>
              <a:rPr lang="en-US" b="1" dirty="0" smtClean="0">
                <a:solidFill>
                  <a:srgbClr val="FF0000"/>
                </a:solidFill>
              </a:rPr>
              <a:t>1%</a:t>
            </a:r>
          </a:p>
          <a:p>
            <a:pPr marL="0" indent="0">
              <a:buNone/>
            </a:pPr>
            <a:r>
              <a:rPr lang="en-US" dirty="0" smtClean="0"/>
              <a:t>Approaches: </a:t>
            </a:r>
          </a:p>
          <a:p>
            <a:r>
              <a:rPr lang="en-US" dirty="0" smtClean="0"/>
              <a:t>Deleting Rows with Missing Values</a:t>
            </a:r>
          </a:p>
          <a:p>
            <a:r>
              <a:rPr lang="en-US" dirty="0" smtClean="0"/>
              <a:t>Imputing with Columnar Mode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7" y="2838909"/>
            <a:ext cx="5517042" cy="2777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811096" y="5874434"/>
            <a:ext cx="564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*Mode Imputation was marginally better than Deletion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55138" y="2328614"/>
            <a:ext cx="359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Missing Data – Feature wise View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1226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00" y="1790699"/>
            <a:ext cx="10258423" cy="5168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u="sng" dirty="0" smtClean="0"/>
              <a:t>Data Size Reduction:</a:t>
            </a:r>
          </a:p>
          <a:p>
            <a:pPr marL="0" indent="0">
              <a:buNone/>
            </a:pPr>
            <a:r>
              <a:rPr lang="en-US" sz="2200" dirty="0" smtClean="0"/>
              <a:t>R – Memory Errors handling ~ 0.65 Million Rows</a:t>
            </a:r>
          </a:p>
          <a:p>
            <a:pPr marL="0" indent="0">
              <a:buNone/>
            </a:pPr>
            <a:r>
              <a:rPr lang="en-US" sz="2200" dirty="0" smtClean="0"/>
              <a:t>Random Sampling – Size: 60,000 Rows*  </a:t>
            </a:r>
            <a:r>
              <a:rPr lang="en-US" sz="2200" b="1" u="sng" dirty="0" smtClean="0"/>
              <a:t> </a:t>
            </a:r>
          </a:p>
          <a:p>
            <a:pPr marL="0" indent="0">
              <a:buNone/>
            </a:pPr>
            <a:endParaRPr lang="en-US" sz="2200" b="1" u="sng" dirty="0" smtClean="0"/>
          </a:p>
          <a:p>
            <a:pPr marL="0" indent="0">
              <a:buNone/>
            </a:pPr>
            <a:r>
              <a:rPr lang="en-US" sz="2200" b="1" u="sng" dirty="0" smtClean="0"/>
              <a:t>Cross Validation Split:</a:t>
            </a:r>
          </a:p>
          <a:p>
            <a:pPr marL="0" indent="0">
              <a:buNone/>
            </a:pPr>
            <a:r>
              <a:rPr lang="en-US" sz="2200" dirty="0" smtClean="0"/>
              <a:t>Training Data split as 70 -30 for cross validation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u="sng" dirty="0" smtClean="0"/>
              <a:t>Feature Engineering:</a:t>
            </a:r>
          </a:p>
          <a:p>
            <a:pPr marL="0" indent="0">
              <a:buNone/>
            </a:pPr>
            <a:r>
              <a:rPr lang="en-US" sz="2200" dirty="0" smtClean="0"/>
              <a:t>Levels for </a:t>
            </a:r>
            <a:r>
              <a:rPr lang="en-US" sz="2200" dirty="0" err="1" smtClean="0"/>
              <a:t>DepartmentDescription</a:t>
            </a:r>
            <a:r>
              <a:rPr lang="en-US" sz="2200" dirty="0" smtClean="0"/>
              <a:t> were converted to </a:t>
            </a:r>
            <a:r>
              <a:rPr lang="en-US" sz="2200" dirty="0" smtClean="0"/>
              <a:t>dummy variables</a:t>
            </a:r>
            <a:r>
              <a:rPr lang="en-US" sz="2200" dirty="0" smtClean="0"/>
              <a:t>*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   * Applicable only to the R Model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</a:t>
            </a:r>
          </a:p>
          <a:p>
            <a:endParaRPr lang="en-IN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2409" y="468752"/>
            <a:ext cx="10018713" cy="596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…..PRE PROCESSING OF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28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47701"/>
            <a:ext cx="10018713" cy="5714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033929"/>
              </p:ext>
            </p:extLst>
          </p:nvPr>
        </p:nvGraphicFramePr>
        <p:xfrm>
          <a:off x="1484310" y="1320800"/>
          <a:ext cx="10018713" cy="466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50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44" y="1015999"/>
            <a:ext cx="10119056" cy="5689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66544" y="152401"/>
            <a:ext cx="10018713" cy="5714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….MODEL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59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06401"/>
            <a:ext cx="10018713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VALIDATION &amp; REFINEMENT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177753"/>
              </p:ext>
            </p:extLst>
          </p:nvPr>
        </p:nvGraphicFramePr>
        <p:xfrm>
          <a:off x="6243635" y="2307143"/>
          <a:ext cx="525938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Accuracy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Multi Class Decision Forest</a:t>
                      </a:r>
                    </a:p>
                    <a:p>
                      <a:pPr algn="l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n.Trees</a:t>
                      </a:r>
                      <a:r>
                        <a:rPr lang="en-US" dirty="0" smtClean="0"/>
                        <a:t>: 100, </a:t>
                      </a:r>
                      <a:r>
                        <a:rPr lang="en-US" dirty="0" err="1" smtClean="0"/>
                        <a:t>max.Depth</a:t>
                      </a:r>
                      <a:r>
                        <a:rPr lang="en-US" dirty="0" smtClean="0"/>
                        <a:t>: 4)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Multi Class Decision Forest</a:t>
                      </a:r>
                    </a:p>
                    <a:p>
                      <a:pPr algn="l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n.Trees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8, </a:t>
                      </a:r>
                      <a:r>
                        <a:rPr lang="en-US" baseline="0" dirty="0" err="1" smtClean="0"/>
                        <a:t>max.Depth</a:t>
                      </a:r>
                      <a:r>
                        <a:rPr lang="en-US" baseline="0" dirty="0" smtClean="0"/>
                        <a:t>: 128)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Multi Class Decision Jungle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Multi Class Logistic Regression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0.824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Multi Class Neural Network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Naïve Bayes Classification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Random Forest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4935" y="1807815"/>
            <a:ext cx="48387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Algorithm Performance Comparison</a:t>
            </a:r>
            <a:endParaRPr lang="en-US" sz="2000" b="1" u="sng" dirty="0"/>
          </a:p>
          <a:p>
            <a:endParaRPr lang="en-US" sz="2000" u="sng" dirty="0" smtClean="0"/>
          </a:p>
          <a:p>
            <a:r>
              <a:rPr lang="en-US" sz="2000" b="1" u="sng" dirty="0" smtClean="0"/>
              <a:t>Under fit:</a:t>
            </a:r>
          </a:p>
          <a:p>
            <a:r>
              <a:rPr lang="en-US" sz="2000" dirty="0" smtClean="0"/>
              <a:t>Multi Class Decision Forest</a:t>
            </a:r>
          </a:p>
          <a:p>
            <a:r>
              <a:rPr lang="en-US" sz="2000" dirty="0" smtClean="0"/>
              <a:t>Multi Class Decision Jungle</a:t>
            </a:r>
          </a:p>
          <a:p>
            <a:r>
              <a:rPr lang="en-US" sz="2000" dirty="0" smtClean="0"/>
              <a:t>Naïve Bayes Classification</a:t>
            </a:r>
          </a:p>
          <a:p>
            <a:r>
              <a:rPr lang="en-US" sz="2000" dirty="0" smtClean="0"/>
              <a:t>Random Forest</a:t>
            </a:r>
          </a:p>
          <a:p>
            <a:endParaRPr lang="en-US" sz="2000" dirty="0"/>
          </a:p>
          <a:p>
            <a:r>
              <a:rPr lang="en-US" sz="2000" b="1" u="sng" dirty="0" smtClean="0"/>
              <a:t>Over fit:</a:t>
            </a:r>
          </a:p>
          <a:p>
            <a:r>
              <a:rPr lang="en-US" sz="2000" dirty="0" smtClean="0"/>
              <a:t>Multi Class Neural Network</a:t>
            </a:r>
          </a:p>
          <a:p>
            <a:endParaRPr lang="en-US" sz="2000" dirty="0"/>
          </a:p>
          <a:p>
            <a:r>
              <a:rPr lang="en-US" sz="2000" b="1" u="sng" dirty="0" smtClean="0"/>
              <a:t>Best fit:</a:t>
            </a:r>
          </a:p>
          <a:p>
            <a:r>
              <a:rPr lang="en-US" sz="2000" dirty="0" smtClean="0"/>
              <a:t>Multi Class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507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801</TotalTime>
  <Words>707</Words>
  <Application>Microsoft Office PowerPoint</Application>
  <PresentationFormat>Widescreen</PresentationFormat>
  <Paragraphs>139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Parallax</vt:lpstr>
      <vt:lpstr>Trip Type Prediction  </vt:lpstr>
      <vt:lpstr>PROBLEM STATEMENT BACKGROUND</vt:lpstr>
      <vt:lpstr>BRIEF PROJECT OVERVIEW</vt:lpstr>
      <vt:lpstr>OUR APPROACH</vt:lpstr>
      <vt:lpstr>PRE PROCESSING OF DATA</vt:lpstr>
      <vt:lpstr>…..PRE PROCESSING OF DATA</vt:lpstr>
      <vt:lpstr>MODEL BUILDING</vt:lpstr>
      <vt:lpstr>….MODEL BUILDING</vt:lpstr>
      <vt:lpstr>VALIDATION &amp; REFINEMENT</vt:lpstr>
      <vt:lpstr>PREDICTION &amp; RESULTS</vt:lpstr>
      <vt:lpstr>… PREDICTION &amp; RESULTS</vt:lpstr>
      <vt:lpstr>INTERPRETATION OF RESULTS</vt:lpstr>
      <vt:lpstr>WHAT DID NOT WORK?</vt:lpstr>
      <vt:lpstr>PowerPoint Presentation</vt:lpstr>
      <vt:lpstr>THANK  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Ashwath Iyer</dc:creator>
  <cp:lastModifiedBy>advaitaram</cp:lastModifiedBy>
  <cp:revision>42</cp:revision>
  <dcterms:created xsi:type="dcterms:W3CDTF">2016-04-27T17:51:29Z</dcterms:created>
  <dcterms:modified xsi:type="dcterms:W3CDTF">2016-04-28T15:28:58Z</dcterms:modified>
</cp:coreProperties>
</file>