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44b25534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44b25534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4b25534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44b25534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3f7ffc5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3f7ffc5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3f7ffc52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3f7ffc52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3f7ffc5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3f7ffc5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How Directory Traversal Works in This Context: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Directory Traversal Vulnerability</a:t>
            </a:r>
            <a:r>
              <a:rPr lang="en">
                <a:solidFill>
                  <a:schemeClr val="dk1"/>
                </a:solidFill>
              </a:rPr>
              <a:t>: Directory traversal occurs when an attacker can manipulate the filename in such a way that it allows the attacker to escape the intended directory and access files outside of it. This is often done by inserting special sequences 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../</a:t>
            </a:r>
            <a:r>
              <a:rPr lang="en">
                <a:solidFill>
                  <a:schemeClr val="dk1"/>
                </a:solidFill>
              </a:rPr>
              <a:t> (dot-dot-slash) into the path.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your code,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en">
                <a:solidFill>
                  <a:schemeClr val="dk1"/>
                </a:solidFill>
              </a:rPr>
              <a:t> parameter is directly concatenated with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logDir</a:t>
            </a:r>
            <a:r>
              <a:rPr lang="en">
                <a:solidFill>
                  <a:schemeClr val="dk1"/>
                </a:solidFill>
              </a:rPr>
              <a:t>, forming a file path. For example, if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logDir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/var/logs</a:t>
            </a:r>
            <a:r>
              <a:rPr lang="en">
                <a:solidFill>
                  <a:schemeClr val="dk1"/>
                </a:solidFill>
              </a:rPr>
              <a:t> and the filename is provided as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../../etc/passwd</a:t>
            </a:r>
            <a:r>
              <a:rPr lang="en">
                <a:solidFill>
                  <a:schemeClr val="dk1"/>
                </a:solidFill>
              </a:rPr>
              <a:t>, the final path becomes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/var/logs/../../etc/passwd</a:t>
            </a:r>
            <a:r>
              <a:rPr lang="en">
                <a:solidFill>
                  <a:schemeClr val="dk1"/>
                </a:solidFill>
              </a:rPr>
              <a:t>, which would resolve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/etc/passwd</a:t>
            </a:r>
            <a:r>
              <a:rPr lang="en">
                <a:solidFill>
                  <a:schemeClr val="dk1"/>
                </a:solidFill>
              </a:rPr>
              <a:t>, bypassing the intended restriction and exposing sensitive files.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3f7ffc52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3f7ffc5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44b25534c_2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44b25534c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a56b3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2a56b3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4b25534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4b25534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a56b34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a56b34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a56b34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2a56b34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44b25534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44b2553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44b25534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44b25534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44b25534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44b25534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44b25534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44b25534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entesterLab/cr" TargetMode="External"/><Relationship Id="rId4" Type="http://schemas.openxmlformats.org/officeDocument/2006/relationships/hyperlink" Target="https://github.com/PentesterLab/c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pache/flink/blob/master/flink-runtime/src/main/java/org/apache/flink/runtime/rest/handler/cluster/JobManagerCustomLogHandler.java#L4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ecurecodingdojo.owasp.org/public/index.html" TargetMode="External"/><Relationship Id="rId4" Type="http://schemas.openxmlformats.org/officeDocument/2006/relationships/hyperlink" Target="https://owasp.org/www-project-developer-guide/relea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41211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Defensive Secure Coding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10900" y="22576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Ashwath Halemane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Separation of Privilege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19600" y="1178025"/>
            <a:ext cx="70389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should require more than one condition to be true in order for an action to be performed.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is a form of redundancy designed to increase security, by requiring multiple distinct factors or permissions before a sensitive operation is allowed.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Secure Coding Implications: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Multiple approvals for sensitive actions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Principle of Open Design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411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Open design states that the security of a system should not depend on keeping the design secret. Instead, security should depend on the strength of the design and the implementation.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Secure Coding Implications: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Transparency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Public peer review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Clear documentation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Login system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046000" y="1307850"/>
            <a:ext cx="76305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Requirements: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Only allow authorized user into the system.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Restrict user’s privileges to those allowed to that user.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Log information to reconstruct any unauthorized logins.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Exercise</a:t>
            </a:r>
            <a:r>
              <a:rPr lang="en"/>
              <a:t>	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141700" y="1187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</a:rPr>
              <a:t>Methodologies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String matching/grep for bugs.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Following user inputs.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Reading source code randomly.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Read all the code.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Check one functionality at a time (login, password reset...).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Download: </a:t>
            </a:r>
            <a:r>
              <a:rPr lang="en" sz="72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https://github.com/PentesterLab/cr/</a:t>
            </a:r>
            <a:endParaRPr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If you have git installed:</a:t>
            </a:r>
            <a:r>
              <a:rPr lang="en" sz="7200">
                <a:solidFill>
                  <a:schemeClr val="accent1"/>
                </a:solidFill>
              </a:rPr>
              <a:t> </a:t>
            </a:r>
            <a:r>
              <a:rPr lang="en" sz="7200">
                <a:solidFill>
                  <a:schemeClr val="dk1"/>
                </a:solidFill>
              </a:rPr>
              <a:t>git clone</a:t>
            </a:r>
            <a:r>
              <a:rPr lang="en" sz="7200">
                <a:solidFill>
                  <a:schemeClr val="accent1"/>
                </a:solidFill>
              </a:rPr>
              <a:t> </a:t>
            </a:r>
            <a:r>
              <a:rPr lang="en" sz="7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https://github.com/PentesterLab/cr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</a:t>
            </a:r>
            <a:r>
              <a:rPr lang="en" sz="2650"/>
              <a:t>Apache Flink</a:t>
            </a:r>
            <a:endParaRPr sz="265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963400"/>
            <a:ext cx="5775923" cy="3783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7273000" y="2014175"/>
            <a:ext cx="16563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logDir = "/var/logs"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filename = "../../etc/passwd"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40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Apache Flink is an open source stream processing framework with powerful stream- and batch-processing capabilities.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Check out the code: </a:t>
            </a: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https://github.com/apache/flink/blob/master/flink-runtime/src/main/java/org/apache/flink/runtime/rest/handler/cluster/JobManagerCustomLogHandler.java#L41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 reading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197300" y="1331825"/>
            <a:ext cx="71391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https://securecodingdojo.owasp.org/public/index.html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 sz="18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https://owasp.org/www-project-developer-guide/release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Content</a:t>
            </a:r>
            <a:r>
              <a:rPr lang="en"/>
              <a:t>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2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Why secure coding?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Context of secure coding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Principles of secure coding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Prototyping a login system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Coding exercises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securing coding?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27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Program defensively: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Could someone deliberately try to break the program?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Could someone accidentally or unintentionally break the program?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Ask yourself: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is the environment in which your program runs?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Understand the procedures under which your program is run.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Context of secure </a:t>
            </a:r>
            <a:r>
              <a:rPr lang="en"/>
              <a:t>coding</a:t>
            </a:r>
            <a:r>
              <a:rPr lang="en" sz="2400"/>
              <a:t>		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53325"/>
            <a:ext cx="70389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Robust -</a:t>
            </a:r>
            <a:r>
              <a:rPr lang="en" sz="1800"/>
              <a:t> </a:t>
            </a:r>
            <a:r>
              <a:rPr lang="en" sz="1800">
                <a:solidFill>
                  <a:schemeClr val="dk1"/>
                </a:solidFill>
              </a:rPr>
              <a:t>handle unexpected situations without crashing.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Secure - protecting from security vulnerabilities.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Example: Buffer overflow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Where do policies and procedures fit in?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Secure </a:t>
            </a:r>
            <a:r>
              <a:rPr lang="en"/>
              <a:t>coding</a:t>
            </a:r>
            <a:r>
              <a:rPr lang="en" sz="2400"/>
              <a:t> design principles						</a:t>
            </a:r>
            <a:endParaRPr sz="2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21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Principle of least privilege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Fail-safe defaults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Principle of economy of mechanism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Principle of complete mediation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Separation</a:t>
            </a:r>
            <a:r>
              <a:rPr lang="en" sz="1800">
                <a:solidFill>
                  <a:schemeClr val="dk1"/>
                </a:solidFill>
              </a:rPr>
              <a:t> of privilege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Principle of open design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Principle of least astonishment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265675"/>
            <a:ext cx="70389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principle states that each part of a program (whether it’s a process, user, or function) should have only the </a:t>
            </a:r>
            <a:r>
              <a:rPr b="1" lang="en" sz="1800">
                <a:solidFill>
                  <a:schemeClr val="dk1"/>
                </a:solidFill>
              </a:rPr>
              <a:t>minimum privileges necessary</a:t>
            </a:r>
            <a:r>
              <a:rPr lang="en" sz="1800">
                <a:solidFill>
                  <a:schemeClr val="dk1"/>
                </a:solidFill>
              </a:rPr>
              <a:t> to perform its tasks.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Secure coding implications: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Minimize permissions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Separation of duties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 of least-privileged accounts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Principle of least privilege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/>
              <a:t>Fail safe defaults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373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 fail-safe system is one where, in the event of an error or unexpected situation, the </a:t>
            </a:r>
            <a:r>
              <a:rPr b="1" lang="en" sz="1800">
                <a:solidFill>
                  <a:schemeClr val="dk1"/>
                </a:solidFill>
              </a:rPr>
              <a:t>default behavior</a:t>
            </a:r>
            <a:r>
              <a:rPr lang="en" sz="1800">
                <a:solidFill>
                  <a:schemeClr val="dk1"/>
                </a:solidFill>
              </a:rPr>
              <a:t> is </a:t>
            </a:r>
            <a:r>
              <a:rPr b="1" lang="en" sz="1800">
                <a:solidFill>
                  <a:schemeClr val="dk1"/>
                </a:solidFill>
              </a:rPr>
              <a:t>secure</a:t>
            </a:r>
            <a:r>
              <a:rPr lang="en" sz="1800">
                <a:solidFill>
                  <a:schemeClr val="dk1"/>
                </a:solidFill>
              </a:rPr>
              <a:t>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system should never default to a vulnerable or insecure state.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Secure coding implications: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Graceful error handling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Safe state on failure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Least exposure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Principle of Economy of Mechanism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174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Keep systems simple and minimalistic.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The simpler a system, the fewer opportunities there are for attackers to exploit potential weaknesses.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Secure coding implications: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Simplicity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Minimize</a:t>
            </a:r>
            <a:r>
              <a:rPr lang="en" sz="1800">
                <a:solidFill>
                  <a:schemeClr val="dk1"/>
                </a:solidFill>
              </a:rPr>
              <a:t> attack surface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Minimal dependencies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/>
              <a:t>Principle of Complete Mediation</a:t>
            </a:r>
            <a:endParaRPr sz="2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40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Every access to every resource in the system is checked for authorization, not just once, but at every point of access.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It prevents attackers from bypassing security checks.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Secure Coding Implications: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Access control at every point.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 trust assumptions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Secure APIs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