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2" r:id="rId11"/>
    <p:sldId id="2146847060" r:id="rId12"/>
    <p:sldId id="2146847063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6994" y="3816343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ASHWATHI SURESH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Ramaiah Institute of Technology , Computer Science ( Cyber Security 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https://github.com/ashwathi-1730/SecureDataHidingInImageUsingSteganography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55E4E9-4EA5-A5A1-9137-D048083FF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714" y="1416577"/>
            <a:ext cx="10721471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Encryption Mechanisms – Implement AES or RSA encryption along with steganography to further strengthen security, ensuring even if the image is intercepted, the message remains unreadable without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Multiple Image Formats – Extend compatibility to include BMP, TIFF, and GIF formats, providing users with more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and Web-Based Version – Develop a mobile app (Android/iOS) or web-based application so users can encrypt and decrypt messages from anywhere without relying on a desktop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Adaptive Steganography – Implement AI-based steganography to intelligently embed messages while minimizing distortion, making detection even harder.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Multi-Level Security Authentication – Introduce two-factor authentication (2FA) or biometric security (fingerprint/face recognition) for added protection before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Batch Processing for Large-Scale Use – Allow multiple images to be processed at once for enterprise-level applications, such as confidential data exchange in large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Integration – Enable cloud-based storage for encrypted images, allowing users to securely store and share their encoded files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Reverse Steganography Detection – Implement a steganalysis tool that can detect and prevent unauthorized steganographic attacks, making the project useful for cybersecurity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B8DEC3-8DAE-41A7-74A8-60EBFFBA4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1803" y="1207606"/>
            <a:ext cx="1081900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securing sensitive information is crucial.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 System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allows users to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hide secret messages within images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encoding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system includes two applications: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Encryptor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embeds a secret message into an image with password protection,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Image Decryptor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extracts the hidden message only upon entering the correct password. This ensures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and concealed communication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72C0B3-7250-0A4B-0371-D8FAB832E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792040"/>
            <a:ext cx="1131739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 (OpenCV) – For image processing and manipulation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os – For file handling and system operations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tkinter – For GUI (Graphical User Interface) development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filedialog – For selecting files via GUI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messagebox – For displaying error and success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Steganography for message encoding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(but can be adapted for other OS)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Python-compatible environment (e.g., PyCharm, VS Code,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8A1CA7-1E78-1101-E7B8-323388C312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82485"/>
            <a:ext cx="1056486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LSB Steganography Implementation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Uses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hide messages inside images, making the changes imperceptible to the human eye.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Dual-Layer Security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Unlike basic steganography, this project requires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for decryption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only authorized users can retrieve the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GUI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Built with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allowing even non-technical users to encrypt and decrypt messages with a simple, interactive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Image Selection &amp; Processing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Users can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any image format (JPG, PNG, JPEG)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program automatically processes it without manual conversions.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 &amp; Validation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Includes checks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compatibility, password correctness, and message size limitations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data loss or 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Cross-Platform Adaptability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Can be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modified for different operating systems,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it accessible beyond just Windows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Practical Real-World Applications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Useful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communication, watermarking, and protecting confidential information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industries like cybersecurity, journalism, and law enforcement.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EA1975-69DA-1981-C500-20453008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870" y="1344059"/>
            <a:ext cx="1140225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Cybersecurity Enthusiasts &amp; Researchers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Individuals interested in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cryptography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want to explore steganography techniques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Journalists &amp; Whistleblowers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Professionals who need a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discreet method to share confidential information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drawing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Government &amp; Law Enforcement Agencies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Can be used for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intelligence communication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transmit sensitive data covertly.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Students &amp; Educators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Useful for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steganography concepts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 cybersecurity, and cryptography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&amp; Business Professionals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Companies can use it for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document transmission,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data leaks during internal communications.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General Users Concerned About Privacy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Anyone who wants to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 personal messages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unauthorized access in an era of increasing digital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EC7BAA-6DB9-417A-7540-5900BA5AF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882148"/>
            <a:ext cx="11029615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of utmost importance, this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 System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secure, efficient, and user-friendly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to hide sensitive messages within images. By utilizing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encoding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along with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ensures that only authorized users can access the hidden information. The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dual-layer security, intuitive GUI, and robust error handling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it a practical solution for individuals and organizations that require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covert communication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demonstrates the power of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in cybersecurity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also highlights its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in journalism, law enforcement, and corporate security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By addressing the problem of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and concealed communication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stands as a 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innovative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 to safeguarding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25185-AC5F-8CA7-0379-58ABC5CC9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586" y="1376641"/>
            <a:ext cx="4169693" cy="34071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6F3E1-47F6-9FFC-F3E9-3FB89131A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95" y="1430375"/>
            <a:ext cx="4906216" cy="32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8080-935B-9F32-5F9E-C47CAA53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77D9D-86F4-C73F-92BA-3291A78F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85" y="1321001"/>
            <a:ext cx="4246326" cy="35493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B1E30-775A-97A7-2CF9-0AF9E5B7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99" y="1321001"/>
            <a:ext cx="4931486" cy="41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901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240</TotalTime>
  <Words>922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Conclusion</vt:lpstr>
      <vt:lpstr>Results</vt:lpstr>
      <vt:lpstr>Results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Ashwathi Suresh</cp:lastModifiedBy>
  <cp:revision>26</cp:revision>
  <dcterms:created xsi:type="dcterms:W3CDTF">2021-05-26T16:50:10Z</dcterms:created>
  <dcterms:modified xsi:type="dcterms:W3CDTF">2025-02-26T11:47:33Z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