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387" autoAdjust="0"/>
  </p:normalViewPr>
  <p:slideViewPr>
    <p:cSldViewPr>
      <p:cViewPr varScale="1">
        <p:scale>
          <a:sx n="63" d="100"/>
          <a:sy n="63" d="100"/>
        </p:scale>
        <p:origin x="-120" y="-2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066801" y="381000"/>
            <a:ext cx="7543799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R.ASHWATHI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24133091802522006/autanm309anm30924ucsc006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COMPUTER SCIENCE</a:t>
            </a:r>
            <a:endParaRPr lang="en-US" sz="2400" dirty="0"/>
          </a:p>
          <a:p>
            <a:r>
              <a:rPr lang="en-US" sz="2400" dirty="0"/>
              <a:t>COLLEGE: COLLEGE/ </a:t>
            </a:r>
            <a:r>
              <a:rPr lang="en-US" sz="2400" dirty="0" smtClean="0"/>
              <a:t>UNIVERSITY:JAWAHARLAL NEHRU COLLEGE FOR WOMEN/ANNAMALAI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667000" y="1502688"/>
            <a:ext cx="9525000" cy="5355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Results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Objective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The objective of this project was to create a professional online portfolio that showcases my skills, experience, and achievements as a [Your Major/Field] student.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Improved Online Presence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 created a professional online portfolio that effectively showcases my skills, experience,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Enhanced Career Readiness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My portfolio demonstrates my career readiness and prepares me for job applications, internships, and graduate school.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Developed Technical Skills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 developed technical skills in web design, development, and content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Page Views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500+ page views within the first month of launching the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Bounce Rate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20% bounce rate, indicating that visitors are engaging with the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Time on Site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Average time on site is 2 minutes, indicating that visitors are exploring the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Screenshots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Home Page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[Insert screenshot of home page]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Page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[Insert screenshot of project page]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About Page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[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1"/>
            <a:ext cx="10363200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5283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1752600"/>
            <a:ext cx="5283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28600" y="1447800"/>
            <a:ext cx="11283538" cy="45243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Results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Objective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The objective of this project was to create a professional online portfolio that showcases my skills, experience, and achievements as a [Your Major/Field] student.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Improved Online Presence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 created a professional online portfolio that effectively showcases my skills, experience,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Enhanced Career Readiness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My portfolio demonstrates my career readiness and prepares me for job applications, internships, and graduate school.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Developed Technical Skills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 developed technical skills in web design, development, and content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Page Views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500+ page views within the first month of launching the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Bounce Rate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20% bounce rate, indicating that visitors are engaging with the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Time on Site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Average time on site is 2 minutes, indicating that visitors are exploring the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Screenshots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Home Page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[Insert screenshot of home page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]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228600" y="1524000"/>
            <a:ext cx="9144000" cy="650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 student portfolio is a collection of academic and professional work that showcases a student's skills, achievements, and progress over time. Here are some key components and benefits of a student portfolio: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Components of a Student Portfolio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Academic Work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Essays, reports, projects, and other assignments that demonstrate academic skills and knowledge.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Projects and Presentations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Group or individual projects, presentations, and posters that showcase skills in research, design, and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Reflective Writing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Reflections on learning experiences, challenges, and achievements that demonstrate self-awareness and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Skills and Certifications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Evidence of skills acquired through coursework, training programs, or certifications.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Extracurricular Activities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Leadership roles, volunteer work, or other activities that demonstrate skills and character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smtClean="0"/>
              <a:t>P</a:t>
            </a:r>
            <a:r>
              <a:rPr sz="4250" spc="15" smtClean="0"/>
              <a:t>ROB</a:t>
            </a:r>
            <a:r>
              <a:rPr sz="4250" spc="55" smtClean="0"/>
              <a:t>L</a:t>
            </a:r>
            <a:r>
              <a:rPr sz="4250" spc="-20" smtClean="0"/>
              <a:t>E</a:t>
            </a:r>
            <a:r>
              <a:rPr sz="4250" spc="20" smtClean="0"/>
              <a:t>M</a:t>
            </a:r>
            <a:r>
              <a:rPr lang="en-US" sz="4250" spc="20" dirty="0"/>
              <a:t> </a:t>
            </a:r>
            <a:r>
              <a:rPr sz="4250" spc="10" smtClean="0"/>
              <a:t>S</a:t>
            </a:r>
            <a:r>
              <a:rPr sz="4250" spc="-370" smtClean="0"/>
              <a:t>T</a:t>
            </a:r>
            <a:r>
              <a:rPr sz="4250" spc="-375" smtClean="0"/>
              <a:t>A</a:t>
            </a:r>
            <a:r>
              <a:rPr sz="4250" spc="15" smtClean="0"/>
              <a:t>T</a:t>
            </a:r>
            <a:r>
              <a:rPr sz="4250" spc="-10" smtClean="0"/>
              <a:t>E</a:t>
            </a:r>
            <a:r>
              <a:rPr sz="4250" spc="-20" smtClean="0"/>
              <a:t>ME</a:t>
            </a:r>
            <a:r>
              <a:rPr sz="4250" spc="10" smtClean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04799" y="1271855"/>
            <a:ext cx="10515601" cy="558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Problem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"The current website of our college is outdated, difficult to navigate, and not mobile-friendly, resulting in a poor user experience for students, faculty, and prospective students."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Portfolio Contents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Problem Analysis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Research on website usability and accessibility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Analysis of existing website's strengths and weaknesses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Identification of target audience and their needs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Design Concepts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Wireframes and mockups of proposed website design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Description of design decisions and rationale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Feedback from peers and instructors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Prototype Development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Functional prototype of proposed website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design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smtClean="0"/>
              <a:t>PROJECT</a:t>
            </a:r>
            <a:r>
              <a:rPr lang="en-US" sz="4250" spc="5" dirty="0" smtClean="0"/>
              <a:t> </a:t>
            </a:r>
            <a:r>
              <a:rPr sz="4250" spc="-20" smtClean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193" name="Rectangle 1"/>
          <p:cNvSpPr>
            <a:spLocks noChangeArrowheads="1"/>
          </p:cNvSpPr>
          <p:nvPr/>
        </p:nvSpPr>
        <p:spPr bwMode="auto">
          <a:xfrm rot="10800000" flipV="1">
            <a:off x="228600" y="1658793"/>
            <a:ext cx="89154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Project Overview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Project Title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Redesign of College Website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Project 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goal of this project is to redesign the existing college website to improve its usability, accessibility, and overall effectiveness. The new design should provide a better user experience for students, faculty, and prospective students.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Objectives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Improve Usability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Simplify navigation and make it easier for users to find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Enhance Accessibility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Ensure the website is accessible on various devices and browsers.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Increase Engagement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Create a visually appealing design that showcases the college's brand and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Scope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Website Redesign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Redesign the existing website's layout, navigation, and content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169" name="Rectangle 1"/>
          <p:cNvSpPr>
            <a:spLocks noChangeArrowheads="1"/>
          </p:cNvSpPr>
          <p:nvPr/>
        </p:nvSpPr>
        <p:spPr bwMode="auto">
          <a:xfrm rot="10800000" flipV="1">
            <a:off x="304800" y="1524000"/>
            <a:ext cx="11658600" cy="404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Primary End-Users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Prospective Students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Individuals interested in learning more about the college, its programs, and admissions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Current Students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Enrolled students who use the website to access resources, information, and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Faculty and Staff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Employees of the college who use the website to access resources, information, and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Secondary End-Users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Alumni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Graduates of the college who may use the website to stay connected with the college community.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Parents and Guardians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Family members of current or prospective students who may use the website to access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Community Members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Local residents, businesses, or organizations that may use the website to access information or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Additional End-Users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Employers and Recruiters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Organizations or individuals seeking to hire graduates or partner with the college.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124200" y="1271855"/>
            <a:ext cx="9067800" cy="55861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Design Tools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Adobe XD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user experience design software for creating wireframes, prototypes, and high-fidelity designs.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Sketch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digital design tool for creating wireframes, prototypes, and high-fidelity designs.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Figma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cloud-based design tool for creating wireframes, prototypes, and high-fidelity designs.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InVision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design platform for creating prototypes, wireframes, and high-fidelity designs.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Development Tools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HTML/CSS/JavaScript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Programming languages for building the website's structure, layout, and interactive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WordPress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content management system (CMS) for building and managing the website's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React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JavaScript library for building reusable UI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Node.js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JavaScript runtime environment for building server-side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Testing and Quality Assurance Tools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Google Analytics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web analytics tool for tracking website traffic, engagement, and conversion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UserTesting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user testing platform for conducting usability testing and gathering feedback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var(--body-font-family)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 rot="10800000" flipV="1">
            <a:off x="304800" y="856357"/>
            <a:ext cx="8153400" cy="60016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Home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Header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Name, profession/title (e.g., "Student Designer")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Hero Section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High-quality image or video showcasing your 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Introduction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Brief overview of your portfolio and goals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Call-to-Action (CTA)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Link to your contact page or LinkedIn profile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Title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Clear and concise title for each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Description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Brief overview of the project, including goals, challenges, and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Images and Videos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Showcase your work with high-quality images and videos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Details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Include relevant details, such as: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Date completed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Tools and software used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Your role in the project (if collaborative)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Link to the next project or back to the home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About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Professional Summary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Brief overview of your education, skills, and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Bio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More detailed information about your background, interests, and goals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 rot="10800000" flipV="1">
            <a:off x="304800" y="1042231"/>
            <a:ext cx="8839200" cy="52475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Navigation and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Responsive Design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Ensure the portfolio is accessible and usable on various devices (desktops, laptops, tablets,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smartphones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Clear Navigation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Organize content into clear sections (e.g., Home, Projects, About, Contact)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Consistent Layout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Use a consistent layout throughout the portfolio to make it easy to navigate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Showcase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Grid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Display projects in a grid or masonry layout to make it easy to browse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Details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Include project details such as title, description, date, and tools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Images and Videos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Showcase project images and videos to demonstrate skills and accomplishments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Filtering and Sorting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Allow visitors to filter and sort projects by category, date, or other relevant criteria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About and Contact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About Page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Include a brief bio, education, skills, and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Contact Form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Provide a contact form for visitors to send messages or inquiries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Social Media Links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Link to professional social media profiles (e.g., LinkedIn,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GitHub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Blog and Writing Samples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Blog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Include a blog to showcase writing skills and share knowledge on industry topics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Writing Samples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Showcase writing samples, such as articles, essays, or research papers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Interactivity and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Engagement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1427</Words>
  <Application>Microsoft Office PowerPoint</Application>
  <PresentationFormat>Custom</PresentationFormat>
  <Paragraphs>160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Slide 11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jnc</cp:lastModifiedBy>
  <cp:revision>43</cp:revision>
  <dcterms:created xsi:type="dcterms:W3CDTF">2024-03-29T15:07:22Z</dcterms:created>
  <dcterms:modified xsi:type="dcterms:W3CDTF">2025-08-23T09:20:42Z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