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p:cViewPr varScale="1">
        <p:scale>
          <a:sx n="81" d="100"/>
          <a:sy n="81" d="100"/>
        </p:scale>
        <p:origin x="1277"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CE933D3-E985-4022-A5F2-0D5DD43431F1}" type="datetimeFigureOut">
              <a:rPr lang="en-IN" smtClean="0"/>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AF16CB-2653-4D77-98C9-2818448B62CD}" type="slidenum">
              <a:rPr lang="en-IN" smtClean="0"/>
              <a:t>‹#›</a:t>
            </a:fld>
            <a:endParaRPr lang="en-IN"/>
          </a:p>
        </p:txBody>
      </p:sp>
    </p:spTree>
    <p:extLst>
      <p:ext uri="{BB962C8B-B14F-4D97-AF65-F5344CB8AC3E}">
        <p14:creationId xmlns:p14="http://schemas.microsoft.com/office/powerpoint/2010/main" val="905393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CE933D3-E985-4022-A5F2-0D5DD43431F1}" type="datetimeFigureOut">
              <a:rPr lang="en-IN" smtClean="0"/>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AF16CB-2653-4D77-98C9-2818448B62CD}" type="slidenum">
              <a:rPr lang="en-IN" smtClean="0"/>
              <a:t>‹#›</a:t>
            </a:fld>
            <a:endParaRPr lang="en-IN"/>
          </a:p>
        </p:txBody>
      </p:sp>
    </p:spTree>
    <p:extLst>
      <p:ext uri="{BB962C8B-B14F-4D97-AF65-F5344CB8AC3E}">
        <p14:creationId xmlns:p14="http://schemas.microsoft.com/office/powerpoint/2010/main" val="1639592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CE933D3-E985-4022-A5F2-0D5DD43431F1}" type="datetimeFigureOut">
              <a:rPr lang="en-IN" smtClean="0"/>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AF16CB-2653-4D77-98C9-2818448B62CD}" type="slidenum">
              <a:rPr lang="en-IN" smtClean="0"/>
              <a:t>‹#›</a:t>
            </a:fld>
            <a:endParaRPr lang="en-IN"/>
          </a:p>
        </p:txBody>
      </p:sp>
    </p:spTree>
    <p:extLst>
      <p:ext uri="{BB962C8B-B14F-4D97-AF65-F5344CB8AC3E}">
        <p14:creationId xmlns:p14="http://schemas.microsoft.com/office/powerpoint/2010/main" val="2080912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CE933D3-E985-4022-A5F2-0D5DD43431F1}" type="datetimeFigureOut">
              <a:rPr lang="en-IN" smtClean="0"/>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AF16CB-2653-4D77-98C9-2818448B62CD}" type="slidenum">
              <a:rPr lang="en-IN" smtClean="0"/>
              <a:t>‹#›</a:t>
            </a:fld>
            <a:endParaRPr lang="en-IN"/>
          </a:p>
        </p:txBody>
      </p:sp>
    </p:spTree>
    <p:extLst>
      <p:ext uri="{BB962C8B-B14F-4D97-AF65-F5344CB8AC3E}">
        <p14:creationId xmlns:p14="http://schemas.microsoft.com/office/powerpoint/2010/main" val="599398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E933D3-E985-4022-A5F2-0D5DD43431F1}" type="datetimeFigureOut">
              <a:rPr lang="en-IN" smtClean="0"/>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AF16CB-2653-4D77-98C9-2818448B62CD}" type="slidenum">
              <a:rPr lang="en-IN" smtClean="0"/>
              <a:t>‹#›</a:t>
            </a:fld>
            <a:endParaRPr lang="en-IN"/>
          </a:p>
        </p:txBody>
      </p:sp>
    </p:spTree>
    <p:extLst>
      <p:ext uri="{BB962C8B-B14F-4D97-AF65-F5344CB8AC3E}">
        <p14:creationId xmlns:p14="http://schemas.microsoft.com/office/powerpoint/2010/main" val="2374020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CE933D3-E985-4022-A5F2-0D5DD43431F1}" type="datetimeFigureOut">
              <a:rPr lang="en-IN" smtClean="0"/>
              <a:t>28-11-2024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AF16CB-2653-4D77-98C9-2818448B62CD}" type="slidenum">
              <a:rPr lang="en-IN" smtClean="0"/>
              <a:t>‹#›</a:t>
            </a:fld>
            <a:endParaRPr lang="en-IN"/>
          </a:p>
        </p:txBody>
      </p:sp>
    </p:spTree>
    <p:extLst>
      <p:ext uri="{BB962C8B-B14F-4D97-AF65-F5344CB8AC3E}">
        <p14:creationId xmlns:p14="http://schemas.microsoft.com/office/powerpoint/2010/main" val="3471017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CE933D3-E985-4022-A5F2-0D5DD43431F1}" type="datetimeFigureOut">
              <a:rPr lang="en-IN" smtClean="0"/>
              <a:t>28-11-2024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AF16CB-2653-4D77-98C9-2818448B62CD}" type="slidenum">
              <a:rPr lang="en-IN" smtClean="0"/>
              <a:t>‹#›</a:t>
            </a:fld>
            <a:endParaRPr lang="en-IN"/>
          </a:p>
        </p:txBody>
      </p:sp>
    </p:spTree>
    <p:extLst>
      <p:ext uri="{BB962C8B-B14F-4D97-AF65-F5344CB8AC3E}">
        <p14:creationId xmlns:p14="http://schemas.microsoft.com/office/powerpoint/2010/main" val="1174669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CE933D3-E985-4022-A5F2-0D5DD43431F1}" type="datetimeFigureOut">
              <a:rPr lang="en-IN" smtClean="0"/>
              <a:t>28-11-2024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AF16CB-2653-4D77-98C9-2818448B62CD}" type="slidenum">
              <a:rPr lang="en-IN" smtClean="0"/>
              <a:t>‹#›</a:t>
            </a:fld>
            <a:endParaRPr lang="en-IN"/>
          </a:p>
        </p:txBody>
      </p:sp>
    </p:spTree>
    <p:extLst>
      <p:ext uri="{BB962C8B-B14F-4D97-AF65-F5344CB8AC3E}">
        <p14:creationId xmlns:p14="http://schemas.microsoft.com/office/powerpoint/2010/main" val="1320646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E933D3-E985-4022-A5F2-0D5DD43431F1}" type="datetimeFigureOut">
              <a:rPr lang="en-IN" smtClean="0"/>
              <a:t>28-11-2024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7AF16CB-2653-4D77-98C9-2818448B62CD}" type="slidenum">
              <a:rPr lang="en-IN" smtClean="0"/>
              <a:t>‹#›</a:t>
            </a:fld>
            <a:endParaRPr lang="en-IN"/>
          </a:p>
        </p:txBody>
      </p:sp>
    </p:spTree>
    <p:extLst>
      <p:ext uri="{BB962C8B-B14F-4D97-AF65-F5344CB8AC3E}">
        <p14:creationId xmlns:p14="http://schemas.microsoft.com/office/powerpoint/2010/main" val="2704863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E933D3-E985-4022-A5F2-0D5DD43431F1}" type="datetimeFigureOut">
              <a:rPr lang="en-IN" smtClean="0"/>
              <a:t>28-11-2024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AF16CB-2653-4D77-98C9-2818448B62CD}" type="slidenum">
              <a:rPr lang="en-IN" smtClean="0"/>
              <a:t>‹#›</a:t>
            </a:fld>
            <a:endParaRPr lang="en-IN"/>
          </a:p>
        </p:txBody>
      </p:sp>
    </p:spTree>
    <p:extLst>
      <p:ext uri="{BB962C8B-B14F-4D97-AF65-F5344CB8AC3E}">
        <p14:creationId xmlns:p14="http://schemas.microsoft.com/office/powerpoint/2010/main" val="3693001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E933D3-E985-4022-A5F2-0D5DD43431F1}" type="datetimeFigureOut">
              <a:rPr lang="en-IN" smtClean="0"/>
              <a:t>28-11-2024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AF16CB-2653-4D77-98C9-2818448B62CD}" type="slidenum">
              <a:rPr lang="en-IN" smtClean="0"/>
              <a:t>‹#›</a:t>
            </a:fld>
            <a:endParaRPr lang="en-IN"/>
          </a:p>
        </p:txBody>
      </p:sp>
    </p:spTree>
    <p:extLst>
      <p:ext uri="{BB962C8B-B14F-4D97-AF65-F5344CB8AC3E}">
        <p14:creationId xmlns:p14="http://schemas.microsoft.com/office/powerpoint/2010/main" val="4265871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E933D3-E985-4022-A5F2-0D5DD43431F1}" type="datetimeFigureOut">
              <a:rPr lang="en-IN" smtClean="0"/>
              <a:t>28-11-2024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AF16CB-2653-4D77-98C9-2818448B62CD}" type="slidenum">
              <a:rPr lang="en-IN" smtClean="0"/>
              <a:t>‹#›</a:t>
            </a:fld>
            <a:endParaRPr lang="en-IN"/>
          </a:p>
        </p:txBody>
      </p:sp>
    </p:spTree>
    <p:extLst>
      <p:ext uri="{BB962C8B-B14F-4D97-AF65-F5344CB8AC3E}">
        <p14:creationId xmlns:p14="http://schemas.microsoft.com/office/powerpoint/2010/main" val="640581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2132856"/>
            <a:ext cx="7772400" cy="1470025"/>
          </a:xfrm>
          <a:solidFill>
            <a:srgbClr val="FFC000"/>
          </a:solidFill>
        </p:spPr>
        <p:txBody>
          <a:bodyPr>
            <a:normAutofit/>
          </a:bodyPr>
          <a:lstStyle/>
          <a:p>
            <a:r>
              <a:rPr lang="en-US" sz="7200" dirty="0"/>
              <a:t>Bio materials</a:t>
            </a:r>
            <a:endParaRPr lang="en-IN" sz="7200" dirty="0"/>
          </a:p>
        </p:txBody>
      </p:sp>
      <p:sp>
        <p:nvSpPr>
          <p:cNvPr id="3" name="Subtitle 2"/>
          <p:cNvSpPr>
            <a:spLocks noGrp="1"/>
          </p:cNvSpPr>
          <p:nvPr>
            <p:ph type="subTitle" idx="1"/>
          </p:nvPr>
        </p:nvSpPr>
        <p:spPr>
          <a:xfrm>
            <a:off x="2716025" y="3861048"/>
            <a:ext cx="6400800" cy="1752600"/>
          </a:xfrm>
        </p:spPr>
        <p:txBody>
          <a:bodyPr/>
          <a:lstStyle/>
          <a:p>
            <a:r>
              <a:rPr lang="en-US" dirty="0"/>
              <a:t>By Dr. </a:t>
            </a:r>
            <a:r>
              <a:rPr lang="en-US" dirty="0" err="1"/>
              <a:t>Deepali</a:t>
            </a:r>
            <a:r>
              <a:rPr lang="en-US" dirty="0"/>
              <a:t> N. </a:t>
            </a:r>
            <a:r>
              <a:rPr lang="en-US" dirty="0" err="1"/>
              <a:t>Kanekar</a:t>
            </a:r>
            <a:endParaRPr lang="en-IN" dirty="0"/>
          </a:p>
        </p:txBody>
      </p:sp>
    </p:spTree>
    <p:extLst>
      <p:ext uri="{BB962C8B-B14F-4D97-AF65-F5344CB8AC3E}">
        <p14:creationId xmlns:p14="http://schemas.microsoft.com/office/powerpoint/2010/main" val="683195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620688"/>
            <a:ext cx="8025983" cy="547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5268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 materials</a:t>
            </a:r>
            <a:endParaRPr lang="en-IN" dirty="0"/>
          </a:p>
        </p:txBody>
      </p:sp>
      <p:sp>
        <p:nvSpPr>
          <p:cNvPr id="3" name="Content Placeholder 2"/>
          <p:cNvSpPr>
            <a:spLocks noGrp="1"/>
          </p:cNvSpPr>
          <p:nvPr>
            <p:ph idx="1"/>
          </p:nvPr>
        </p:nvSpPr>
        <p:spPr/>
        <p:txBody>
          <a:bodyPr>
            <a:normAutofit fontScale="92500" lnSpcReduction="10000"/>
          </a:bodyPr>
          <a:lstStyle/>
          <a:p>
            <a:r>
              <a:rPr lang="en-US" u="sng" dirty="0"/>
              <a:t>Biomaterial</a:t>
            </a:r>
            <a:r>
              <a:rPr lang="en-US" dirty="0"/>
              <a:t>s play an integral role in medicine today—restoring function and facilitating healing for people after injury or disease. </a:t>
            </a:r>
          </a:p>
          <a:p>
            <a:r>
              <a:rPr lang="en-US" dirty="0"/>
              <a:t>Biomaterials may be natural or synthetic and are used in medical applications to support, enhance, or replace damaged tissue or a biological function. </a:t>
            </a:r>
          </a:p>
          <a:p>
            <a:r>
              <a:rPr lang="en-US" dirty="0"/>
              <a:t>The first historical use of biomaterials dates to antiquity, when ancient Egyptians used sutures made from animal sinew. </a:t>
            </a:r>
            <a:endParaRPr lang="en-IN" dirty="0"/>
          </a:p>
        </p:txBody>
      </p:sp>
    </p:spTree>
    <p:extLst>
      <p:ext uri="{BB962C8B-B14F-4D97-AF65-F5344CB8AC3E}">
        <p14:creationId xmlns:p14="http://schemas.microsoft.com/office/powerpoint/2010/main" val="3217674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980728"/>
            <a:ext cx="8229600" cy="4525963"/>
          </a:xfrm>
        </p:spPr>
        <p:txBody>
          <a:bodyPr>
            <a:normAutofit fontScale="92500" lnSpcReduction="20000"/>
          </a:bodyPr>
          <a:lstStyle/>
          <a:p>
            <a:pPr algn="just"/>
            <a:r>
              <a:rPr lang="en-US" dirty="0"/>
              <a:t>Metals, ceramics, plastic, glass, and even living cells and tissue all can be used in creating a biomaterial. </a:t>
            </a:r>
          </a:p>
          <a:p>
            <a:pPr algn="just"/>
            <a:r>
              <a:rPr lang="en-US" dirty="0"/>
              <a:t>They can be reengineered into molded or machined parts, coatings, fibers, films, foams, and fabrics for use in biomedical products and devices like heart valves, hip joint replacements, dental implants, or contact lenses. </a:t>
            </a:r>
          </a:p>
          <a:p>
            <a:pPr algn="just"/>
            <a:r>
              <a:rPr lang="en-US" dirty="0"/>
              <a:t>They often are biodegradable, and some are bio-absorbable, meaning they are eliminated gradually from the body after fulfilling a function.</a:t>
            </a:r>
            <a:endParaRPr lang="en-IN" dirty="0"/>
          </a:p>
        </p:txBody>
      </p:sp>
    </p:spTree>
    <p:extLst>
      <p:ext uri="{BB962C8B-B14F-4D97-AF65-F5344CB8AC3E}">
        <p14:creationId xmlns:p14="http://schemas.microsoft.com/office/powerpoint/2010/main" val="1272265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Metals and alloys for biomedical applications </a:t>
            </a:r>
            <a:endParaRPr lang="en-IN" dirty="0"/>
          </a:p>
        </p:txBody>
      </p:sp>
      <p:sp>
        <p:nvSpPr>
          <p:cNvPr id="3" name="Content Placeholder 2"/>
          <p:cNvSpPr>
            <a:spLocks noGrp="1"/>
          </p:cNvSpPr>
          <p:nvPr>
            <p:ph idx="1"/>
          </p:nvPr>
        </p:nvSpPr>
        <p:spPr/>
        <p:txBody>
          <a:bodyPr/>
          <a:lstStyle/>
          <a:p>
            <a:pPr algn="just"/>
            <a:r>
              <a:rPr lang="en-US" dirty="0"/>
              <a:t>METALS AND ALLOY are extensively used as biomaterial for their excellent strength and biocompatibility.</a:t>
            </a:r>
          </a:p>
          <a:p>
            <a:pPr algn="just"/>
            <a:r>
              <a:rPr lang="en-US" dirty="0"/>
              <a:t>We will discuss about types of metal alloys used as surgical implants.</a:t>
            </a:r>
          </a:p>
          <a:p>
            <a:pPr algn="just"/>
            <a:r>
              <a:rPr lang="en-US" dirty="0"/>
              <a:t>Research is still continue to develop metallic biomaterials with the highest biocompatibility and least toxicity. M</a:t>
            </a:r>
            <a:endParaRPr lang="en-IN" dirty="0"/>
          </a:p>
        </p:txBody>
      </p:sp>
    </p:spTree>
    <p:extLst>
      <p:ext uri="{BB962C8B-B14F-4D97-AF65-F5344CB8AC3E}">
        <p14:creationId xmlns:p14="http://schemas.microsoft.com/office/powerpoint/2010/main" val="645620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STAINLESS STEEL</a:t>
            </a:r>
            <a:endParaRPr lang="en-IN" dirty="0"/>
          </a:p>
        </p:txBody>
      </p:sp>
      <p:sp>
        <p:nvSpPr>
          <p:cNvPr id="3" name="Content Placeholder 2"/>
          <p:cNvSpPr>
            <a:spLocks noGrp="1"/>
          </p:cNvSpPr>
          <p:nvPr>
            <p:ph idx="1"/>
          </p:nvPr>
        </p:nvSpPr>
        <p:spPr/>
        <p:txBody>
          <a:bodyPr>
            <a:normAutofit fontScale="92500" lnSpcReduction="20000"/>
          </a:bodyPr>
          <a:lstStyle/>
          <a:p>
            <a:r>
              <a:rPr lang="en-US" dirty="0"/>
              <a:t>ALLOY of Fe,, Cr, Ni and C.</a:t>
            </a:r>
          </a:p>
          <a:p>
            <a:r>
              <a:rPr lang="en-US" dirty="0"/>
              <a:t>It has good corrosion resistance due to formation of passive layer on these material (due to Cr).</a:t>
            </a:r>
          </a:p>
          <a:p>
            <a:r>
              <a:rPr lang="en-US" dirty="0"/>
              <a:t>Used as permanent surgical implant for decades. </a:t>
            </a:r>
            <a:r>
              <a:rPr lang="en-US" dirty="0" err="1"/>
              <a:t>Eg</a:t>
            </a:r>
            <a:r>
              <a:rPr lang="en-US" dirty="0"/>
              <a:t>. 316 L (316 LOW CARBON STEEL)</a:t>
            </a:r>
          </a:p>
          <a:p>
            <a:r>
              <a:rPr lang="en-US" dirty="0"/>
              <a:t>The biocompatibility in this implants due to  protective layer of Chromium oxide.</a:t>
            </a:r>
          </a:p>
          <a:p>
            <a:r>
              <a:rPr lang="en-US" dirty="0"/>
              <a:t>The advantages of SS are that it is cheap, easily available and has excellent fabrication properties, is biocompatible and has great strength.</a:t>
            </a:r>
            <a:endParaRPr lang="en-IN" dirty="0"/>
          </a:p>
        </p:txBody>
      </p:sp>
    </p:spTree>
    <p:extLst>
      <p:ext uri="{BB962C8B-B14F-4D97-AF65-F5344CB8AC3E}">
        <p14:creationId xmlns:p14="http://schemas.microsoft.com/office/powerpoint/2010/main" val="135648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548680"/>
            <a:ext cx="8229600" cy="4525963"/>
          </a:xfrm>
        </p:spPr>
        <p:txBody>
          <a:bodyPr>
            <a:noAutofit/>
          </a:bodyPr>
          <a:lstStyle/>
          <a:p>
            <a:r>
              <a:rPr lang="en-US" sz="2800" dirty="0"/>
              <a:t>Most of internal fixation devices like wires, pin, screws, plates, and intramedullary nails or rods are made up of SS.</a:t>
            </a:r>
          </a:p>
          <a:p>
            <a:endParaRPr lang="en-US" sz="2800" dirty="0"/>
          </a:p>
          <a:p>
            <a:r>
              <a:rPr lang="en-US" sz="2800" dirty="0"/>
              <a:t>Limitation:</a:t>
            </a:r>
          </a:p>
          <a:p>
            <a:pPr marL="514350" indent="-514350">
              <a:buFont typeface="+mj-lt"/>
              <a:buAutoNum type="arabicPeriod"/>
            </a:pPr>
            <a:r>
              <a:rPr lang="en-US" sz="2800" dirty="0"/>
              <a:t>Within the body, the SS implants are exposed to rather complex body fluids, which contain chloride ions, reduced sulfur, etc. and when SS reacts with these ions, toxic elements like nickel and chromium are released. (to over counter these alloy can coated with transition metal nitrides </a:t>
            </a:r>
            <a:r>
              <a:rPr lang="en-US" sz="2800" dirty="0" err="1"/>
              <a:t>eg</a:t>
            </a:r>
            <a:r>
              <a:rPr lang="en-US" sz="2800" dirty="0"/>
              <a:t>. </a:t>
            </a:r>
            <a:r>
              <a:rPr lang="en-US" sz="2800" dirty="0" err="1"/>
              <a:t>TiN</a:t>
            </a:r>
            <a:r>
              <a:rPr lang="en-US" sz="2800" dirty="0"/>
              <a:t>, VN, </a:t>
            </a:r>
            <a:r>
              <a:rPr lang="en-US" sz="2800" dirty="0" err="1"/>
              <a:t>TiAIN</a:t>
            </a:r>
            <a:r>
              <a:rPr lang="en-US" sz="2800" dirty="0"/>
              <a:t>)</a:t>
            </a:r>
          </a:p>
          <a:p>
            <a:pPr marL="514350" indent="-514350">
              <a:buFont typeface="+mj-lt"/>
              <a:buAutoNum type="arabicPeriod"/>
            </a:pPr>
            <a:endParaRPr lang="en-IN" sz="2800" dirty="0"/>
          </a:p>
        </p:txBody>
      </p:sp>
    </p:spTree>
    <p:extLst>
      <p:ext uri="{BB962C8B-B14F-4D97-AF65-F5344CB8AC3E}">
        <p14:creationId xmlns:p14="http://schemas.microsoft.com/office/powerpoint/2010/main" val="3553114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404664"/>
            <a:ext cx="8229600" cy="4525963"/>
          </a:xfrm>
        </p:spPr>
        <p:txBody>
          <a:bodyPr>
            <a:normAutofit/>
          </a:bodyPr>
          <a:lstStyle/>
          <a:p>
            <a:pPr algn="just">
              <a:lnSpc>
                <a:spcPct val="150000"/>
              </a:lnSpc>
            </a:pPr>
            <a:r>
              <a:rPr lang="en-US" sz="2800" dirty="0"/>
              <a:t>Another major concern in using SS as a biomedical implant is the presence of nickel, which is toxic, and many patients are nickel sensitive. Research is also going on in developing nickel-free SS. Nitrogen, which is also an austenite stabilizer like nickel, is being used instead of nickel.</a:t>
            </a:r>
            <a:endParaRPr lang="en-IN" sz="2800" dirty="0"/>
          </a:p>
        </p:txBody>
      </p:sp>
    </p:spTree>
    <p:extLst>
      <p:ext uri="{BB962C8B-B14F-4D97-AF65-F5344CB8AC3E}">
        <p14:creationId xmlns:p14="http://schemas.microsoft.com/office/powerpoint/2010/main" val="2703403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88640"/>
            <a:ext cx="8229600" cy="1143000"/>
          </a:xfrm>
        </p:spPr>
        <p:txBody>
          <a:bodyPr/>
          <a:lstStyle/>
          <a:p>
            <a:r>
              <a:rPr lang="en-IN" dirty="0"/>
              <a:t>Cobalt- chromium alloys</a:t>
            </a:r>
          </a:p>
        </p:txBody>
      </p:sp>
      <p:sp>
        <p:nvSpPr>
          <p:cNvPr id="3" name="Content Placeholder 2"/>
          <p:cNvSpPr>
            <a:spLocks noGrp="1"/>
          </p:cNvSpPr>
          <p:nvPr>
            <p:ph idx="1"/>
          </p:nvPr>
        </p:nvSpPr>
        <p:spPr>
          <a:xfrm>
            <a:off x="467544" y="1484784"/>
            <a:ext cx="8229600" cy="4525963"/>
          </a:xfrm>
        </p:spPr>
        <p:txBody>
          <a:bodyPr>
            <a:noAutofit/>
          </a:bodyPr>
          <a:lstStyle/>
          <a:p>
            <a:pPr algn="just"/>
            <a:r>
              <a:rPr lang="en-US" sz="2800" dirty="0"/>
              <a:t>The alloys are generally combination of cobalt, chromium, and molybdenum, or cobalt, nickel, chromium, and molybdenum.</a:t>
            </a:r>
          </a:p>
          <a:p>
            <a:pPr algn="just"/>
            <a:r>
              <a:rPr lang="en-US" sz="2800" dirty="0"/>
              <a:t>They are often used as components in modular prosthetic devices such as hip or knee joints, particularly in the ball and socket joint where movement occurs. </a:t>
            </a:r>
          </a:p>
          <a:p>
            <a:pPr algn="just"/>
            <a:r>
              <a:rPr lang="en-US" sz="2800" dirty="0"/>
              <a:t>Other applications of this alloy include implants like </a:t>
            </a:r>
            <a:r>
              <a:rPr lang="en-US" sz="2800" dirty="0" err="1"/>
              <a:t>tibial</a:t>
            </a:r>
            <a:r>
              <a:rPr lang="en-US" sz="2800" dirty="0"/>
              <a:t> trays, acetabular cups, dental parts, pacemaker lead casings, as well as cardiovascular stents. </a:t>
            </a:r>
            <a:endParaRPr lang="en-IN" sz="2800" dirty="0"/>
          </a:p>
        </p:txBody>
      </p:sp>
    </p:spTree>
    <p:extLst>
      <p:ext uri="{BB962C8B-B14F-4D97-AF65-F5344CB8AC3E}">
        <p14:creationId xmlns:p14="http://schemas.microsoft.com/office/powerpoint/2010/main" val="1442518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7704" y="548680"/>
            <a:ext cx="5597178" cy="5589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0690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529</Words>
  <Application>Microsoft Office PowerPoint</Application>
  <PresentationFormat>On-screen Show (4:3)</PresentationFormat>
  <Paragraphs>28</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Bio materials</vt:lpstr>
      <vt:lpstr>Bio materials</vt:lpstr>
      <vt:lpstr>PowerPoint Presentation</vt:lpstr>
      <vt:lpstr>Metals and alloys for biomedical applications </vt:lpstr>
      <vt:lpstr>STAINLESS STEEL</vt:lpstr>
      <vt:lpstr>PowerPoint Presentation</vt:lpstr>
      <vt:lpstr>PowerPoint Presentation</vt:lpstr>
      <vt:lpstr>Cobalt- chromium alloys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 materials</dc:title>
  <dc:creator>KJSCE</dc:creator>
  <cp:lastModifiedBy>VINAYAK PAI</cp:lastModifiedBy>
  <cp:revision>10</cp:revision>
  <dcterms:created xsi:type="dcterms:W3CDTF">2023-11-10T08:32:59Z</dcterms:created>
  <dcterms:modified xsi:type="dcterms:W3CDTF">2024-11-28T15:27:21Z</dcterms:modified>
</cp:coreProperties>
</file>