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4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1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6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07F12B-69F2-4649-822F-AEAB1EBF86D3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ADC56E-A155-4A4D-8F6A-33D59958E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Active Contour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In-class Exercise 17 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167546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Criterion 1 - For iteration 1k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8" y="2093976"/>
            <a:ext cx="9996400" cy="4764024"/>
          </a:xfrm>
        </p:spPr>
      </p:pic>
    </p:spTree>
    <p:extLst>
      <p:ext uri="{BB962C8B-B14F-4D97-AF65-F5344CB8AC3E}">
        <p14:creationId xmlns:p14="http://schemas.microsoft.com/office/powerpoint/2010/main" val="9348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Criterion 2 - For iteration 30k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16644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Criterion 3 - For iteration 100k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" y="1771650"/>
            <a:ext cx="6305084" cy="50863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71" y="1762125"/>
            <a:ext cx="5629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Active Contour Model</vt:lpstr>
      <vt:lpstr>Criterion 1 - For iteration 1k</vt:lpstr>
      <vt:lpstr>Criterion 2 - For iteration 30k</vt:lpstr>
      <vt:lpstr>Criterion 3 - For iteration 100k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 Model</dc:title>
  <dc:creator>Shwet Shah</dc:creator>
  <cp:lastModifiedBy>Shwet Shah</cp:lastModifiedBy>
  <cp:revision>3</cp:revision>
  <dcterms:created xsi:type="dcterms:W3CDTF">2016-11-29T03:58:26Z</dcterms:created>
  <dcterms:modified xsi:type="dcterms:W3CDTF">2016-11-29T04:31:01Z</dcterms:modified>
</cp:coreProperties>
</file>