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44E-07D6-4A27-BE5C-06CD4779D3C6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ACA03AC-0579-4A98-9CCB-697DA3876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14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44E-07D6-4A27-BE5C-06CD4779D3C6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03AC-0579-4A98-9CCB-697DA3876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81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44E-07D6-4A27-BE5C-06CD4779D3C6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03AC-0579-4A98-9CCB-697DA3876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39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44E-07D6-4A27-BE5C-06CD4779D3C6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03AC-0579-4A98-9CCB-697DA3876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7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3BFB44E-07D6-4A27-BE5C-06CD4779D3C6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CA03AC-0579-4A98-9CCB-697DA3876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78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44E-07D6-4A27-BE5C-06CD4779D3C6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03AC-0579-4A98-9CCB-697DA3876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58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44E-07D6-4A27-BE5C-06CD4779D3C6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03AC-0579-4A98-9CCB-697DA3876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21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44E-07D6-4A27-BE5C-06CD4779D3C6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03AC-0579-4A98-9CCB-697DA3876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4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44E-07D6-4A27-BE5C-06CD4779D3C6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03AC-0579-4A98-9CCB-697DA3876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65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44E-07D6-4A27-BE5C-06CD4779D3C6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03AC-0579-4A98-9CCB-697DA3876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56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44E-07D6-4A27-BE5C-06CD4779D3C6}" type="datetimeFigureOut">
              <a:rPr lang="en-GB" smtClean="0"/>
              <a:t>29/11/2016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03AC-0579-4A98-9CCB-697DA3876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23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3BFB44E-07D6-4A27-BE5C-06CD4779D3C6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CA03AC-0579-4A98-9CCB-697DA3876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22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Compression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9404" y="4468031"/>
            <a:ext cx="7891272" cy="1336431"/>
          </a:xfrm>
        </p:spPr>
        <p:txBody>
          <a:bodyPr/>
          <a:lstStyle/>
          <a:p>
            <a:pPr algn="ctr"/>
            <a:r>
              <a:rPr lang="en-GB" dirty="0"/>
              <a:t>Digital Image Processing</a:t>
            </a:r>
          </a:p>
          <a:p>
            <a:pPr algn="ctr"/>
            <a:r>
              <a:rPr lang="en-GB" dirty="0"/>
              <a:t>In-class Exercise 18</a:t>
            </a:r>
          </a:p>
          <a:p>
            <a:pPr algn="ctr"/>
            <a:r>
              <a:rPr lang="en-GB" dirty="0"/>
              <a:t>Shwet Shah (800904562)</a:t>
            </a:r>
          </a:p>
        </p:txBody>
      </p:sp>
    </p:spTree>
    <p:extLst>
      <p:ext uri="{BB962C8B-B14F-4D97-AF65-F5344CB8AC3E}">
        <p14:creationId xmlns:p14="http://schemas.microsoft.com/office/powerpoint/2010/main" val="395744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Visualization of DCT of 8x8 matrix of 100's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5" y="2093976"/>
            <a:ext cx="9939905" cy="4737100"/>
          </a:xfrm>
        </p:spPr>
      </p:pic>
    </p:spTree>
    <p:extLst>
      <p:ext uri="{BB962C8B-B14F-4D97-AF65-F5344CB8AC3E}">
        <p14:creationId xmlns:p14="http://schemas.microsoft.com/office/powerpoint/2010/main" val="223558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Visualization of DCT of 8x8 matrix of random values between 0 and 255.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5" y="2093976"/>
            <a:ext cx="9939905" cy="4737100"/>
          </a:xfrm>
        </p:spPr>
      </p:pic>
    </p:spTree>
    <p:extLst>
      <p:ext uri="{BB962C8B-B14F-4D97-AF65-F5344CB8AC3E}">
        <p14:creationId xmlns:p14="http://schemas.microsoft.com/office/powerpoint/2010/main" val="427176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Visualization of DCT of input.png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5" y="2093976"/>
            <a:ext cx="9939905" cy="4737100"/>
          </a:xfrm>
        </p:spPr>
      </p:pic>
    </p:spTree>
    <p:extLst>
      <p:ext uri="{BB962C8B-B14F-4D97-AF65-F5344CB8AC3E}">
        <p14:creationId xmlns:p14="http://schemas.microsoft.com/office/powerpoint/2010/main" val="4235000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</TotalTime>
  <Words>39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Compression</vt:lpstr>
      <vt:lpstr>Visualization of DCT of 8x8 matrix of 100's</vt:lpstr>
      <vt:lpstr>Visualization of DCT of 8x8 matrix of random values between 0 and 255.</vt:lpstr>
      <vt:lpstr>Visualization of DCT of input.png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Shwet Shah</dc:creator>
  <cp:lastModifiedBy>Shwet Shah</cp:lastModifiedBy>
  <cp:revision>2</cp:revision>
  <dcterms:created xsi:type="dcterms:W3CDTF">2016-11-29T14:51:40Z</dcterms:created>
  <dcterms:modified xsi:type="dcterms:W3CDTF">2016-11-29T15:08:47Z</dcterms:modified>
</cp:coreProperties>
</file>