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Hough-2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404" y="4468031"/>
            <a:ext cx="7891272" cy="1508097"/>
          </a:xfrm>
        </p:spPr>
        <p:txBody>
          <a:bodyPr/>
          <a:lstStyle/>
          <a:p>
            <a:pPr algn="ctr"/>
            <a:r>
              <a:rPr lang="en-GB" dirty="0"/>
              <a:t>Digital Image Processing</a:t>
            </a:r>
          </a:p>
          <a:p>
            <a:pPr algn="ctr"/>
            <a:r>
              <a:rPr lang="en-US" sz="2400" dirty="0"/>
              <a:t>In-class Exercise 13</a:t>
            </a:r>
          </a:p>
          <a:p>
            <a:pPr algn="ctr"/>
            <a:r>
              <a:rPr lang="en-GB" dirty="0"/>
              <a:t>Shwet Shah (800904562)</a:t>
            </a:r>
          </a:p>
        </p:txBody>
      </p:sp>
    </p:spTree>
    <p:extLst>
      <p:ext uri="{BB962C8B-B14F-4D97-AF65-F5344CB8AC3E}">
        <p14:creationId xmlns:p14="http://schemas.microsoft.com/office/powerpoint/2010/main" val="150635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Image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095" y="2093976"/>
            <a:ext cx="9939905" cy="4737100"/>
          </a:xfrm>
        </p:spPr>
      </p:pic>
    </p:spTree>
    <p:extLst>
      <p:ext uri="{BB962C8B-B14F-4D97-AF65-F5344CB8AC3E}">
        <p14:creationId xmlns:p14="http://schemas.microsoft.com/office/powerpoint/2010/main" val="68196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non-max suppression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3927" t="22" r="20764" b="-82"/>
          <a:stretch/>
        </p:blipFill>
        <p:spPr>
          <a:xfrm>
            <a:off x="532724" y="1773226"/>
            <a:ext cx="5897628" cy="508477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9255" r="19507"/>
          <a:stretch/>
        </p:blipFill>
        <p:spPr>
          <a:xfrm>
            <a:off x="6430352" y="1773226"/>
            <a:ext cx="4839804" cy="5084774"/>
          </a:xfrm>
        </p:spPr>
      </p:pic>
    </p:spTree>
    <p:extLst>
      <p:ext uri="{BB962C8B-B14F-4D97-AF65-F5344CB8AC3E}">
        <p14:creationId xmlns:p14="http://schemas.microsoft.com/office/powerpoint/2010/main" val="359156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Output: before Non-max suppression </a:t>
            </a: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print"/>
          <a:srcRect l="17770" t="6536" r="12176" b="8071"/>
          <a:stretch/>
        </p:blipFill>
        <p:spPr bwMode="auto">
          <a:xfrm>
            <a:off x="1623127" y="2093976"/>
            <a:ext cx="3465708" cy="46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21216" t="5572" r="14571" b="6599"/>
          <a:stretch/>
        </p:blipFill>
        <p:spPr bwMode="auto">
          <a:xfrm>
            <a:off x="6303199" y="2093976"/>
            <a:ext cx="3610685" cy="476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503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Non-max suppression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083" r="25927" b="5347"/>
          <a:stretch/>
        </p:blipFill>
        <p:spPr>
          <a:xfrm>
            <a:off x="6175513" y="1801613"/>
            <a:ext cx="5155096" cy="5056387"/>
          </a:xfrm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 rotWithShape="1">
          <a:blip r:embed="rId3"/>
          <a:srcRect l="23927" t="22" r="20764" b="-82"/>
          <a:stretch/>
        </p:blipFill>
        <p:spPr>
          <a:xfrm>
            <a:off x="532724" y="1773226"/>
            <a:ext cx="5897628" cy="50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Output: After Non-max suppression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8083" r="25927" b="5347"/>
          <a:stretch/>
        </p:blipFill>
        <p:spPr>
          <a:xfrm>
            <a:off x="5973152" y="1801613"/>
            <a:ext cx="5155096" cy="5056387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6028" t="6925" r="36404" b="15874"/>
          <a:stretch/>
        </p:blipFill>
        <p:spPr>
          <a:xfrm>
            <a:off x="1069848" y="1801613"/>
            <a:ext cx="3816626" cy="5093584"/>
          </a:xfrm>
        </p:spPr>
      </p:pic>
    </p:spTree>
    <p:extLst>
      <p:ext uri="{BB962C8B-B14F-4D97-AF65-F5344CB8AC3E}">
        <p14:creationId xmlns:p14="http://schemas.microsoft.com/office/powerpoint/2010/main" val="3444262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</TotalTime>
  <Words>30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Hough-2</vt:lpstr>
      <vt:lpstr>Input Image</vt:lpstr>
      <vt:lpstr>before non-max suppression</vt:lpstr>
      <vt:lpstr>Output: before Non-max suppression </vt:lpstr>
      <vt:lpstr>After Non-max suppression </vt:lpstr>
      <vt:lpstr>Output: After Non-max suppression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Hough-2</dc:title>
  <dc:creator>Shwet Shah</dc:creator>
  <cp:lastModifiedBy>Shwet Shah</cp:lastModifiedBy>
  <cp:revision>2</cp:revision>
  <dcterms:created xsi:type="dcterms:W3CDTF">2016-11-03T00:42:01Z</dcterms:created>
  <dcterms:modified xsi:type="dcterms:W3CDTF">2016-11-03T00:59:34Z</dcterms:modified>
</cp:coreProperties>
</file>