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Hough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375576"/>
          </a:xfrm>
        </p:spPr>
        <p:txBody>
          <a:bodyPr/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GB" dirty="0"/>
              <a:t>In-class Exercise 12</a:t>
            </a:r>
          </a:p>
          <a:p>
            <a:pPr algn="ctr"/>
            <a:r>
              <a:rPr lang="en-GB" dirty="0"/>
              <a:t>Shwet Shah (800904562)</a:t>
            </a:r>
          </a:p>
        </p:txBody>
      </p:sp>
    </p:spTree>
    <p:extLst>
      <p:ext uri="{BB962C8B-B14F-4D97-AF65-F5344CB8AC3E}">
        <p14:creationId xmlns:p14="http://schemas.microsoft.com/office/powerpoint/2010/main" val="31673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synthetic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46" y="2093976"/>
            <a:ext cx="6645203" cy="4764024"/>
          </a:xfrm>
        </p:spPr>
      </p:pic>
    </p:spTree>
    <p:extLst>
      <p:ext uri="{BB962C8B-B14F-4D97-AF65-F5344CB8AC3E}">
        <p14:creationId xmlns:p14="http://schemas.microsoft.com/office/powerpoint/2010/main" val="216161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GB" dirty="0"/>
              <a:t>accumulator array visualization with first edge pixel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95" y="2093976"/>
            <a:ext cx="9939905" cy="4737100"/>
          </a:xfrm>
        </p:spPr>
      </p:pic>
    </p:spTree>
    <p:extLst>
      <p:ext uri="{BB962C8B-B14F-4D97-AF65-F5344CB8AC3E}">
        <p14:creationId xmlns:p14="http://schemas.microsoft.com/office/powerpoint/2010/main" val="372767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GB" dirty="0"/>
              <a:t>accumulator array visualization with all edge pixel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48" y="2093976"/>
            <a:ext cx="9996400" cy="4764024"/>
          </a:xfrm>
        </p:spPr>
      </p:pic>
    </p:spTree>
    <p:extLst>
      <p:ext uri="{BB962C8B-B14F-4D97-AF65-F5344CB8AC3E}">
        <p14:creationId xmlns:p14="http://schemas.microsoft.com/office/powerpoint/2010/main" val="34202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GB" dirty="0"/>
              <a:t>locations in accumulator array with highest votes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998" y="2818754"/>
            <a:ext cx="5890099" cy="24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GB" dirty="0"/>
              <a:t>conversions to the theta and rho of places with highest votes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51" y="3215377"/>
            <a:ext cx="8158393" cy="1846953"/>
          </a:xfrm>
        </p:spPr>
      </p:pic>
    </p:spTree>
    <p:extLst>
      <p:ext uri="{BB962C8B-B14F-4D97-AF65-F5344CB8AC3E}">
        <p14:creationId xmlns:p14="http://schemas.microsoft.com/office/powerpoint/2010/main" val="295992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</TotalTime>
  <Words>45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Hough Transform</vt:lpstr>
      <vt:lpstr> synthetic image</vt:lpstr>
      <vt:lpstr>accumulator array visualization with first edge pixel</vt:lpstr>
      <vt:lpstr>accumulator array visualization with all edge pixel</vt:lpstr>
      <vt:lpstr>locations in accumulator array with highest votes</vt:lpstr>
      <vt:lpstr>conversions to the theta and rho of places with highest votes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Shwet Shah</dc:creator>
  <cp:lastModifiedBy>Shwet Shah</cp:lastModifiedBy>
  <cp:revision>2</cp:revision>
  <dcterms:created xsi:type="dcterms:W3CDTF">2016-10-29T02:45:46Z</dcterms:created>
  <dcterms:modified xsi:type="dcterms:W3CDTF">2016-10-29T03:26:54Z</dcterms:modified>
</cp:coreProperties>
</file>