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60" r:id="rId3"/>
    <p:sldId id="262" r:id="rId4"/>
    <p:sldId id="261" r:id="rId5"/>
    <p:sldId id="258" r:id="rId6"/>
    <p:sldId id="264" r:id="rId7"/>
    <p:sldId id="259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56B8-54F3-4E2B-98E1-1598DFC8CC3C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6FEFB-DF2A-4649-8AB5-C754CE40D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9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A5DD-9967-48A8-BB19-1B6E86A50E3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1908-A8F4-417D-B2C4-77117BCDCFE1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506A-D3D4-46C2-A709-A9A6BD6B2AF4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90FD-899D-47CF-852A-AEA82EEE4CEF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2A8020-10F5-4ECC-A5AE-36052E04D546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6057-A656-4EF2-974E-227DC10008BE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4B39-F399-4E85-B4B6-CCDE5BA41B7C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63B9-C1F1-4A8A-81C7-B7D96A147EB4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B147-24FB-4D41-8CF2-B10D1663435D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3FE-7135-44BD-8CF5-9F64041D0DB2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27E5-683C-4E6E-B458-190FAE0B35D9}" type="datetime1">
              <a:rPr lang="en-US" smtClean="0"/>
              <a:t>12/1/2016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F81221-4DCB-4C2D-B0DB-0977D8F11C97}" type="datetime1">
              <a:rPr lang="en-US" smtClean="0"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9000" dirty="0"/>
              <a:t>Challenge-3</a:t>
            </a:r>
            <a:br>
              <a:rPr lang="en-GB" sz="9000" dirty="0"/>
            </a:br>
            <a:r>
              <a:rPr lang="en-GB" sz="8000" dirty="0"/>
              <a:t>How many?</a:t>
            </a:r>
            <a:br>
              <a:rPr lang="en-GB" sz="9000" dirty="0"/>
            </a:br>
            <a:r>
              <a:rPr lang="en-GB" sz="6600" dirty="0"/>
              <a:t>Presentation</a:t>
            </a:r>
            <a:endParaRPr lang="en-GB" sz="9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362926"/>
          </a:xfrm>
        </p:spPr>
        <p:txBody>
          <a:bodyPr/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GB" dirty="0"/>
              <a:t>Fall-16</a:t>
            </a:r>
          </a:p>
          <a:p>
            <a:pPr algn="ctr"/>
            <a:r>
              <a:rPr lang="en-GB" dirty="0"/>
              <a:t>Shwet Shah (800904562)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3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Problematic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843832"/>
            <a:ext cx="10681252" cy="58683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Problematic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27" y="954157"/>
            <a:ext cx="8365237" cy="59038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Approach:1 cropping</a:t>
            </a:r>
          </a:p>
        </p:txBody>
      </p:sp>
      <p:sp>
        <p:nvSpPr>
          <p:cNvPr id="31" name="Equal 30"/>
          <p:cNvSpPr/>
          <p:nvPr/>
        </p:nvSpPr>
        <p:spPr>
          <a:xfrm>
            <a:off x="6616972" y="3260754"/>
            <a:ext cx="331702" cy="3489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361"/>
            <a:ext cx="5935306" cy="3338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568" t="5096" r="7972" b="10588"/>
          <a:stretch/>
        </p:blipFill>
        <p:spPr>
          <a:xfrm>
            <a:off x="6099046" y="2367361"/>
            <a:ext cx="6087140" cy="3338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894" y="1476093"/>
            <a:ext cx="149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Crop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1033" y="1476093"/>
            <a:ext cx="262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Crop of 30 pixels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67" y="1845425"/>
            <a:ext cx="6231214" cy="4397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169"/>
            <a:ext cx="5815996" cy="41282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8894" y="1476093"/>
            <a:ext cx="149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 Crop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7495" y="1476093"/>
            <a:ext cx="262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Crop of 30 pixels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Approach:2 Background abstraction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996" y="1730031"/>
            <a:ext cx="5006004" cy="2750352"/>
          </a:xfrm>
        </p:spPr>
      </p:pic>
      <p:sp>
        <p:nvSpPr>
          <p:cNvPr id="10" name="Cross 9"/>
          <p:cNvSpPr/>
          <p:nvPr/>
        </p:nvSpPr>
        <p:spPr>
          <a:xfrm>
            <a:off x="2098938" y="1274766"/>
            <a:ext cx="213055" cy="22508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Cross 10"/>
          <p:cNvSpPr/>
          <p:nvPr/>
        </p:nvSpPr>
        <p:spPr>
          <a:xfrm>
            <a:off x="2091337" y="2950058"/>
            <a:ext cx="213055" cy="22508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95823" y="4985088"/>
            <a:ext cx="0" cy="1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95823" y="4716807"/>
            <a:ext cx="0" cy="1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/>
          <p:cNvSpPr/>
          <p:nvPr/>
        </p:nvSpPr>
        <p:spPr>
          <a:xfrm>
            <a:off x="2098938" y="5268785"/>
            <a:ext cx="213055" cy="22508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106925" y="2643542"/>
            <a:ext cx="115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Number of Image</a:t>
            </a:r>
          </a:p>
        </p:txBody>
      </p:sp>
      <p:sp>
        <p:nvSpPr>
          <p:cNvPr id="30" name="Division 29"/>
          <p:cNvSpPr/>
          <p:nvPr/>
        </p:nvSpPr>
        <p:spPr>
          <a:xfrm>
            <a:off x="3944790" y="2869239"/>
            <a:ext cx="577426" cy="471936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qual 30"/>
          <p:cNvSpPr/>
          <p:nvPr/>
        </p:nvSpPr>
        <p:spPr>
          <a:xfrm>
            <a:off x="6750286" y="2878657"/>
            <a:ext cx="434402" cy="45309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rcRect l="8853" t="7557" r="8756" b="14906"/>
          <a:stretch/>
        </p:blipFill>
        <p:spPr>
          <a:xfrm>
            <a:off x="1338470" y="145773"/>
            <a:ext cx="1736034" cy="91648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/>
          <a:srcRect l="8918" t="3499" r="8093" b="9809"/>
          <a:stretch/>
        </p:blipFill>
        <p:spPr>
          <a:xfrm>
            <a:off x="1338470" y="1761308"/>
            <a:ext cx="1736034" cy="10172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918" y="3436600"/>
            <a:ext cx="2093202" cy="11741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918" y="5551335"/>
            <a:ext cx="2093202" cy="1174190"/>
          </a:xfrm>
          <a:prstGeom prst="rect">
            <a:avLst/>
          </a:prstGeom>
        </p:spPr>
      </p:pic>
      <p:sp>
        <p:nvSpPr>
          <p:cNvPr id="36" name="Cross 35"/>
          <p:cNvSpPr/>
          <p:nvPr/>
        </p:nvSpPr>
        <p:spPr>
          <a:xfrm>
            <a:off x="2098938" y="4516902"/>
            <a:ext cx="213055" cy="22508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6" y="4107648"/>
            <a:ext cx="5006004" cy="2750352"/>
          </a:xfrm>
        </p:spPr>
      </p:pic>
      <p:sp>
        <p:nvSpPr>
          <p:cNvPr id="31" name="Equal 30"/>
          <p:cNvSpPr/>
          <p:nvPr/>
        </p:nvSpPr>
        <p:spPr>
          <a:xfrm>
            <a:off x="5079720" y="3366771"/>
            <a:ext cx="331702" cy="3489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2290967" y="3346287"/>
            <a:ext cx="571502" cy="38987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749"/>
            <a:ext cx="5036108" cy="282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457" y="1784154"/>
            <a:ext cx="6568543" cy="36088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Approach</a:t>
            </a:r>
          </a:p>
        </p:txBody>
      </p:sp>
      <p:sp>
        <p:nvSpPr>
          <p:cNvPr id="31" name="Equal 30"/>
          <p:cNvSpPr/>
          <p:nvPr/>
        </p:nvSpPr>
        <p:spPr>
          <a:xfrm>
            <a:off x="5079720" y="3366771"/>
            <a:ext cx="331702" cy="3489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2290967" y="3346287"/>
            <a:ext cx="571502" cy="38987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6" y="-36032"/>
            <a:ext cx="4793969" cy="340280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16" y="3662149"/>
            <a:ext cx="4487274" cy="31669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152" y="1249535"/>
            <a:ext cx="6226623" cy="43944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Approach:3 morphing</a:t>
            </a:r>
          </a:p>
        </p:txBody>
      </p:sp>
      <p:sp>
        <p:nvSpPr>
          <p:cNvPr id="31" name="Equal 30"/>
          <p:cNvSpPr/>
          <p:nvPr/>
        </p:nvSpPr>
        <p:spPr>
          <a:xfrm>
            <a:off x="5079720" y="3366771"/>
            <a:ext cx="331702" cy="3489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980"/>
            <a:ext cx="5774826" cy="3172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96" y="1804980"/>
            <a:ext cx="6320379" cy="34724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0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Approach</a:t>
            </a:r>
          </a:p>
        </p:txBody>
      </p:sp>
      <p:sp>
        <p:nvSpPr>
          <p:cNvPr id="31" name="Equal 30"/>
          <p:cNvSpPr/>
          <p:nvPr/>
        </p:nvSpPr>
        <p:spPr>
          <a:xfrm>
            <a:off x="5079720" y="3366771"/>
            <a:ext cx="331702" cy="34890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68" y="1625195"/>
            <a:ext cx="5429690" cy="3832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01" y="1484434"/>
            <a:ext cx="5828580" cy="41135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8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2" y="259346"/>
            <a:ext cx="11396869" cy="6948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Final set of images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736"/>
            <a:ext cx="6320379" cy="3472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99" y="1557376"/>
            <a:ext cx="6185001" cy="43651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5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175</TotalTime>
  <Words>58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Rockwell</vt:lpstr>
      <vt:lpstr>Rockwell Condensed</vt:lpstr>
      <vt:lpstr>Wingdings</vt:lpstr>
      <vt:lpstr>Wood Type</vt:lpstr>
      <vt:lpstr>Challenge-3 How many? Presentation</vt:lpstr>
      <vt:lpstr>Approach:1 cropping</vt:lpstr>
      <vt:lpstr>Approach</vt:lpstr>
      <vt:lpstr>Approach:2 Background abstraction </vt:lpstr>
      <vt:lpstr>Approach</vt:lpstr>
      <vt:lpstr>Approach</vt:lpstr>
      <vt:lpstr>Approach:3 morphing</vt:lpstr>
      <vt:lpstr>Approach</vt:lpstr>
      <vt:lpstr>Final set of images </vt:lpstr>
      <vt:lpstr>Problematic images</vt:lpstr>
      <vt:lpstr>Problematic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Challenge-3 How many? Presentation</dc:title>
  <dc:creator>Shwet Shah</dc:creator>
  <cp:lastModifiedBy>Shwet Shah</cp:lastModifiedBy>
  <cp:revision>10</cp:revision>
  <dcterms:created xsi:type="dcterms:W3CDTF">2016-11-03T01:03:37Z</dcterms:created>
  <dcterms:modified xsi:type="dcterms:W3CDTF">2016-12-01T19:51:21Z</dcterms:modified>
</cp:coreProperties>
</file>