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28281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In-class Exercise 15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39507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0"/>
            <a:ext cx="10058400" cy="1609344"/>
          </a:xfrm>
        </p:spPr>
        <p:txBody>
          <a:bodyPr>
            <a:noAutofit/>
          </a:bodyPr>
          <a:lstStyle/>
          <a:p>
            <a:r>
              <a:rPr lang="en-GB" sz="4000" dirty="0"/>
              <a:t>Binary image containing just largest and Centroid distance function of that region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508534"/>
            <a:ext cx="4754563" cy="334905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400102"/>
            <a:ext cx="4754562" cy="3565921"/>
          </a:xfrm>
        </p:spPr>
      </p:pic>
    </p:spTree>
    <p:extLst>
      <p:ext uri="{BB962C8B-B14F-4D97-AF65-F5344CB8AC3E}">
        <p14:creationId xmlns:p14="http://schemas.microsoft.com/office/powerpoint/2010/main" val="15376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0"/>
            <a:ext cx="10058400" cy="1609344"/>
          </a:xfrm>
        </p:spPr>
        <p:txBody>
          <a:bodyPr>
            <a:noAutofit/>
          </a:bodyPr>
          <a:lstStyle/>
          <a:p>
            <a:r>
              <a:rPr lang="en-GB" sz="4000" dirty="0"/>
              <a:t>Binary image containing just largest and Centroid distance function of that region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00102"/>
            <a:ext cx="4754562" cy="3565921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9975" y="2494808"/>
            <a:ext cx="4754563" cy="3376508"/>
          </a:xfrm>
        </p:spPr>
      </p:pic>
    </p:spTree>
    <p:extLst>
      <p:ext uri="{BB962C8B-B14F-4D97-AF65-F5344CB8AC3E}">
        <p14:creationId xmlns:p14="http://schemas.microsoft.com/office/powerpoint/2010/main" val="9073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0"/>
            <a:ext cx="10058400" cy="1609344"/>
          </a:xfrm>
        </p:spPr>
        <p:txBody>
          <a:bodyPr>
            <a:noAutofit/>
          </a:bodyPr>
          <a:lstStyle/>
          <a:p>
            <a:r>
              <a:rPr lang="en-GB" sz="4000" dirty="0"/>
              <a:t>Binary image containing just largest and Centroid distance function of that region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00102"/>
            <a:ext cx="4754562" cy="356592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9975" y="2508534"/>
            <a:ext cx="4754563" cy="3349057"/>
          </a:xfrm>
        </p:spPr>
      </p:pic>
    </p:spTree>
    <p:extLst>
      <p:ext uri="{BB962C8B-B14F-4D97-AF65-F5344CB8AC3E}">
        <p14:creationId xmlns:p14="http://schemas.microsoft.com/office/powerpoint/2010/main" val="414385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0"/>
            <a:ext cx="10058400" cy="1609344"/>
          </a:xfrm>
        </p:spPr>
        <p:txBody>
          <a:bodyPr>
            <a:noAutofit/>
          </a:bodyPr>
          <a:lstStyle/>
          <a:p>
            <a:r>
              <a:rPr lang="en-GB" sz="4000" dirty="0"/>
              <a:t>Binary image containing just largest and Centroid distance function of that region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00102"/>
            <a:ext cx="4754562" cy="3565921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9975" y="2494808"/>
            <a:ext cx="4754563" cy="3376508"/>
          </a:xfrm>
        </p:spPr>
      </p:pic>
    </p:spTree>
    <p:extLst>
      <p:ext uri="{BB962C8B-B14F-4D97-AF65-F5344CB8AC3E}">
        <p14:creationId xmlns:p14="http://schemas.microsoft.com/office/powerpoint/2010/main" val="8664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Scale Normalization vs Scale and Rotation Normalization</a:t>
            </a:r>
            <a:endParaRPr lang="en-GB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914" y="2146300"/>
            <a:ext cx="6282267" cy="4711700"/>
          </a:xfrm>
        </p:spPr>
      </p:pic>
    </p:spTree>
    <p:extLst>
      <p:ext uri="{BB962C8B-B14F-4D97-AF65-F5344CB8AC3E}">
        <p14:creationId xmlns:p14="http://schemas.microsoft.com/office/powerpoint/2010/main" val="17355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</TotalTime>
  <Words>67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Representation</vt:lpstr>
      <vt:lpstr>Binary image containing just largest and Centroid distance function of that region</vt:lpstr>
      <vt:lpstr>Binary image containing just largest and Centroid distance function of that region</vt:lpstr>
      <vt:lpstr>Binary image containing just largest and Centroid distance function of that region</vt:lpstr>
      <vt:lpstr>Binary image containing just largest and Centroid distance function of that region</vt:lpstr>
      <vt:lpstr>Scale Normalization vs Scale and Rotation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</dc:title>
  <dc:creator>Shwet Shah</dc:creator>
  <cp:lastModifiedBy>Shwet Shah</cp:lastModifiedBy>
  <cp:revision>3</cp:revision>
  <dcterms:created xsi:type="dcterms:W3CDTF">2016-11-12T04:27:55Z</dcterms:created>
  <dcterms:modified xsi:type="dcterms:W3CDTF">2016-11-12T04:56:36Z</dcterms:modified>
</cp:coreProperties>
</file>