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11/18/2016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Split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9404" y="4468031"/>
            <a:ext cx="7891272" cy="1322567"/>
          </a:xfrm>
        </p:spPr>
        <p:txBody>
          <a:bodyPr/>
          <a:lstStyle/>
          <a:p>
            <a:pPr algn="ctr"/>
            <a:r>
              <a:rPr lang="en-GB" dirty="0"/>
              <a:t>Digital Image Processing</a:t>
            </a:r>
          </a:p>
          <a:p>
            <a:pPr algn="ctr"/>
            <a:r>
              <a:rPr lang="en-GB" dirty="0"/>
              <a:t>In-class Exercise 16</a:t>
            </a:r>
          </a:p>
          <a:p>
            <a:pPr algn="ctr"/>
            <a:r>
              <a:rPr lang="en-GB" dirty="0"/>
              <a:t>Shwet Shah (800904562)</a:t>
            </a:r>
          </a:p>
        </p:txBody>
      </p:sp>
    </p:spTree>
    <p:extLst>
      <p:ext uri="{BB962C8B-B14F-4D97-AF65-F5344CB8AC3E}">
        <p14:creationId xmlns:p14="http://schemas.microsoft.com/office/powerpoint/2010/main" val="73319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quad.png with Threshold = 100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4486" y="2093976"/>
            <a:ext cx="5809123" cy="4764024"/>
          </a:xfrm>
        </p:spPr>
      </p:pic>
    </p:spTree>
    <p:extLst>
      <p:ext uri="{BB962C8B-B14F-4D97-AF65-F5344CB8AC3E}">
        <p14:creationId xmlns:p14="http://schemas.microsoft.com/office/powerpoint/2010/main" val="306233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diamond.png with Threshold = 20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3133" y="2093976"/>
            <a:ext cx="6311829" cy="4764024"/>
          </a:xfrm>
        </p:spPr>
      </p:pic>
    </p:spTree>
    <p:extLst>
      <p:ext uri="{BB962C8B-B14F-4D97-AF65-F5344CB8AC3E}">
        <p14:creationId xmlns:p14="http://schemas.microsoft.com/office/powerpoint/2010/main" val="2877894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input.png with Threshold = 10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0434" y="2093976"/>
            <a:ext cx="6757227" cy="4764024"/>
          </a:xfrm>
        </p:spPr>
      </p:pic>
    </p:spTree>
    <p:extLst>
      <p:ext uri="{BB962C8B-B14F-4D97-AF65-F5344CB8AC3E}">
        <p14:creationId xmlns:p14="http://schemas.microsoft.com/office/powerpoint/2010/main" val="399119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input.png with Threshold = 20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6892" y="2088982"/>
            <a:ext cx="6764311" cy="4769018"/>
          </a:xfrm>
        </p:spPr>
      </p:pic>
    </p:spTree>
    <p:extLst>
      <p:ext uri="{BB962C8B-B14F-4D97-AF65-F5344CB8AC3E}">
        <p14:creationId xmlns:p14="http://schemas.microsoft.com/office/powerpoint/2010/main" val="3992143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</TotalTime>
  <Words>32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Rockwell</vt:lpstr>
      <vt:lpstr>Rockwell Condensed</vt:lpstr>
      <vt:lpstr>Wingdings</vt:lpstr>
      <vt:lpstr>Wood Type</vt:lpstr>
      <vt:lpstr>Split</vt:lpstr>
      <vt:lpstr>quad.png with Threshold = 100</vt:lpstr>
      <vt:lpstr>diamond.png with Threshold = 20</vt:lpstr>
      <vt:lpstr>input.png with Threshold = 10</vt:lpstr>
      <vt:lpstr>input.png with Threshold = 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Split</dc:title>
  <dc:creator>Shwet Shah</dc:creator>
  <cp:lastModifiedBy>Shwet Shah</cp:lastModifiedBy>
  <cp:revision>1</cp:revision>
  <dcterms:created xsi:type="dcterms:W3CDTF">2016-11-19T04:23:44Z</dcterms:created>
  <dcterms:modified xsi:type="dcterms:W3CDTF">2016-11-19T04:32:21Z</dcterms:modified>
</cp:coreProperties>
</file>