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12/8/2020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12/8/2020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12/8/2020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0890D-01E6-49DF-A341-A670F1E2DAD4}" type="datetimeFigureOut">
              <a:rPr lang="en-US" smtClean="0"/>
              <a:t>12/8/2020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hwin-0911/t0d0-ap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241425"/>
          </a:xfrm>
        </p:spPr>
        <p:txBody>
          <a:bodyPr>
            <a:normAutofit/>
          </a:bodyPr>
          <a:lstStyle/>
          <a:p>
            <a:r>
              <a:rPr lang="en-US" sz="3200" dirty="0"/>
              <a:t>UE19CS204 – Web Technologies</a:t>
            </a:r>
            <a:br>
              <a:rPr lang="en-US" sz="3200" dirty="0"/>
            </a:br>
            <a:r>
              <a:rPr lang="en-US" sz="3200" dirty="0"/>
              <a:t>Mini Project</a:t>
            </a:r>
            <a:endParaRPr lang="en-GB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4038600"/>
            <a:ext cx="70866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Section - B </a:t>
            </a:r>
          </a:p>
          <a:p>
            <a:r>
              <a:rPr lang="en-US" sz="2800" dirty="0"/>
              <a:t>Aryan, Ashwin, Atharva, Chinmay – PES2UG19CS068, 071, 074, 098</a:t>
            </a:r>
            <a:endParaRPr lang="en-GB" sz="2800" dirty="0"/>
          </a:p>
        </p:txBody>
      </p:sp>
      <p:sp>
        <p:nvSpPr>
          <p:cNvPr id="1030" name="AutoShape 6" descr="PES University - Home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" name="Picture 6" descr="inde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038" y="0"/>
            <a:ext cx="1685925" cy="1685925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1143000" y="6172200"/>
            <a:ext cx="7086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GITHUB Links -</a:t>
            </a:r>
            <a:r>
              <a:rPr lang="en-IN" sz="2800" dirty="0">
                <a:hlinkClick r:id="rId3" tooltip="https://github.com/ashwin-0911/t0d0-app"/>
              </a:rPr>
              <a:t>https://github.com/ashwin-0911/t0d0-app</a:t>
            </a:r>
            <a:endParaRPr lang="en-IN" sz="2800" dirty="0"/>
          </a:p>
          <a:p>
            <a:pPr lvl="0" algn="ctr">
              <a:spcBef>
                <a:spcPct val="20000"/>
              </a:spcBef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https://github.com/aryan2090/Expense-Tracker.git 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85800" y="2895600"/>
            <a:ext cx="77724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Project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Title – Student Productivity Bundle 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We have made a student productivity app bundle with 2 apps.  They are the expense tracker and the to-do list.</a:t>
            </a:r>
          </a:p>
          <a:p>
            <a:pPr marL="0" indent="0">
              <a:buNone/>
            </a:pPr>
            <a:r>
              <a:rPr lang="en-GB" dirty="0"/>
              <a:t>The Expense tracker Helps students keep track of their expenses. It has features like transaction history to help them with the same. The To-do list helps students keep track of various task and works.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A6E2D-6811-4E10-BBD0-C66388E4A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18F49-0A1E-4681-B598-079048350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Expense Tracker- </a:t>
            </a:r>
          </a:p>
          <a:p>
            <a:pPr marL="0" indent="0">
              <a:buNone/>
            </a:pPr>
            <a:r>
              <a:rPr lang="en-GB" dirty="0"/>
              <a:t>The monthly expense tracker has four main components. One is earning , another is the expenses, the next is the balance and the last is transaction list. Transaction list stores previous transactions using mongo DB.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6799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407F9-0C9C-4847-8AE9-154BA6863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5F7B3-DAC6-4278-B465-FEFBF9D6B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To-do List-</a:t>
            </a:r>
          </a:p>
          <a:p>
            <a:pPr marL="0" indent="0">
              <a:buNone/>
            </a:pPr>
            <a:r>
              <a:rPr lang="en-GB" dirty="0"/>
              <a:t>It contains 3 components- To-do list, Create task and edit task. The home page has the list with a link to the create task component. Each task has the information of Task name, Detail of task, Date to be completed by and a completed/ not completed checkbox.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8959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MERN</a:t>
            </a:r>
          </a:p>
          <a:p>
            <a:r>
              <a:rPr lang="en-GB" dirty="0"/>
              <a:t>Mongoose</a:t>
            </a:r>
          </a:p>
          <a:p>
            <a:r>
              <a:rPr lang="en-GB" dirty="0"/>
              <a:t>HTML</a:t>
            </a:r>
          </a:p>
          <a:p>
            <a:r>
              <a:rPr lang="en-GB" dirty="0"/>
              <a:t>CSS</a:t>
            </a:r>
          </a:p>
          <a:p>
            <a:r>
              <a:rPr lang="en-GB" dirty="0" err="1"/>
              <a:t>Axios</a:t>
            </a:r>
            <a:endParaRPr lang="en-GB" dirty="0"/>
          </a:p>
          <a:p>
            <a:r>
              <a:rPr lang="en-GB" dirty="0"/>
              <a:t>Bootstrap</a:t>
            </a:r>
          </a:p>
          <a:p>
            <a:r>
              <a:rPr lang="en-GB" dirty="0" err="1"/>
              <a:t>Cors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Contributions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Ashwin- Worked on the main to-do list, edit component, create component, and schema for MongoDB using Mongoose.</a:t>
            </a:r>
          </a:p>
          <a:p>
            <a:r>
              <a:rPr lang="en-GB" dirty="0"/>
              <a:t>Chinmay- Worked on Backend server(uses MERN and </a:t>
            </a:r>
            <a:r>
              <a:rPr lang="en-GB" dirty="0" err="1"/>
              <a:t>Cors</a:t>
            </a:r>
            <a:r>
              <a:rPr lang="en-GB" dirty="0"/>
              <a:t>), front end app creation using bootstrap, and styling</a:t>
            </a:r>
          </a:p>
          <a:p>
            <a:r>
              <a:rPr lang="en-GB" dirty="0"/>
              <a:t>Aryan- Worked on the MongoDB component and transaction list front and back end.</a:t>
            </a:r>
          </a:p>
          <a:p>
            <a:r>
              <a:rPr lang="en-GB" dirty="0"/>
              <a:t>Atharva- Worked on the addition of income and subtraction of expenses on both front and back end.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297</Words>
  <Application>Microsoft Office PowerPoint</Application>
  <PresentationFormat>On-screen Show (4:3)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UE19CS204 – Web Technologies Mini Project</vt:lpstr>
      <vt:lpstr>Abstract</vt:lpstr>
      <vt:lpstr>Abstract</vt:lpstr>
      <vt:lpstr>Abstract</vt:lpstr>
      <vt:lpstr>Technologies Used</vt:lpstr>
      <vt:lpstr>Member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UE19CS204 – Web Technologies Mini Project</dc:title>
  <dc:creator>VJ</dc:creator>
  <cp:lastModifiedBy>atharva gupta</cp:lastModifiedBy>
  <cp:revision>13</cp:revision>
  <dcterms:created xsi:type="dcterms:W3CDTF">2020-11-18T05:59:33Z</dcterms:created>
  <dcterms:modified xsi:type="dcterms:W3CDTF">2020-12-08T16:27:46Z</dcterms:modified>
</cp:coreProperties>
</file>