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8" r:id="rId12"/>
    <p:sldId id="267" r:id="rId13"/>
    <p:sldId id="272" r:id="rId14"/>
    <p:sldId id="274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4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5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1wnYdLEpgI" TargetMode="External"/><Relationship Id="rId4" Type="http://schemas.openxmlformats.org/officeDocument/2006/relationships/hyperlink" Target="https://youtube.com/playlist?list=PL-osiE80TeTuRUfjRe54Eea17-YfnOOA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9199F-7840-4680-B482-21777E39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/>
              <a:t>Using Git and GitHub for personal and collaborative workflows</a:t>
            </a:r>
            <a:endParaRPr lang="en-IN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E0C61-9A7E-4841-B24A-7C9AADB2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Reinforcement Learning Discussion Sessions</a:t>
            </a:r>
          </a:p>
          <a:p>
            <a:pPr>
              <a:lnSpc>
                <a:spcPct val="120000"/>
              </a:lnSpc>
            </a:pPr>
            <a:r>
              <a:rPr lang="en-US" sz="1500"/>
              <a:t>Prof. M Dehghani</a:t>
            </a:r>
          </a:p>
          <a:p>
            <a:pPr>
              <a:lnSpc>
                <a:spcPct val="120000"/>
              </a:lnSpc>
            </a:pPr>
            <a:r>
              <a:rPr lang="en-US" sz="1500"/>
              <a:t>Ashwin Devanga</a:t>
            </a:r>
            <a:endParaRPr lang="en-IN" sz="15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4841-ACAC-44FA-A3A9-9E7B1753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4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16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CF603-5FF2-45BF-8004-A9F7CBC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B3F-CB13-4D79-99EB-6D6099E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branch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creates a new branch in the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99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CF603-5FF2-45BF-8004-A9F7CBC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B3F-CB13-4D79-99EB-6D6099E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the list of all commits you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used with different tags it can give you an overview of all the branches and commits in the entire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28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CF603-5FF2-45BF-8004-A9F7CBC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checkout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B3F-CB13-4D79-99EB-6D6099E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checkout &lt;branch name/ log id&gt;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changes the branch or the version of the code you are working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2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CF603-5FF2-45BF-8004-A9F7CBC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merge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B3F-CB13-4D79-99EB-6D6099E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merges the branch specified to the current branch.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2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your own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406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IN" dirty="0"/>
              <a:t>Pulling from and Pushing to GitHub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make sure your git server is up to date with your local repository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pull</a:t>
            </a:r>
          </a:p>
        </p:txBody>
      </p:sp>
    </p:spTree>
    <p:extLst>
      <p:ext uri="{BB962C8B-B14F-4D97-AF65-F5344CB8AC3E}">
        <p14:creationId xmlns:p14="http://schemas.microsoft.com/office/powerpoint/2010/main" val="104543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IN" dirty="0"/>
              <a:t>Pulling from and Pushing to GitHub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requires permission from the git server for your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your GitHub username and password was sufficient.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you need to setup SSH access using SSH keys. </a:t>
            </a:r>
          </a:p>
        </p:txBody>
      </p:sp>
    </p:spTree>
    <p:extLst>
      <p:ext uri="{BB962C8B-B14F-4D97-AF65-F5344CB8AC3E}">
        <p14:creationId xmlns:p14="http://schemas.microsoft.com/office/powerpoint/2010/main" val="76992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IN" dirty="0"/>
              <a:t>Pulling from and Pushing to GitHub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remote add origin &lt;git server-repository URL&gt;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push –u origin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push –set-upstream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32721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/>
              <a:t>Forks and Pull Requests on GitHub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Licensing on GitHub</a:t>
            </a:r>
          </a:p>
        </p:txBody>
      </p:sp>
    </p:spTree>
    <p:extLst>
      <p:ext uri="{BB962C8B-B14F-4D97-AF65-F5344CB8AC3E}">
        <p14:creationId xmlns:p14="http://schemas.microsoft.com/office/powerpoint/2010/main" val="40842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A8C1AD-1D11-4FB2-AAD0-12488992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B99-2BD0-456A-BC31-E70713C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Git?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vs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up your own GitHub Repository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Pulling from and Pushing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Forks and Pull Requests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 on GitHub</a:t>
            </a:r>
          </a:p>
        </p:txBody>
      </p:sp>
    </p:spTree>
    <p:extLst>
      <p:ext uri="{BB962C8B-B14F-4D97-AF65-F5344CB8AC3E}">
        <p14:creationId xmlns:p14="http://schemas.microsoft.com/office/powerpoint/2010/main" val="6744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Licensing on GitHub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 allows your project to be used by someone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types of licenses exist but we are mostly concerned with opensource licensing</a:t>
            </a:r>
          </a:p>
        </p:txBody>
      </p:sp>
    </p:spTree>
    <p:extLst>
      <p:ext uri="{BB962C8B-B14F-4D97-AF65-F5344CB8AC3E}">
        <p14:creationId xmlns:p14="http://schemas.microsoft.com/office/powerpoint/2010/main" val="233342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Licensing on GitHub: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opensource licenses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BSD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Unlicense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 License</a:t>
            </a:r>
          </a:p>
        </p:txBody>
      </p:sp>
    </p:spTree>
    <p:extLst>
      <p:ext uri="{BB962C8B-B14F-4D97-AF65-F5344CB8AC3E}">
        <p14:creationId xmlns:p14="http://schemas.microsoft.com/office/powerpoint/2010/main" val="206077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0B298-37E1-456E-A23B-12CAC193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289BFE6-8854-4553-8A8D-FD4DC59C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02F46-CBA9-46BD-8DFA-C18C1B1751B6}"/>
              </a:ext>
            </a:extLst>
          </p:cNvPr>
          <p:cNvSpPr txBox="1"/>
          <p:nvPr/>
        </p:nvSpPr>
        <p:spPr>
          <a:xfrm>
            <a:off x="1920874" y="4412974"/>
            <a:ext cx="8932863" cy="16777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Videos to help you better understand git and GitHub:</a:t>
            </a:r>
            <a:endParaRPr lang="en-US" sz="1500" spc="150" dirty="0">
              <a:solidFill>
                <a:schemeClr val="tx1">
                  <a:lumMod val="75000"/>
                  <a:lumOff val="25000"/>
                </a:schemeClr>
              </a:solidFill>
              <a:hlinkClick r:id="rId4"/>
            </a:endParaRPr>
          </a:p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https://youtube.com/playlist?list=PL-osiE80TeTuRUfjRe54Eea17-YfnOOAx</a:t>
            </a:r>
            <a:endParaRPr lang="en-US" sz="15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https://www.youtube.com/watch?v=f1wnYdLEpgI</a:t>
            </a:r>
            <a:endParaRPr lang="en-US" sz="15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5A124-38AD-4DE5-85A0-43E7756E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What is Git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8ABD-5930-4363-A442-076AC1E6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developed by Linus Torvalds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Evolved to compete with collaborative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E1482-18F6-43CF-BF32-39AE042A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92" y="36580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0B85C-1262-4863-9CB3-EDA31761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Git vs GitHub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7692-F9D7-4047-A833-68AEBED5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is a command line tool for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is an open server where you can store your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is, in other words, a cloud storage solution for your projects.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servers are used for larger projects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F7EFB-0827-4E86-A496-A43A8F94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2" y="4220441"/>
            <a:ext cx="2322005" cy="226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D6AC3-8D9A-424F-B774-D24E3C99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1" y="184818"/>
            <a:ext cx="2322005" cy="23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F7AF-F7AB-47B4-804A-E28E2CD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Git Commands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46B-7A07-438F-AE7A-6A583D8A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commands to remember.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can be found using:</a:t>
            </a:r>
            <a:br>
              <a:rPr lang="en-US" dirty="0"/>
            </a:br>
            <a:r>
              <a:rPr lang="en-US" dirty="0"/>
              <a:t>		$git –help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basic commands are however used over and over, and they are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7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B0AD02-9A52-477E-ABEA-345938FC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</a:t>
            </a:r>
            <a:r>
              <a:rPr lang="en-US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09AE-7808-4FA1-97F4-73098573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initialize a git repository in a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Starts version control on the folder you are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B0AD02-9A52-477E-ABEA-345938FC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clone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09AE-7808-4FA1-97F4-73098573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clone &lt;git server-repository URL&gt;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clone a git repository on a server to your local machine. It doesn’t require permissions of any kind; however, you agree to the license the repository is under.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FCC1BF-9448-4878-8AF8-1E24F299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add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0DCD-6E7B-460C-A0B4-F3D91A7B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add &lt;</a:t>
            </a:r>
            <a:r>
              <a:rPr lang="en-US" dirty="0" err="1"/>
              <a:t>dir</a:t>
            </a:r>
            <a:r>
              <a:rPr lang="en-US" dirty="0"/>
              <a:t>/file path&gt;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files before committing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makes sure the files are tracked.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6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CF603-5FF2-45BF-8004-A9F7CBC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Git Commands: 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3B3F-CB13-4D79-99EB-6D6099EC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commit –m “&lt;message for the commit&gt;”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creates a version copy and saves it.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return to this version later if you need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50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01B27"/>
      </a:dk2>
      <a:lt2>
        <a:srgbClr val="F0F1F3"/>
      </a:lt2>
      <a:accent1>
        <a:srgbClr val="AFA244"/>
      </a:accent1>
      <a:accent2>
        <a:srgbClr val="B1713B"/>
      </a:accent2>
      <a:accent3>
        <a:srgbClr val="C3524D"/>
      </a:accent3>
      <a:accent4>
        <a:srgbClr val="B13B67"/>
      </a:accent4>
      <a:accent5>
        <a:srgbClr val="C34DAA"/>
      </a:accent5>
      <a:accent6>
        <a:srgbClr val="993BB1"/>
      </a:accent6>
      <a:hlink>
        <a:srgbClr val="5664C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584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Meiryo</vt:lpstr>
      <vt:lpstr>Arial</vt:lpstr>
      <vt:lpstr>Corbel</vt:lpstr>
      <vt:lpstr>SketchLinesVTI</vt:lpstr>
      <vt:lpstr>Using Git and GitHub for personal and collaborative workflows</vt:lpstr>
      <vt:lpstr>Agenda</vt:lpstr>
      <vt:lpstr>What is Git</vt:lpstr>
      <vt:lpstr>Git vs GitHub</vt:lpstr>
      <vt:lpstr>Git Commands</vt:lpstr>
      <vt:lpstr>Git Commands: init</vt:lpstr>
      <vt:lpstr>Git Commands: clone</vt:lpstr>
      <vt:lpstr>Git Commands: add</vt:lpstr>
      <vt:lpstr>Git Commands: commit</vt:lpstr>
      <vt:lpstr>Git Commands: branch</vt:lpstr>
      <vt:lpstr>Git Commands: log</vt:lpstr>
      <vt:lpstr>Git Commands: checkout</vt:lpstr>
      <vt:lpstr>Git Commands: merge</vt:lpstr>
      <vt:lpstr>Creating your own GitHub repository</vt:lpstr>
      <vt:lpstr>Pulling from and Pushing to GitHub</vt:lpstr>
      <vt:lpstr>Pulling from and Pushing to GitHub</vt:lpstr>
      <vt:lpstr>Pulling from and Pushing to GitHub</vt:lpstr>
      <vt:lpstr>Forks and Pull Requests on GitHub</vt:lpstr>
      <vt:lpstr>Licensing on GitHub</vt:lpstr>
      <vt:lpstr>Licensing on GitHub</vt:lpstr>
      <vt:lpstr>Licensing on GitHub: opensource licenses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for personal and collaborative workflows</dc:title>
  <dc:creator>Ashwin Devanga</dc:creator>
  <cp:lastModifiedBy>Ashwin Devanga</cp:lastModifiedBy>
  <cp:revision>2</cp:revision>
  <dcterms:created xsi:type="dcterms:W3CDTF">2022-02-08T08:44:33Z</dcterms:created>
  <dcterms:modified xsi:type="dcterms:W3CDTF">2022-02-08T12:12:36Z</dcterms:modified>
</cp:coreProperties>
</file>