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2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15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7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0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154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3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1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9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3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9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3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45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41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51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4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2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0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4FA966-912A-402C-8C1D-DC0354608A30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257B10-C01D-40D9-B516-5B7FC7CD6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7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8063" y="3076984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Group -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Project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Ticket Booking Platform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CD7244-54DA-4008-AB9D-273D32B12D61}"/>
              </a:ext>
            </a:extLst>
          </p:cNvPr>
          <p:cNvSpPr txBox="1">
            <a:spLocks/>
          </p:cNvSpPr>
          <p:nvPr/>
        </p:nvSpPr>
        <p:spPr>
          <a:xfrm>
            <a:off x="2124005" y="340468"/>
            <a:ext cx="4477520" cy="820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Road Map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8FFE-383C-4425-A696-DB0CFF8BBDFF}"/>
              </a:ext>
            </a:extLst>
          </p:cNvPr>
          <p:cNvSpPr txBox="1"/>
          <p:nvPr/>
        </p:nvSpPr>
        <p:spPr>
          <a:xfrm>
            <a:off x="3002808" y="1758721"/>
            <a:ext cx="7197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b="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application development will proceed through the following phases: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Development using Core Java and JPA integrated with Hibernate.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Integration of Spring Boot, Rest Controller, and JPA with Hibernate.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UI design utilizing Angular (Front End) and its integration with the functionalities developed in the previous phase.</a:t>
            </a:r>
            <a:endParaRPr lang="en-US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06F89B2F-4FE8-4FCC-9E43-B4A6CCE91ECE}"/>
              </a:ext>
            </a:extLst>
          </p:cNvPr>
          <p:cNvSpPr txBox="1">
            <a:spLocks/>
          </p:cNvSpPr>
          <p:nvPr/>
        </p:nvSpPr>
        <p:spPr>
          <a:xfrm>
            <a:off x="2614482" y="563410"/>
            <a:ext cx="6984156" cy="863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Plan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016093D-90E2-4221-B4C3-A2263391E409}"/>
              </a:ext>
            </a:extLst>
          </p:cNvPr>
          <p:cNvSpPr txBox="1">
            <a:spLocks/>
          </p:cNvSpPr>
          <p:nvPr/>
        </p:nvSpPr>
        <p:spPr>
          <a:xfrm>
            <a:off x="4009877" y="1647097"/>
            <a:ext cx="7662719" cy="50110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27013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231775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25" indent="-219075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design process will be as follows: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Skeleton Generation: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Create a framework based on the provided class design.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Test-Driven Development (TDD) Approach: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Identify test scenarios for each module.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Draft the initial failing test cases.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Modify and refine until all test cases pass (turn them GREEN).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Incremental Implementation: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Develop the case study step by step, ensuring each phase builds upon the last.</a:t>
            </a:r>
          </a:p>
        </p:txBody>
      </p:sp>
    </p:spTree>
    <p:extLst>
      <p:ext uri="{BB962C8B-B14F-4D97-AF65-F5344CB8AC3E}">
        <p14:creationId xmlns:p14="http://schemas.microsoft.com/office/powerpoint/2010/main" val="305853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8BB744-6374-4EDC-8D02-B80FA9F5D65F}"/>
              </a:ext>
            </a:extLst>
          </p:cNvPr>
          <p:cNvSpPr txBox="1"/>
          <p:nvPr/>
        </p:nvSpPr>
        <p:spPr>
          <a:xfrm>
            <a:off x="2238239" y="851897"/>
            <a:ext cx="57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08FFE-383C-4425-A696-DB0CFF8BBDFF}"/>
              </a:ext>
            </a:extLst>
          </p:cNvPr>
          <p:cNvSpPr txBox="1"/>
          <p:nvPr/>
        </p:nvSpPr>
        <p:spPr>
          <a:xfrm>
            <a:off x="2554938" y="1600101"/>
            <a:ext cx="7197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Login Module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Customer Module</a:t>
            </a:r>
          </a:p>
          <a:p>
            <a:pPr marL="342900" indent="-342900">
              <a:buAutoNum type="arabicPeriod"/>
            </a:pPr>
            <a:r>
              <a:rPr lang="en-US" b="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Event Management Module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Screen Management Module</a:t>
            </a:r>
          </a:p>
          <a:p>
            <a:pPr marL="342900" indent="-342900">
              <a:buAutoNum type="arabicPeriod"/>
            </a:pPr>
            <a:r>
              <a:rPr lang="en-US" b="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Ticket Booking Management Module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Theatre Management Module</a:t>
            </a:r>
            <a:endParaRPr lang="en-US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2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8BB744-6374-4EDC-8D02-B80FA9F5D65F}"/>
              </a:ext>
            </a:extLst>
          </p:cNvPr>
          <p:cNvSpPr txBox="1"/>
          <p:nvPr/>
        </p:nvSpPr>
        <p:spPr>
          <a:xfrm>
            <a:off x="2238239" y="851897"/>
            <a:ext cx="57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 Diagram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12543" t="9710" r="21424" b="19141"/>
          <a:stretch/>
        </p:blipFill>
        <p:spPr bwMode="auto">
          <a:xfrm>
            <a:off x="3761217" y="1588954"/>
            <a:ext cx="7546207" cy="45527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549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8BB744-6374-4EDC-8D02-B80FA9F5D65F}"/>
              </a:ext>
            </a:extLst>
          </p:cNvPr>
          <p:cNvSpPr txBox="1"/>
          <p:nvPr/>
        </p:nvSpPr>
        <p:spPr>
          <a:xfrm>
            <a:off x="2238239" y="851897"/>
            <a:ext cx="57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Service Interface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17155" t="15775" r="17755" b="17489"/>
          <a:stretch/>
        </p:blipFill>
        <p:spPr bwMode="auto">
          <a:xfrm>
            <a:off x="4039469" y="1883508"/>
            <a:ext cx="6578430" cy="40907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413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8BB744-6374-4EDC-8D02-B80FA9F5D65F}"/>
              </a:ext>
            </a:extLst>
          </p:cNvPr>
          <p:cNvSpPr txBox="1"/>
          <p:nvPr/>
        </p:nvSpPr>
        <p:spPr>
          <a:xfrm>
            <a:off x="2238239" y="851897"/>
            <a:ext cx="57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Repository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16470" t="13501" r="18688" b="17640"/>
          <a:stretch/>
        </p:blipFill>
        <p:spPr bwMode="auto">
          <a:xfrm>
            <a:off x="3685101" y="1784001"/>
            <a:ext cx="6092790" cy="38210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097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07078" cy="69227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5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1" y="87220"/>
            <a:ext cx="1990476" cy="47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8BB744-6374-4EDC-8D02-B80FA9F5D65F}"/>
              </a:ext>
            </a:extLst>
          </p:cNvPr>
          <p:cNvSpPr txBox="1"/>
          <p:nvPr/>
        </p:nvSpPr>
        <p:spPr>
          <a:xfrm>
            <a:off x="3217953" y="2652704"/>
            <a:ext cx="5737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US" sz="6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43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</TotalTime>
  <Words>105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Corbel</vt:lpstr>
      <vt:lpstr>Wingdings</vt:lpstr>
      <vt:lpstr>Parallax</vt:lpstr>
      <vt:lpstr>Group -  Project Ticket Booking Platform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-  Project Ticket Booking Platform</dc:title>
  <dc:creator>Amit Badhe</dc:creator>
  <cp:lastModifiedBy>Amit Badhe</cp:lastModifiedBy>
  <cp:revision>3</cp:revision>
  <dcterms:created xsi:type="dcterms:W3CDTF">2023-10-12T07:54:05Z</dcterms:created>
  <dcterms:modified xsi:type="dcterms:W3CDTF">2023-10-12T08:30:07Z</dcterms:modified>
</cp:coreProperties>
</file>