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5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3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3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409AC3-925A-48DC-867D-E15E74E13AD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78336B-45E7-49CE-8BAA-4D7EDF76FF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13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2934-C382-1040-4987-8F59C12B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889051"/>
          </a:xfrm>
        </p:spPr>
        <p:txBody>
          <a:bodyPr/>
          <a:lstStyle/>
          <a:p>
            <a:pPr algn="ctr"/>
            <a:r>
              <a:rPr lang="en-IN" dirty="0"/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E50F-9A94-2EC1-08FC-C3DB2C7DF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412" y="4503539"/>
            <a:ext cx="4546410" cy="59032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Ashwin athreya h s</a:t>
            </a:r>
          </a:p>
        </p:txBody>
      </p:sp>
    </p:spTree>
    <p:extLst>
      <p:ext uri="{BB962C8B-B14F-4D97-AF65-F5344CB8AC3E}">
        <p14:creationId xmlns:p14="http://schemas.microsoft.com/office/powerpoint/2010/main" val="297475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058A-0F16-72A0-39BA-E3D28329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Throws-Throw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42AE-FF8E-EB51-E3B5-B8D76DD7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482"/>
            <a:ext cx="11029615" cy="494851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import java.io.IOException;</a:t>
            </a:r>
          </a:p>
          <a:p>
            <a:endParaRPr lang="en-IN" dirty="0"/>
          </a:p>
          <a:p>
            <a:r>
              <a:rPr lang="en-IN" dirty="0"/>
              <a:t>public class CheckedExceptionExample {</a:t>
            </a:r>
          </a:p>
          <a:p>
            <a:endParaRPr lang="en-IN" dirty="0"/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throwIOException();</a:t>
            </a:r>
          </a:p>
          <a:p>
            <a:r>
              <a:rPr lang="en-IN" dirty="0"/>
              <a:t>        } catch (IOException e) {</a:t>
            </a:r>
          </a:p>
          <a:p>
            <a:r>
              <a:rPr lang="en-IN" dirty="0"/>
              <a:t>            System.out.println("Caught IOException: " + e.getMessage());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static void throwIOException() </a:t>
            </a:r>
            <a:r>
              <a:rPr lang="en-IN" sz="2100" b="1" dirty="0"/>
              <a:t>throws</a:t>
            </a:r>
            <a:r>
              <a:rPr lang="en-IN" dirty="0"/>
              <a:t> IOException {</a:t>
            </a:r>
          </a:p>
          <a:p>
            <a:r>
              <a:rPr lang="en-IN" dirty="0"/>
              <a:t>        </a:t>
            </a:r>
            <a:r>
              <a:rPr lang="en-IN" sz="2100" b="1" dirty="0"/>
              <a:t>throw new </a:t>
            </a:r>
            <a:r>
              <a:rPr lang="en-IN" dirty="0"/>
              <a:t>IOException("This is an IO Exception.");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4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8D31-C9BE-86C4-0B8D-8AC438F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3463-31D5-F3AD-25B1-BA4FF5AD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9836"/>
            <a:ext cx="11029615" cy="5038164"/>
          </a:xfrm>
        </p:spPr>
        <p:txBody>
          <a:bodyPr>
            <a:noAutofit/>
          </a:bodyPr>
          <a:lstStyle/>
          <a:p>
            <a:r>
              <a:rPr lang="en-IN" sz="1500" dirty="0"/>
              <a:t>import java.io.*; </a:t>
            </a:r>
          </a:p>
          <a:p>
            <a:r>
              <a:rPr lang="en-IN" sz="1500" dirty="0"/>
              <a:t>class GFG { </a:t>
            </a:r>
          </a:p>
          <a:p>
            <a:r>
              <a:rPr lang="en-IN" sz="1500" dirty="0"/>
              <a:t>	public static void main(String[] args) { </a:t>
            </a:r>
          </a:p>
          <a:p>
            <a:r>
              <a:rPr lang="en-IN" sz="1500" dirty="0"/>
              <a:t>		try { </a:t>
            </a:r>
          </a:p>
          <a:p>
            <a:r>
              <a:rPr lang="en-IN" sz="1500" dirty="0"/>
              <a:t>			System.out.println("inside try block"); </a:t>
            </a:r>
          </a:p>
          <a:p>
            <a:r>
              <a:rPr lang="en-IN" sz="1500" dirty="0"/>
              <a:t>			System.out.println(34 / 2); </a:t>
            </a:r>
          </a:p>
          <a:p>
            <a:r>
              <a:rPr lang="en-IN" sz="1500" dirty="0"/>
              <a:t>		}  catch (ArithmeticException e) { </a:t>
            </a:r>
          </a:p>
          <a:p>
            <a:r>
              <a:rPr lang="en-IN" sz="1500" dirty="0"/>
              <a:t>			System.out.println("Arithmetic Exception");</a:t>
            </a:r>
          </a:p>
          <a:p>
            <a:r>
              <a:rPr lang="en-IN" sz="1500" dirty="0"/>
              <a:t>		} </a:t>
            </a:r>
            <a:r>
              <a:rPr lang="en-IN" b="1" dirty="0"/>
              <a:t>finally</a:t>
            </a:r>
            <a:r>
              <a:rPr lang="en-IN" sz="1500" dirty="0"/>
              <a:t> { </a:t>
            </a:r>
          </a:p>
          <a:p>
            <a:r>
              <a:rPr lang="en-IN" sz="1500" dirty="0"/>
              <a:t>			System.out.println( "finally : I execute always."); 	</a:t>
            </a:r>
          </a:p>
          <a:p>
            <a:r>
              <a:rPr lang="en-IN" sz="1500" dirty="0"/>
              <a:t>		} </a:t>
            </a:r>
          </a:p>
          <a:p>
            <a:r>
              <a:rPr lang="en-IN" sz="1500" dirty="0"/>
              <a:t>	} </a:t>
            </a:r>
          </a:p>
          <a:p>
            <a:r>
              <a:rPr lang="en-IN" sz="1500" dirty="0"/>
              <a:t>}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56168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34CB0-C482-0928-7F14-0E70719B3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124635"/>
            <a:ext cx="8955740" cy="3534009"/>
          </a:xfrm>
        </p:spPr>
      </p:pic>
    </p:spTree>
    <p:extLst>
      <p:ext uri="{BB962C8B-B14F-4D97-AF65-F5344CB8AC3E}">
        <p14:creationId xmlns:p14="http://schemas.microsoft.com/office/powerpoint/2010/main" val="31708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B73D-7EB4-C3B6-4337-E0F17822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6FC8-DFD1-E5A6-A97E-59E09FF4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An event, which occurs during the execution of a program, that disrupts the normal flow of execution’s instructions</a:t>
            </a:r>
          </a:p>
          <a:p>
            <a:endParaRPr lang="en-IN" sz="2800" dirty="0"/>
          </a:p>
          <a:p>
            <a:r>
              <a:rPr lang="en-IN" sz="2800" dirty="0"/>
              <a:t>Occurs when our code ask jvm to perform the technically impossible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6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8681-ED54-FA07-BDA4-D81F6503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Exception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204-E3D3-7C9B-C4A2-BFE8088A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234"/>
            <a:ext cx="10515600" cy="4204729"/>
          </a:xfrm>
        </p:spPr>
        <p:txBody>
          <a:bodyPr/>
          <a:lstStyle/>
          <a:p>
            <a:r>
              <a:rPr lang="en-IN" sz="2800" dirty="0"/>
              <a:t>All Exception are part of built-in class </a:t>
            </a:r>
            <a:r>
              <a:rPr lang="en-IN" sz="2800" b="1" dirty="0"/>
              <a:t>Throwable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lang="en-IN" sz="2800" dirty="0"/>
              <a:t>Throwable has two sub-classes       </a:t>
            </a:r>
          </a:p>
          <a:p>
            <a:pPr lvl="1"/>
            <a:r>
              <a:rPr lang="en-IN" sz="2800" dirty="0"/>
              <a:t>Error</a:t>
            </a:r>
          </a:p>
          <a:p>
            <a:pPr lvl="1"/>
            <a:r>
              <a:rPr lang="en-IN" sz="2800" dirty="0"/>
              <a:t>Exception    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8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2455-3143-FA44-82E4-6C85CA9F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Exception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BF300-2519-F94C-47E5-51E3FA92D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2017058"/>
            <a:ext cx="8713695" cy="4652683"/>
          </a:xfrm>
        </p:spPr>
      </p:pic>
    </p:spTree>
    <p:extLst>
      <p:ext uri="{BB962C8B-B14F-4D97-AF65-F5344CB8AC3E}">
        <p14:creationId xmlns:p14="http://schemas.microsoft.com/office/powerpoint/2010/main" val="3423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5E64-2EC8-5021-9C5D-84B9928F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2E1-C798-536C-A517-436EADA1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Error hierarchy describes internal errors and resource exhaustion</a:t>
            </a:r>
          </a:p>
          <a:p>
            <a:r>
              <a:rPr lang="en-IN" sz="2800" dirty="0"/>
              <a:t>Relatively rare</a:t>
            </a:r>
          </a:p>
          <a:p>
            <a:r>
              <a:rPr lang="en-IN" sz="2800" dirty="0"/>
              <a:t>Mostly beyond programmers control</a:t>
            </a:r>
          </a:p>
        </p:txBody>
      </p:sp>
    </p:spTree>
    <p:extLst>
      <p:ext uri="{BB962C8B-B14F-4D97-AF65-F5344CB8AC3E}">
        <p14:creationId xmlns:p14="http://schemas.microsoft.com/office/powerpoint/2010/main" val="17752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A7D-B3D9-3460-618F-9851E3F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Types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8ECF-0710-81A1-13FE-ADFF49A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Checked Exceptions</a:t>
            </a:r>
          </a:p>
          <a:p>
            <a:pPr lvl="1"/>
            <a:r>
              <a:rPr lang="en-IN" sz="2400" dirty="0"/>
              <a:t>Compile time Exceptions</a:t>
            </a:r>
          </a:p>
          <a:p>
            <a:pPr lvl="1"/>
            <a:r>
              <a:rPr lang="en-IN" sz="2400" dirty="0"/>
              <a:t>Should be handled by the programmer</a:t>
            </a:r>
          </a:p>
          <a:p>
            <a:endParaRPr lang="en-IN" sz="2800" dirty="0"/>
          </a:p>
          <a:p>
            <a:r>
              <a:rPr lang="en-IN" sz="2800" dirty="0"/>
              <a:t>Unchecked exceptions</a:t>
            </a:r>
          </a:p>
          <a:p>
            <a:pPr lvl="1"/>
            <a:r>
              <a:rPr lang="en-IN" sz="2400" dirty="0"/>
              <a:t>Runtime Exceptions</a:t>
            </a:r>
          </a:p>
          <a:p>
            <a:pPr lvl="1"/>
            <a:r>
              <a:rPr lang="en-IN" sz="2400" dirty="0"/>
              <a:t>JVM handles the exception</a:t>
            </a:r>
          </a:p>
        </p:txBody>
      </p:sp>
    </p:spTree>
    <p:extLst>
      <p:ext uri="{BB962C8B-B14F-4D97-AF65-F5344CB8AC3E}">
        <p14:creationId xmlns:p14="http://schemas.microsoft.com/office/powerpoint/2010/main" val="98167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FE1-7DC2-6C1F-512F-AD031065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B1D0-6BA6-99F5-B896-A00324B56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161136" cy="3633047"/>
          </a:xfrm>
        </p:spPr>
        <p:txBody>
          <a:bodyPr>
            <a:normAutofit fontScale="62500" lnSpcReduction="20000"/>
          </a:bodyPr>
          <a:lstStyle/>
          <a:p>
            <a:r>
              <a:rPr lang="en-IN" sz="4500" b="0" i="0" dirty="0">
                <a:solidFill>
                  <a:srgbClr val="202124"/>
                </a:solidFill>
                <a:effectLst/>
                <a:latin typeface="Google Sans"/>
              </a:rPr>
              <a:t>Null-Pointer Exception</a:t>
            </a:r>
            <a:endParaRPr lang="en-IN" sz="4500" dirty="0">
              <a:solidFill>
                <a:srgbClr val="202124"/>
              </a:solidFill>
              <a:latin typeface="Google Sans"/>
            </a:endParaRPr>
          </a:p>
          <a:p>
            <a:r>
              <a:rPr lang="en-IN" sz="4500" b="0" i="0" dirty="0">
                <a:solidFill>
                  <a:srgbClr val="202124"/>
                </a:solidFill>
                <a:effectLst/>
                <a:latin typeface="Google Sans"/>
              </a:rPr>
              <a:t> Class-Cast Exception</a:t>
            </a:r>
            <a:endParaRPr lang="en-IN" sz="4500" dirty="0">
              <a:solidFill>
                <a:srgbClr val="202124"/>
              </a:solidFill>
              <a:latin typeface="Google Sans"/>
            </a:endParaRPr>
          </a:p>
          <a:p>
            <a:r>
              <a:rPr lang="en-IN" sz="4500" b="0" i="0" dirty="0">
                <a:solidFill>
                  <a:srgbClr val="202124"/>
                </a:solidFill>
                <a:effectLst/>
                <a:latin typeface="Google Sans"/>
              </a:rPr>
              <a:t> Arithmetic Exception</a:t>
            </a:r>
            <a:endParaRPr lang="en-IN" sz="45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5A1D4-D651-8659-2262-5EAAF9F5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6847" y="2228003"/>
            <a:ext cx="8175811" cy="4540350"/>
          </a:xfrm>
        </p:spPr>
        <p:txBody>
          <a:bodyPr>
            <a:noAutofit/>
          </a:bodyPr>
          <a:lstStyle/>
          <a:p>
            <a:r>
              <a:rPr lang="en-IN" sz="1600" dirty="0"/>
              <a:t>public class UncheckedExceExple {</a:t>
            </a:r>
          </a:p>
          <a:p>
            <a:endParaRPr lang="en-IN" sz="1600" dirty="0"/>
          </a:p>
          <a:p>
            <a:r>
              <a:rPr lang="en-IN" sz="1600" dirty="0"/>
              <a:t>    public static void main(String[] args) {</a:t>
            </a:r>
          </a:p>
          <a:p>
            <a:r>
              <a:rPr lang="en-IN" sz="1600" dirty="0"/>
              <a:t>        int a = 10, b = 0;</a:t>
            </a:r>
          </a:p>
          <a:p>
            <a:endParaRPr lang="en-IN" sz="1600" dirty="0"/>
          </a:p>
          <a:p>
            <a:r>
              <a:rPr lang="en-IN" sz="1600" dirty="0"/>
              <a:t>        try {</a:t>
            </a:r>
          </a:p>
          <a:p>
            <a:r>
              <a:rPr lang="en-IN" sz="1600" dirty="0"/>
              <a:t>            int result = a / b;</a:t>
            </a:r>
          </a:p>
          <a:p>
            <a:r>
              <a:rPr lang="en-IN" sz="1600" dirty="0"/>
              <a:t>            System.out.println("Result:" result);</a:t>
            </a:r>
          </a:p>
          <a:p>
            <a:r>
              <a:rPr lang="en-IN" sz="1600" dirty="0"/>
              <a:t>        } catch (ArithmeticException e) {</a:t>
            </a:r>
          </a:p>
          <a:p>
            <a:r>
              <a:rPr lang="en-IN" sz="1600" dirty="0"/>
              <a:t>            System.out.println("An ArithmeticException occurred:"+ e.getMessage());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14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5844-D684-1C72-BA85-A3E736C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Keywords for java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431D-EC58-CFDE-7A29-6A31FD57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Throws</a:t>
            </a:r>
          </a:p>
          <a:p>
            <a:r>
              <a:rPr lang="en-IN" sz="2800" dirty="0"/>
              <a:t>Throw</a:t>
            </a:r>
          </a:p>
          <a:p>
            <a:r>
              <a:rPr lang="en-IN" sz="2800" dirty="0"/>
              <a:t>Try</a:t>
            </a:r>
          </a:p>
          <a:p>
            <a:r>
              <a:rPr lang="en-IN" sz="2800" dirty="0"/>
              <a:t>Catch</a:t>
            </a:r>
          </a:p>
          <a:p>
            <a:r>
              <a:rPr lang="en-IN" sz="28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3300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290B-028F-342D-D0EC-667804F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D161-B5BC-6185-A742-80377CA5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8094"/>
            <a:ext cx="11029615" cy="467061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import java.io.File;</a:t>
            </a:r>
          </a:p>
          <a:p>
            <a:r>
              <a:rPr lang="en-IN" dirty="0"/>
              <a:t>import java.io.FileNotFoundException;</a:t>
            </a:r>
          </a:p>
          <a:p>
            <a:r>
              <a:rPr lang="en-IN" dirty="0"/>
              <a:t>import java.util.Scanner;</a:t>
            </a:r>
          </a:p>
          <a:p>
            <a:endParaRPr lang="en-IN" dirty="0"/>
          </a:p>
          <a:p>
            <a:r>
              <a:rPr lang="en-IN" dirty="0"/>
              <a:t>public class CheckedExceptionExample {</a:t>
            </a:r>
          </a:p>
          <a:p>
            <a:endParaRPr lang="en-IN" dirty="0"/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File file = new File("nonexistentfile.txt");</a:t>
            </a:r>
          </a:p>
          <a:p>
            <a:r>
              <a:rPr lang="en-IN" b="1" dirty="0"/>
              <a:t>        </a:t>
            </a:r>
            <a:r>
              <a:rPr lang="en-IN" sz="2100" b="1" dirty="0"/>
              <a:t>try</a:t>
            </a:r>
            <a:r>
              <a:rPr lang="en-IN" dirty="0"/>
              <a:t> {</a:t>
            </a:r>
          </a:p>
          <a:p>
            <a:r>
              <a:rPr lang="en-IN" dirty="0"/>
              <a:t>            Scanner scanner = new Scanner(file);</a:t>
            </a:r>
          </a:p>
          <a:p>
            <a:r>
              <a:rPr lang="en-IN" dirty="0"/>
              <a:t>        } </a:t>
            </a:r>
            <a:r>
              <a:rPr lang="en-IN" sz="2100" b="1" dirty="0"/>
              <a:t>catch</a:t>
            </a:r>
            <a:r>
              <a:rPr lang="en-IN" b="1" dirty="0"/>
              <a:t> </a:t>
            </a:r>
            <a:r>
              <a:rPr lang="en-IN" dirty="0"/>
              <a:t>(FileNotFoundException e) {</a:t>
            </a:r>
          </a:p>
          <a:p>
            <a:r>
              <a:rPr lang="en-IN" dirty="0"/>
              <a:t>            System.out.println("File not found: " + e.getMessage());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9930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176</TotalTime>
  <Words>456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Google Sans</vt:lpstr>
      <vt:lpstr>Wingdings 2</vt:lpstr>
      <vt:lpstr>Dividend</vt:lpstr>
      <vt:lpstr>Exception handling</vt:lpstr>
      <vt:lpstr>Exception</vt:lpstr>
      <vt:lpstr>Exception Hierarchy</vt:lpstr>
      <vt:lpstr>Exception Hierarchy</vt:lpstr>
      <vt:lpstr>Errors</vt:lpstr>
      <vt:lpstr>Types of exceptions</vt:lpstr>
      <vt:lpstr>Unchecked exceptions</vt:lpstr>
      <vt:lpstr>Keywords for java exception</vt:lpstr>
      <vt:lpstr>Try-catch</vt:lpstr>
      <vt:lpstr>Throws-Throw</vt:lpstr>
      <vt:lpstr>finally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athreya</dc:creator>
  <cp:lastModifiedBy>Ashwin athreya</cp:lastModifiedBy>
  <cp:revision>5</cp:revision>
  <dcterms:created xsi:type="dcterms:W3CDTF">2023-10-29T14:07:30Z</dcterms:created>
  <dcterms:modified xsi:type="dcterms:W3CDTF">2023-10-29T17:04:23Z</dcterms:modified>
</cp:coreProperties>
</file>