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ai_miniproject_report.doc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415" y="1387375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FF0000"/>
                </a:solidFill>
              </a:rPr>
              <a:t>Connect Four Game using Minimax Algorithm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91640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ASHWIN KUMAAR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7862257-EB4D-F519-0F0F-B803CAF78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7310" y="1074258"/>
            <a:ext cx="11458302" cy="493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 enables machines to simulate human decision-making through search and optimization algorithms. Game-playing is a classical AI domain demonstrating strategic reasoning.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Introduction: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Four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two-player strategy game where players alternately drop colored discs into a vertical grid to connect four in a row. Developing an AI for this game demonstrates search-tree exploration, evaluation heuristics, and adversarial reasoning.</a:t>
            </a:r>
          </a:p>
          <a:p>
            <a:r>
              <a:rPr lang="en-US" sz="1800" b="1" dirty="0"/>
              <a:t>Why It Matters:</a:t>
            </a:r>
            <a:br>
              <a:rPr lang="en-US" sz="1800" dirty="0"/>
            </a:br>
            <a:r>
              <a:rPr lang="en-US" sz="1800" dirty="0"/>
              <a:t>The project applies </a:t>
            </a:r>
            <a:r>
              <a:rPr lang="en-US" sz="1800" b="1" dirty="0"/>
              <a:t>Minimax with Alpha-Beta pruning</a:t>
            </a:r>
            <a:r>
              <a:rPr lang="en-US" sz="1800" dirty="0"/>
              <a:t> — a foundational technique in AI used in chess, tic-tac-toe, and other strategy games. It helps understand how AI can evaluate optimal moves efficiently.</a:t>
            </a:r>
          </a:p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To build an intelligent agent that plays Connect Four optimally against a human player using the minimax algorithm with alpha-beta pruning for faster computation.</a:t>
            </a:r>
          </a:p>
          <a:p>
            <a:r>
              <a:rPr lang="en-US" sz="1800" b="1" dirty="0"/>
              <a:t>Expected Result:</a:t>
            </a:r>
            <a:br>
              <a:rPr lang="en-US" sz="1800" dirty="0"/>
            </a:br>
            <a:r>
              <a:rPr lang="en-US" sz="1800" dirty="0"/>
              <a:t>A console-based Connect Four game where the AI opponent makes intelligent, strategic moves that are challenging for the player to beat.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Concepts Involved:</a:t>
            </a:r>
            <a:endParaRPr lang="en-US" dirty="0"/>
          </a:p>
          <a:p>
            <a:pPr lvl="1"/>
            <a:r>
              <a:rPr lang="en-US" b="1" dirty="0"/>
              <a:t>Artificial Intelligence in Games</a:t>
            </a:r>
            <a:r>
              <a:rPr lang="en-US" dirty="0"/>
              <a:t> – Simulating intelligent decision-making.</a:t>
            </a:r>
          </a:p>
          <a:p>
            <a:pPr lvl="1"/>
            <a:r>
              <a:rPr lang="en-US" b="1" dirty="0"/>
              <a:t>Search Algorithms</a:t>
            </a:r>
            <a:r>
              <a:rPr lang="en-US" dirty="0"/>
              <a:t> – Exploring possible game states.</a:t>
            </a:r>
          </a:p>
          <a:p>
            <a:pPr lvl="1"/>
            <a:r>
              <a:rPr lang="en-US" b="1" dirty="0"/>
              <a:t>Adversarial Search</a:t>
            </a:r>
            <a:r>
              <a:rPr lang="en-US" dirty="0"/>
              <a:t> – Competing against an opponent (maximizing vs. minimizing outcomes).</a:t>
            </a:r>
          </a:p>
          <a:p>
            <a:r>
              <a:rPr lang="en-US" b="1" dirty="0"/>
              <a:t>Literature Review:</a:t>
            </a:r>
            <a:endParaRPr lang="en-US" dirty="0"/>
          </a:p>
          <a:p>
            <a:pPr lvl="1"/>
            <a:r>
              <a:rPr lang="en-US" dirty="0"/>
              <a:t>Classic algorithms like </a:t>
            </a:r>
            <a:r>
              <a:rPr lang="en-US" b="1" dirty="0"/>
              <a:t>Minimax</a:t>
            </a:r>
            <a:r>
              <a:rPr lang="en-US" dirty="0"/>
              <a:t>, </a:t>
            </a:r>
            <a:r>
              <a:rPr lang="en-US" b="1" dirty="0" err="1"/>
              <a:t>Negamax</a:t>
            </a:r>
            <a:r>
              <a:rPr lang="en-US" dirty="0"/>
              <a:t>, and </a:t>
            </a:r>
            <a:r>
              <a:rPr lang="en-US" b="1" dirty="0"/>
              <a:t>Monte Carlo Tree Search</a:t>
            </a:r>
            <a:r>
              <a:rPr lang="en-US" dirty="0"/>
              <a:t> are used in board games.</a:t>
            </a:r>
          </a:p>
          <a:p>
            <a:pPr lvl="1"/>
            <a:r>
              <a:rPr lang="en-US" dirty="0"/>
              <a:t>Minimax is effective for deterministic games with perfect information.</a:t>
            </a:r>
          </a:p>
          <a:p>
            <a:r>
              <a:rPr lang="en-US" b="1" dirty="0"/>
              <a:t>Why Minimax with Alpha-Beta Pruning:</a:t>
            </a:r>
            <a:endParaRPr lang="en-US" dirty="0"/>
          </a:p>
          <a:p>
            <a:pPr lvl="1"/>
            <a:r>
              <a:rPr lang="en-US" dirty="0"/>
              <a:t>Minimax ensures optimal play assuming a rational opponent.</a:t>
            </a:r>
          </a:p>
          <a:p>
            <a:pPr lvl="1"/>
            <a:r>
              <a:rPr lang="en-US" dirty="0"/>
              <a:t>Alpha-Beta pruning reduces computational effort by pruning irrelevant branches, allowing deeper searches.</a:t>
            </a:r>
          </a:p>
          <a:p>
            <a:r>
              <a:rPr lang="en-US" b="1" dirty="0"/>
              <a:t>Algorithm Explanation:</a:t>
            </a:r>
            <a:endParaRPr lang="en-US" dirty="0"/>
          </a:p>
          <a:p>
            <a:pPr lvl="1"/>
            <a:r>
              <a:rPr lang="en-US" b="1" dirty="0"/>
              <a:t>Generate all possible moves</a:t>
            </a:r>
            <a:r>
              <a:rPr lang="en-US" dirty="0"/>
              <a:t> for both players.</a:t>
            </a:r>
          </a:p>
          <a:p>
            <a:pPr lvl="1"/>
            <a:r>
              <a:rPr lang="en-US" b="1" dirty="0"/>
              <a:t>Recursively evaluate</a:t>
            </a:r>
            <a:r>
              <a:rPr lang="en-US" dirty="0"/>
              <a:t> resulting board states up to a certain depth.</a:t>
            </a:r>
          </a:p>
          <a:p>
            <a:pPr lvl="1"/>
            <a:r>
              <a:rPr lang="en-US" b="1" dirty="0"/>
              <a:t>Assign heuristic scores</a:t>
            </a:r>
            <a:r>
              <a:rPr lang="en-US" dirty="0"/>
              <a:t> based on board evaluation (e.g., 3 in a row = +5, block opponent = −4).</a:t>
            </a:r>
          </a:p>
          <a:p>
            <a:pPr lvl="1"/>
            <a:r>
              <a:rPr lang="en-US" b="1" dirty="0"/>
              <a:t>Choose the move</a:t>
            </a:r>
            <a:r>
              <a:rPr lang="en-US" dirty="0"/>
              <a:t> with the highest minimax value for AI.</a:t>
            </a:r>
          </a:p>
          <a:p>
            <a:pPr lvl="1"/>
            <a:r>
              <a:rPr lang="en-US" b="1" dirty="0"/>
              <a:t>Alpha-Beta pruning</a:t>
            </a:r>
            <a:r>
              <a:rPr lang="en-US" dirty="0"/>
              <a:t> skips branches that cannot influence the final decision.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lvl="1"/>
            <a:r>
              <a:rPr lang="en-US" dirty="0"/>
              <a:t>The AI looks ahead several moves, predicts human responses, and selects the move leading to the most favorable outcome.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72404"/>
              </p:ext>
            </p:extLst>
          </p:nvPr>
        </p:nvGraphicFramePr>
        <p:xfrm>
          <a:off x="1854200" y="2205222"/>
          <a:ext cx="8128000" cy="174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https://github.com/ashwin-kumaar-b/ai_miniproject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link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A336E6-9887-1450-9066-B063F8ED8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7172" y="1100658"/>
            <a:ext cx="4391638" cy="30293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13BF9-2481-75AD-9A8D-15CE8D016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59" y="1100658"/>
            <a:ext cx="3743847" cy="3029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F8DA3D-2EB3-589D-62D5-99B9984A0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2" y="1100658"/>
            <a:ext cx="3442917" cy="300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118EC48-2246-9E2B-C26E-50BD6B936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6825"/>
            <a:ext cx="10515600" cy="49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console displays the board after each move.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responds intelligently by blocking player threats and creating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heuristic and pruning enable the AI to play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consistently avoids losing moves.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minimax depth-4 search balances difficulty and response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effective use of heuristic evaluation in real-time 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GUI using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tkinter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pygame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adjustable AI difficulty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reinforcement learning to improve heuristics.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5ACD5DA-5BAD-AA8D-C672-1ABB2B103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52398"/>
            <a:ext cx="1294758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Russell, S., &amp; Norvig, P. (2020).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Intelligence: A Modern Approach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(4th Ed.). Pearson.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Minimax Algorithm in Game Theory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 Article –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Alpha-Beta Pruning Explained with Examples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Docs –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and Control Structures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Wikipedia –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Four Game Mechanics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612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Connect Four Game using Minimax Algorithm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Arthi Ramalingam</cp:lastModifiedBy>
  <cp:revision>5</cp:revision>
  <dcterms:created xsi:type="dcterms:W3CDTF">2025-10-18T08:57:34Z</dcterms:created>
  <dcterms:modified xsi:type="dcterms:W3CDTF">2025-10-29T03:19:41Z</dcterms:modified>
</cp:coreProperties>
</file>