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E6917-BB5D-4526-942C-CD3AED71766D}" v="2598" dt="2018-08-14T05:11:15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Patil" userId="55232c039f474169" providerId="LiveId" clId="{A78E6917-BB5D-4526-942C-CD3AED71766D}"/>
    <pc:docChg chg="undo custSel mod addSld delSld modSld">
      <pc:chgData name="Ashwin Patil" userId="55232c039f474169" providerId="LiveId" clId="{A78E6917-BB5D-4526-942C-CD3AED71766D}" dt="2018-08-14T05:11:15.499" v="2589" actId="1076"/>
      <pc:docMkLst>
        <pc:docMk/>
      </pc:docMkLst>
      <pc:sldChg chg="modSp">
        <pc:chgData name="Ashwin Patil" userId="55232c039f474169" providerId="LiveId" clId="{A78E6917-BB5D-4526-942C-CD3AED71766D}" dt="2018-08-14T05:10:18.386" v="2575" actId="14100"/>
        <pc:sldMkLst>
          <pc:docMk/>
          <pc:sldMk cId="602292355" sldId="256"/>
        </pc:sldMkLst>
        <pc:spChg chg="mod">
          <ac:chgData name="Ashwin Patil" userId="55232c039f474169" providerId="LiveId" clId="{A78E6917-BB5D-4526-942C-CD3AED71766D}" dt="2018-08-14T05:10:18.386" v="2575" actId="14100"/>
          <ac:spMkLst>
            <pc:docMk/>
            <pc:sldMk cId="602292355" sldId="256"/>
            <ac:spMk id="3" creationId="{60833C70-A70F-41E5-8237-07769A263B12}"/>
          </ac:spMkLst>
        </pc:spChg>
      </pc:sldChg>
      <pc:sldChg chg="addSp modSp">
        <pc:chgData name="Ashwin Patil" userId="55232c039f474169" providerId="LiveId" clId="{A78E6917-BB5D-4526-942C-CD3AED71766D}" dt="2018-08-14T05:10:30.485" v="2583" actId="20577"/>
        <pc:sldMkLst>
          <pc:docMk/>
          <pc:sldMk cId="2963278198" sldId="257"/>
        </pc:sldMkLst>
        <pc:spChg chg="mod">
          <ac:chgData name="Ashwin Patil" userId="55232c039f474169" providerId="LiveId" clId="{A78E6917-BB5D-4526-942C-CD3AED71766D}" dt="2018-08-14T05:10:30.485" v="2583" actId="20577"/>
          <ac:spMkLst>
            <pc:docMk/>
            <pc:sldMk cId="2963278198" sldId="257"/>
            <ac:spMk id="2" creationId="{75CF3989-1A74-4590-A6D4-85FB9E800AB2}"/>
          </ac:spMkLst>
        </pc:spChg>
        <pc:spChg chg="mod">
          <ac:chgData name="Ashwin Patil" userId="55232c039f474169" providerId="LiveId" clId="{A78E6917-BB5D-4526-942C-CD3AED71766D}" dt="2018-07-31T07:38:30.718" v="792" actId="255"/>
          <ac:spMkLst>
            <pc:docMk/>
            <pc:sldMk cId="2963278198" sldId="257"/>
            <ac:spMk id="3" creationId="{218E9193-F22A-4025-9879-EA588B5EA71A}"/>
          </ac:spMkLst>
        </pc:spChg>
        <pc:spChg chg="add mod">
          <ac:chgData name="Ashwin Patil" userId="55232c039f474169" providerId="LiveId" clId="{A78E6917-BB5D-4526-942C-CD3AED71766D}" dt="2018-07-31T07:37:26.293" v="782" actId="1076"/>
          <ac:spMkLst>
            <pc:docMk/>
            <pc:sldMk cId="2963278198" sldId="257"/>
            <ac:spMk id="5" creationId="{A4299822-4A38-47E5-8328-EF483201A84E}"/>
          </ac:spMkLst>
        </pc:spChg>
        <pc:picChg chg="add mod">
          <ac:chgData name="Ashwin Patil" userId="55232c039f474169" providerId="LiveId" clId="{A78E6917-BB5D-4526-942C-CD3AED71766D}" dt="2018-07-31T07:19:17.711" v="12" actId="1076"/>
          <ac:picMkLst>
            <pc:docMk/>
            <pc:sldMk cId="2963278198" sldId="257"/>
            <ac:picMk id="4" creationId="{2B299CA4-494C-430E-9DE4-6C7B3E8641ED}"/>
          </ac:picMkLst>
        </pc:picChg>
      </pc:sldChg>
      <pc:sldChg chg="addSp delSp modSp mod setBg setClrOvrMap">
        <pc:chgData name="Ashwin Patil" userId="55232c039f474169" providerId="LiveId" clId="{A78E6917-BB5D-4526-942C-CD3AED71766D}" dt="2018-08-14T05:09:05.593" v="2560" actId="26606"/>
        <pc:sldMkLst>
          <pc:docMk/>
          <pc:sldMk cId="469454933" sldId="258"/>
        </pc:sldMkLst>
        <pc:spChg chg="mod">
          <ac:chgData name="Ashwin Patil" userId="55232c039f474169" providerId="LiveId" clId="{A78E6917-BB5D-4526-942C-CD3AED71766D}" dt="2018-08-14T05:09:05.593" v="2560" actId="26606"/>
          <ac:spMkLst>
            <pc:docMk/>
            <pc:sldMk cId="469454933" sldId="258"/>
            <ac:spMk id="2" creationId="{F98AD30C-C2A3-424A-BDA6-4029351017A6}"/>
          </ac:spMkLst>
        </pc:spChg>
        <pc:spChg chg="mod">
          <ac:chgData name="Ashwin Patil" userId="55232c039f474169" providerId="LiveId" clId="{A78E6917-BB5D-4526-942C-CD3AED71766D}" dt="2018-08-14T05:09:05.593" v="2560" actId="26606"/>
          <ac:spMkLst>
            <pc:docMk/>
            <pc:sldMk cId="469454933" sldId="258"/>
            <ac:spMk id="3" creationId="{9106AF37-4FC5-4085-BE59-25BE5A28E7F3}"/>
          </ac:spMkLst>
        </pc:spChg>
        <pc:spChg chg="add del">
          <ac:chgData name="Ashwin Patil" userId="55232c039f474169" providerId="LiveId" clId="{A78E6917-BB5D-4526-942C-CD3AED71766D}" dt="2018-08-14T05:08:50.934" v="2547" actId="26606"/>
          <ac:spMkLst>
            <pc:docMk/>
            <pc:sldMk cId="469454933" sldId="258"/>
            <ac:spMk id="8" creationId="{052BEFF1-896C-45B1-B02C-96A6A1BC389A}"/>
          </ac:spMkLst>
        </pc:spChg>
        <pc:spChg chg="add del">
          <ac:chgData name="Ashwin Patil" userId="55232c039f474169" providerId="LiveId" clId="{A78E6917-BB5D-4526-942C-CD3AED71766D}" dt="2018-08-14T05:08:50.934" v="2547" actId="26606"/>
          <ac:spMkLst>
            <pc:docMk/>
            <pc:sldMk cId="469454933" sldId="258"/>
            <ac:spMk id="10" creationId="{BB237A14-61B1-4C00-A670-5D8D68A8668E}"/>
          </ac:spMkLst>
        </pc:spChg>
        <pc:spChg chg="add del">
          <ac:chgData name="Ashwin Patil" userId="55232c039f474169" providerId="LiveId" clId="{A78E6917-BB5D-4526-942C-CD3AED71766D}" dt="2018-08-14T05:08:50.934" v="2547" actId="26606"/>
          <ac:spMkLst>
            <pc:docMk/>
            <pc:sldMk cId="469454933" sldId="258"/>
            <ac:spMk id="12" creationId="{8598F259-6F54-47A3-8D13-1603D786A328}"/>
          </ac:spMkLst>
        </pc:spChg>
        <pc:spChg chg="add del">
          <ac:chgData name="Ashwin Patil" userId="55232c039f474169" providerId="LiveId" clId="{A78E6917-BB5D-4526-942C-CD3AED71766D}" dt="2018-08-14T05:08:50.934" v="2547" actId="26606"/>
          <ac:spMkLst>
            <pc:docMk/>
            <pc:sldMk cId="469454933" sldId="258"/>
            <ac:spMk id="14" creationId="{0BA768A8-4FED-4ED8-9E46-6BE72188ECD2}"/>
          </ac:spMkLst>
        </pc:spChg>
        <pc:spChg chg="add del">
          <ac:chgData name="Ashwin Patil" userId="55232c039f474169" providerId="LiveId" clId="{A78E6917-BB5D-4526-942C-CD3AED71766D}" dt="2018-08-14T05:08:53.774" v="2549" actId="26606"/>
          <ac:spMkLst>
            <pc:docMk/>
            <pc:sldMk cId="469454933" sldId="258"/>
            <ac:spMk id="16" creationId="{DDBA86CC-34C3-43C1-B328-62490FE69046}"/>
          </ac:spMkLst>
        </pc:spChg>
        <pc:spChg chg="add del">
          <ac:chgData name="Ashwin Patil" userId="55232c039f474169" providerId="LiveId" clId="{A78E6917-BB5D-4526-942C-CD3AED71766D}" dt="2018-08-14T05:08:53.774" v="2549" actId="26606"/>
          <ac:spMkLst>
            <pc:docMk/>
            <pc:sldMk cId="469454933" sldId="258"/>
            <ac:spMk id="17" creationId="{9CF4C9D6-90BC-48A0-91E8-0F0373CA11B5}"/>
          </ac:spMkLst>
        </pc:spChg>
        <pc:spChg chg="add del">
          <ac:chgData name="Ashwin Patil" userId="55232c039f474169" providerId="LiveId" clId="{A78E6917-BB5D-4526-942C-CD3AED71766D}" dt="2018-08-14T05:08:55.490" v="2551" actId="26606"/>
          <ac:spMkLst>
            <pc:docMk/>
            <pc:sldMk cId="469454933" sldId="258"/>
            <ac:spMk id="19" creationId="{0D9B8FD4-CDEB-4EB4-B4DE-C89E11938958}"/>
          </ac:spMkLst>
        </pc:spChg>
        <pc:spChg chg="add del">
          <ac:chgData name="Ashwin Patil" userId="55232c039f474169" providerId="LiveId" clId="{A78E6917-BB5D-4526-942C-CD3AED71766D}" dt="2018-08-14T05:08:55.490" v="2551" actId="26606"/>
          <ac:spMkLst>
            <pc:docMk/>
            <pc:sldMk cId="469454933" sldId="258"/>
            <ac:spMk id="20" creationId="{5A2E3D1D-9E9F-4739-BA14-D4D7FA9FBDD1}"/>
          </ac:spMkLst>
        </pc:spChg>
        <pc:spChg chg="add del">
          <ac:chgData name="Ashwin Patil" userId="55232c039f474169" providerId="LiveId" clId="{A78E6917-BB5D-4526-942C-CD3AED71766D}" dt="2018-08-14T05:08:55.490" v="2551" actId="26606"/>
          <ac:spMkLst>
            <pc:docMk/>
            <pc:sldMk cId="469454933" sldId="258"/>
            <ac:spMk id="21" creationId="{1FFB365B-E9DC-4859-B8AB-CB83EEBE4E28}"/>
          </ac:spMkLst>
        </pc:spChg>
        <pc:spChg chg="add del">
          <ac:chgData name="Ashwin Patil" userId="55232c039f474169" providerId="LiveId" clId="{A78E6917-BB5D-4526-942C-CD3AED71766D}" dt="2018-08-14T05:08:55.490" v="2551" actId="26606"/>
          <ac:spMkLst>
            <pc:docMk/>
            <pc:sldMk cId="469454933" sldId="258"/>
            <ac:spMk id="22" creationId="{8ADAB9C8-EB37-4914-A699-C716FC8FE4FE}"/>
          </ac:spMkLst>
        </pc:spChg>
        <pc:spChg chg="add del">
          <ac:chgData name="Ashwin Patil" userId="55232c039f474169" providerId="LiveId" clId="{A78E6917-BB5D-4526-942C-CD3AED71766D}" dt="2018-08-14T05:08:57.860" v="2553" actId="26606"/>
          <ac:spMkLst>
            <pc:docMk/>
            <pc:sldMk cId="469454933" sldId="258"/>
            <ac:spMk id="24" creationId="{74171A0C-99A8-498E-9F1F-86C734DB8FD8}"/>
          </ac:spMkLst>
        </pc:spChg>
        <pc:spChg chg="add del">
          <ac:chgData name="Ashwin Patil" userId="55232c039f474169" providerId="LiveId" clId="{A78E6917-BB5D-4526-942C-CD3AED71766D}" dt="2018-08-14T05:08:57.860" v="2553" actId="26606"/>
          <ac:spMkLst>
            <pc:docMk/>
            <pc:sldMk cId="469454933" sldId="258"/>
            <ac:spMk id="25" creationId="{270BDA80-627C-422A-AFFD-B7F1DC0F7734}"/>
          </ac:spMkLst>
        </pc:spChg>
        <pc:spChg chg="add del">
          <ac:chgData name="Ashwin Patil" userId="55232c039f474169" providerId="LiveId" clId="{A78E6917-BB5D-4526-942C-CD3AED71766D}" dt="2018-08-14T05:08:58.699" v="2555" actId="26606"/>
          <ac:spMkLst>
            <pc:docMk/>
            <pc:sldMk cId="469454933" sldId="258"/>
            <ac:spMk id="27" creationId="{0D9B8FD4-CDEB-4EB4-B4DE-C89E11938958}"/>
          </ac:spMkLst>
        </pc:spChg>
        <pc:spChg chg="add del">
          <ac:chgData name="Ashwin Patil" userId="55232c039f474169" providerId="LiveId" clId="{A78E6917-BB5D-4526-942C-CD3AED71766D}" dt="2018-08-14T05:08:58.699" v="2555" actId="26606"/>
          <ac:spMkLst>
            <pc:docMk/>
            <pc:sldMk cId="469454933" sldId="258"/>
            <ac:spMk id="28" creationId="{5A2E3D1D-9E9F-4739-BA14-D4D7FA9FBDD1}"/>
          </ac:spMkLst>
        </pc:spChg>
        <pc:spChg chg="add del">
          <ac:chgData name="Ashwin Patil" userId="55232c039f474169" providerId="LiveId" clId="{A78E6917-BB5D-4526-942C-CD3AED71766D}" dt="2018-08-14T05:08:58.699" v="2555" actId="26606"/>
          <ac:spMkLst>
            <pc:docMk/>
            <pc:sldMk cId="469454933" sldId="258"/>
            <ac:spMk id="29" creationId="{1FFB365B-E9DC-4859-B8AB-CB83EEBE4E28}"/>
          </ac:spMkLst>
        </pc:spChg>
        <pc:spChg chg="add del">
          <ac:chgData name="Ashwin Patil" userId="55232c039f474169" providerId="LiveId" clId="{A78E6917-BB5D-4526-942C-CD3AED71766D}" dt="2018-08-14T05:08:58.699" v="2555" actId="26606"/>
          <ac:spMkLst>
            <pc:docMk/>
            <pc:sldMk cId="469454933" sldId="258"/>
            <ac:spMk id="30" creationId="{8ADAB9C8-EB37-4914-A699-C716FC8FE4FE}"/>
          </ac:spMkLst>
        </pc:spChg>
        <pc:spChg chg="add del">
          <ac:chgData name="Ashwin Patil" userId="55232c039f474169" providerId="LiveId" clId="{A78E6917-BB5D-4526-942C-CD3AED71766D}" dt="2018-08-14T05:09:01.289" v="2557" actId="26606"/>
          <ac:spMkLst>
            <pc:docMk/>
            <pc:sldMk cId="469454933" sldId="258"/>
            <ac:spMk id="32" creationId="{DDBA86CC-34C3-43C1-B328-62490FE69046}"/>
          </ac:spMkLst>
        </pc:spChg>
        <pc:spChg chg="add del">
          <ac:chgData name="Ashwin Patil" userId="55232c039f474169" providerId="LiveId" clId="{A78E6917-BB5D-4526-942C-CD3AED71766D}" dt="2018-08-14T05:09:01.289" v="2557" actId="26606"/>
          <ac:spMkLst>
            <pc:docMk/>
            <pc:sldMk cId="469454933" sldId="258"/>
            <ac:spMk id="33" creationId="{9CF4C9D6-90BC-48A0-91E8-0F0373CA11B5}"/>
          </ac:spMkLst>
        </pc:spChg>
        <pc:spChg chg="add del">
          <ac:chgData name="Ashwin Patil" userId="55232c039f474169" providerId="LiveId" clId="{A78E6917-BB5D-4526-942C-CD3AED71766D}" dt="2018-08-14T05:09:05.553" v="2559" actId="26606"/>
          <ac:spMkLst>
            <pc:docMk/>
            <pc:sldMk cId="469454933" sldId="258"/>
            <ac:spMk id="35" creationId="{74CD14DB-BB81-479F-A1FC-1C75640E9F84}"/>
          </ac:spMkLst>
        </pc:spChg>
        <pc:spChg chg="add del">
          <ac:chgData name="Ashwin Patil" userId="55232c039f474169" providerId="LiveId" clId="{A78E6917-BB5D-4526-942C-CD3AED71766D}" dt="2018-08-14T05:09:05.553" v="2559" actId="26606"/>
          <ac:spMkLst>
            <pc:docMk/>
            <pc:sldMk cId="469454933" sldId="258"/>
            <ac:spMk id="36" creationId="{C943A91B-7CA7-4592-A975-73B1BF8C4C74}"/>
          </ac:spMkLst>
        </pc:spChg>
        <pc:spChg chg="add del">
          <ac:chgData name="Ashwin Patil" userId="55232c039f474169" providerId="LiveId" clId="{A78E6917-BB5D-4526-942C-CD3AED71766D}" dt="2018-08-14T05:09:05.553" v="2559" actId="26606"/>
          <ac:spMkLst>
            <pc:docMk/>
            <pc:sldMk cId="469454933" sldId="258"/>
            <ac:spMk id="37" creationId="{EC471314-E46A-414B-8D91-74880E84F187}"/>
          </ac:spMkLst>
        </pc:spChg>
        <pc:spChg chg="add del">
          <ac:chgData name="Ashwin Patil" userId="55232c039f474169" providerId="LiveId" clId="{A78E6917-BB5D-4526-942C-CD3AED71766D}" dt="2018-08-14T05:09:05.553" v="2559" actId="26606"/>
          <ac:spMkLst>
            <pc:docMk/>
            <pc:sldMk cId="469454933" sldId="258"/>
            <ac:spMk id="38" creationId="{6A681326-1C9D-44A3-A627-3871BDAE4127}"/>
          </ac:spMkLst>
        </pc:spChg>
        <pc:spChg chg="add">
          <ac:chgData name="Ashwin Patil" userId="55232c039f474169" providerId="LiveId" clId="{A78E6917-BB5D-4526-942C-CD3AED71766D}" dt="2018-08-14T05:09:05.593" v="2560" actId="26606"/>
          <ac:spMkLst>
            <pc:docMk/>
            <pc:sldMk cId="469454933" sldId="258"/>
            <ac:spMk id="40" creationId="{DDBA86CC-34C3-43C1-B328-62490FE69046}"/>
          </ac:spMkLst>
        </pc:spChg>
        <pc:spChg chg="add">
          <ac:chgData name="Ashwin Patil" userId="55232c039f474169" providerId="LiveId" clId="{A78E6917-BB5D-4526-942C-CD3AED71766D}" dt="2018-08-14T05:09:05.593" v="2560" actId="26606"/>
          <ac:spMkLst>
            <pc:docMk/>
            <pc:sldMk cId="469454933" sldId="258"/>
            <ac:spMk id="41" creationId="{9CF4C9D6-90BC-48A0-91E8-0F0373CA11B5}"/>
          </ac:spMkLst>
        </pc:spChg>
      </pc:sldChg>
      <pc:sldChg chg="addSp delSp modSp mod setBg setClrOvrMap">
        <pc:chgData name="Ashwin Patil" userId="55232c039f474169" providerId="LiveId" clId="{A78E6917-BB5D-4526-942C-CD3AED71766D}" dt="2018-08-14T05:09:35.322" v="2573" actId="26606"/>
        <pc:sldMkLst>
          <pc:docMk/>
          <pc:sldMk cId="1894391586" sldId="259"/>
        </pc:sldMkLst>
        <pc:spChg chg="mod">
          <ac:chgData name="Ashwin Patil" userId="55232c039f474169" providerId="LiveId" clId="{A78E6917-BB5D-4526-942C-CD3AED71766D}" dt="2018-08-14T05:09:35.322" v="2573" actId="26606"/>
          <ac:spMkLst>
            <pc:docMk/>
            <pc:sldMk cId="1894391586" sldId="259"/>
            <ac:spMk id="2" creationId="{853A23D6-8500-4245-8DEC-67DFC622A6F9}"/>
          </ac:spMkLst>
        </pc:spChg>
        <pc:spChg chg="add del mod">
          <ac:chgData name="Ashwin Patil" userId="55232c039f474169" providerId="LiveId" clId="{A78E6917-BB5D-4526-942C-CD3AED71766D}" dt="2018-08-14T05:09:35.322" v="2573" actId="26606"/>
          <ac:spMkLst>
            <pc:docMk/>
            <pc:sldMk cId="1894391586" sldId="259"/>
            <ac:spMk id="3" creationId="{EE625362-2C9C-4682-9E75-A46AF820D30F}"/>
          </ac:spMkLst>
        </pc:spChg>
        <pc:spChg chg="add del">
          <ac:chgData name="Ashwin Patil" userId="55232c039f474169" providerId="LiveId" clId="{A78E6917-BB5D-4526-942C-CD3AED71766D}" dt="2018-08-14T05:09:24.990" v="2566" actId="26606"/>
          <ac:spMkLst>
            <pc:docMk/>
            <pc:sldMk cId="1894391586" sldId="259"/>
            <ac:spMk id="7" creationId="{DDBA86CC-34C3-43C1-B328-62490FE69046}"/>
          </ac:spMkLst>
        </pc:spChg>
        <pc:spChg chg="add del">
          <ac:chgData name="Ashwin Patil" userId="55232c039f474169" providerId="LiveId" clId="{A78E6917-BB5D-4526-942C-CD3AED71766D}" dt="2018-08-14T05:09:14.182" v="2562" actId="26606"/>
          <ac:spMkLst>
            <pc:docMk/>
            <pc:sldMk cId="1894391586" sldId="259"/>
            <ac:spMk id="8" creationId="{DDBA86CC-34C3-43C1-B328-62490FE69046}"/>
          </ac:spMkLst>
        </pc:spChg>
        <pc:spChg chg="add del">
          <ac:chgData name="Ashwin Patil" userId="55232c039f474169" providerId="LiveId" clId="{A78E6917-BB5D-4526-942C-CD3AED71766D}" dt="2018-08-14T05:09:24.990" v="2566" actId="26606"/>
          <ac:spMkLst>
            <pc:docMk/>
            <pc:sldMk cId="1894391586" sldId="259"/>
            <ac:spMk id="9" creationId="{9CF4C9D6-90BC-48A0-91E8-0F0373CA11B5}"/>
          </ac:spMkLst>
        </pc:spChg>
        <pc:spChg chg="add del">
          <ac:chgData name="Ashwin Patil" userId="55232c039f474169" providerId="LiveId" clId="{A78E6917-BB5D-4526-942C-CD3AED71766D}" dt="2018-08-14T05:09:14.182" v="2562" actId="26606"/>
          <ac:spMkLst>
            <pc:docMk/>
            <pc:sldMk cId="1894391586" sldId="259"/>
            <ac:spMk id="10" creationId="{9CF4C9D6-90BC-48A0-91E8-0F0373CA11B5}"/>
          </ac:spMkLst>
        </pc:spChg>
        <pc:spChg chg="add del">
          <ac:chgData name="Ashwin Patil" userId="55232c039f474169" providerId="LiveId" clId="{A78E6917-BB5D-4526-942C-CD3AED71766D}" dt="2018-08-14T05:09:24.990" v="2566" actId="26606"/>
          <ac:spMkLst>
            <pc:docMk/>
            <pc:sldMk cId="1894391586" sldId="259"/>
            <ac:spMk id="11" creationId="{EE625362-2C9C-4682-9E75-A46AF820D30F}"/>
          </ac:spMkLst>
        </pc:spChg>
        <pc:spChg chg="add del">
          <ac:chgData name="Ashwin Patil" userId="55232c039f474169" providerId="LiveId" clId="{A78E6917-BB5D-4526-942C-CD3AED71766D}" dt="2018-08-14T05:09:28.887" v="2568" actId="26606"/>
          <ac:spMkLst>
            <pc:docMk/>
            <pc:sldMk cId="1894391586" sldId="259"/>
            <ac:spMk id="12" creationId="{D80CFA21-AB7C-4BEB-9BFF-05764FBBF3C6}"/>
          </ac:spMkLst>
        </pc:spChg>
        <pc:spChg chg="add del">
          <ac:chgData name="Ashwin Patil" userId="55232c039f474169" providerId="LiveId" clId="{A78E6917-BB5D-4526-942C-CD3AED71766D}" dt="2018-08-14T05:09:28.887" v="2568" actId="26606"/>
          <ac:spMkLst>
            <pc:docMk/>
            <pc:sldMk cId="1894391586" sldId="259"/>
            <ac:spMk id="13" creationId="{F747F1B4-B831-4277-8AB0-32767F7EB7BF}"/>
          </ac:spMkLst>
        </pc:spChg>
        <pc:spChg chg="add del">
          <ac:chgData name="Ashwin Patil" userId="55232c039f474169" providerId="LiveId" clId="{A78E6917-BB5D-4526-942C-CD3AED71766D}" dt="2018-08-14T05:09:28.887" v="2568" actId="26606"/>
          <ac:spMkLst>
            <pc:docMk/>
            <pc:sldMk cId="1894391586" sldId="259"/>
            <ac:spMk id="14" creationId="{12F7E335-851A-4CAE-B09F-E657819D4600}"/>
          </ac:spMkLst>
        </pc:spChg>
        <pc:spChg chg="add del">
          <ac:chgData name="Ashwin Patil" userId="55232c039f474169" providerId="LiveId" clId="{A78E6917-BB5D-4526-942C-CD3AED71766D}" dt="2018-08-14T05:09:28.887" v="2568" actId="26606"/>
          <ac:spMkLst>
            <pc:docMk/>
            <pc:sldMk cId="1894391586" sldId="259"/>
            <ac:spMk id="16" creationId="{10B541F0-7F6E-402E-84D8-CF96EACA5FBC}"/>
          </ac:spMkLst>
        </pc:spChg>
        <pc:spChg chg="add">
          <ac:chgData name="Ashwin Patil" userId="55232c039f474169" providerId="LiveId" clId="{A78E6917-BB5D-4526-942C-CD3AED71766D}" dt="2018-08-14T05:09:35.322" v="2573" actId="26606"/>
          <ac:spMkLst>
            <pc:docMk/>
            <pc:sldMk cId="1894391586" sldId="259"/>
            <ac:spMk id="22" creationId="{DDBA86CC-34C3-43C1-B328-62490FE69046}"/>
          </ac:spMkLst>
        </pc:spChg>
        <pc:spChg chg="add">
          <ac:chgData name="Ashwin Patil" userId="55232c039f474169" providerId="LiveId" clId="{A78E6917-BB5D-4526-942C-CD3AED71766D}" dt="2018-08-14T05:09:35.322" v="2573" actId="26606"/>
          <ac:spMkLst>
            <pc:docMk/>
            <pc:sldMk cId="1894391586" sldId="259"/>
            <ac:spMk id="23" creationId="{9CF4C9D6-90BC-48A0-91E8-0F0373CA11B5}"/>
          </ac:spMkLst>
        </pc:spChg>
        <pc:spChg chg="add">
          <ac:chgData name="Ashwin Patil" userId="55232c039f474169" providerId="LiveId" clId="{A78E6917-BB5D-4526-942C-CD3AED71766D}" dt="2018-08-14T05:09:35.322" v="2573" actId="26606"/>
          <ac:spMkLst>
            <pc:docMk/>
            <pc:sldMk cId="1894391586" sldId="259"/>
            <ac:spMk id="24" creationId="{EE625362-2C9C-4682-9E75-A46AF820D30F}"/>
          </ac:spMkLst>
        </pc:spChg>
        <pc:graphicFrameChg chg="add del">
          <ac:chgData name="Ashwin Patil" userId="55232c039f474169" providerId="LiveId" clId="{A78E6917-BB5D-4526-942C-CD3AED71766D}" dt="2018-08-14T05:09:23.656" v="2564" actId="26606"/>
          <ac:graphicFrameMkLst>
            <pc:docMk/>
            <pc:sldMk cId="1894391586" sldId="259"/>
            <ac:graphicFrameMk id="5" creationId="{4CE0302E-D00E-40E6-868E-DC5442FC2871}"/>
          </ac:graphicFrameMkLst>
        </pc:graphicFrameChg>
        <pc:graphicFrameChg chg="add del">
          <ac:chgData name="Ashwin Patil" userId="55232c039f474169" providerId="LiveId" clId="{A78E6917-BB5D-4526-942C-CD3AED71766D}" dt="2018-08-14T05:09:28.887" v="2568" actId="26606"/>
          <ac:graphicFrameMkLst>
            <pc:docMk/>
            <pc:sldMk cId="1894391586" sldId="259"/>
            <ac:graphicFrameMk id="15" creationId="{AC9F93A0-2202-4BE8-AB9B-05CF5E1DF164}"/>
          </ac:graphicFrameMkLst>
        </pc:graphicFrameChg>
        <pc:graphicFrameChg chg="add del">
          <ac:chgData name="Ashwin Patil" userId="55232c039f474169" providerId="LiveId" clId="{A78E6917-BB5D-4526-942C-CD3AED71766D}" dt="2018-08-14T05:09:31.533" v="2570" actId="26606"/>
          <ac:graphicFrameMkLst>
            <pc:docMk/>
            <pc:sldMk cId="1894391586" sldId="259"/>
            <ac:graphicFrameMk id="18" creationId="{6E566DBE-330B-4026-8455-E9C23FCB939B}"/>
          </ac:graphicFrameMkLst>
        </pc:graphicFrameChg>
        <pc:graphicFrameChg chg="add del">
          <ac:chgData name="Ashwin Patil" userId="55232c039f474169" providerId="LiveId" clId="{A78E6917-BB5D-4526-942C-CD3AED71766D}" dt="2018-08-14T05:09:35.272" v="2572" actId="26606"/>
          <ac:graphicFrameMkLst>
            <pc:docMk/>
            <pc:sldMk cId="1894391586" sldId="259"/>
            <ac:graphicFrameMk id="20" creationId="{86ACADE7-0891-45EF-A839-1EC06A2103F2}"/>
          </ac:graphicFrameMkLst>
        </pc:graphicFrameChg>
      </pc:sldChg>
      <pc:sldChg chg="addSp delSp modSp del">
        <pc:chgData name="Ashwin Patil" userId="55232c039f474169" providerId="LiveId" clId="{A78E6917-BB5D-4526-942C-CD3AED71766D}" dt="2018-08-14T04:47:23.678" v="1034" actId="2696"/>
        <pc:sldMkLst>
          <pc:docMk/>
          <pc:sldMk cId="746408449" sldId="260"/>
        </pc:sldMkLst>
        <pc:spChg chg="mod">
          <ac:chgData name="Ashwin Patil" userId="55232c039f474169" providerId="LiveId" clId="{A78E6917-BB5D-4526-942C-CD3AED71766D}" dt="2018-08-14T04:35:36.645" v="815" actId="14100"/>
          <ac:spMkLst>
            <pc:docMk/>
            <pc:sldMk cId="746408449" sldId="260"/>
            <ac:spMk id="2" creationId="{BE6594EB-2D11-41FD-84A1-2F026636F6C9}"/>
          </ac:spMkLst>
        </pc:spChg>
        <pc:spChg chg="del">
          <ac:chgData name="Ashwin Patil" userId="55232c039f474169" providerId="LiveId" clId="{A78E6917-BB5D-4526-942C-CD3AED71766D}" dt="2018-07-31T07:31:31.976" v="389" actId="478"/>
          <ac:spMkLst>
            <pc:docMk/>
            <pc:sldMk cId="746408449" sldId="260"/>
            <ac:spMk id="3" creationId="{0224D6A7-5917-4241-BDBB-4BD7800B83FD}"/>
          </ac:spMkLst>
        </pc:spChg>
        <pc:picChg chg="add del mod">
          <ac:chgData name="Ashwin Patil" userId="55232c039f474169" providerId="LiveId" clId="{A78E6917-BB5D-4526-942C-CD3AED71766D}" dt="2018-08-14T04:35:12.226" v="808" actId="478"/>
          <ac:picMkLst>
            <pc:docMk/>
            <pc:sldMk cId="746408449" sldId="260"/>
            <ac:picMk id="4" creationId="{9F0BFE21-41B3-4CF6-A089-611BEB7C0FE2}"/>
          </ac:picMkLst>
        </pc:picChg>
        <pc:picChg chg="add del mod">
          <ac:chgData name="Ashwin Patil" userId="55232c039f474169" providerId="LiveId" clId="{A78E6917-BB5D-4526-942C-CD3AED71766D}" dt="2018-08-14T04:35:13.572" v="809" actId="478"/>
          <ac:picMkLst>
            <pc:docMk/>
            <pc:sldMk cId="746408449" sldId="260"/>
            <ac:picMk id="5" creationId="{6B67D512-7898-4167-8D6A-A1E6ED8C3A1A}"/>
          </ac:picMkLst>
        </pc:picChg>
      </pc:sldChg>
      <pc:sldChg chg="addSp modSp add">
        <pc:chgData name="Ashwin Patil" userId="55232c039f474169" providerId="LiveId" clId="{A78E6917-BB5D-4526-942C-CD3AED71766D}" dt="2018-08-14T05:06:36.081" v="2506" actId="1076"/>
        <pc:sldMkLst>
          <pc:docMk/>
          <pc:sldMk cId="1665664577" sldId="260"/>
        </pc:sldMkLst>
        <pc:spChg chg="mod">
          <ac:chgData name="Ashwin Patil" userId="55232c039f474169" providerId="LiveId" clId="{A78E6917-BB5D-4526-942C-CD3AED71766D}" dt="2018-08-14T04:47:55.156" v="1054" actId="5793"/>
          <ac:spMkLst>
            <pc:docMk/>
            <pc:sldMk cId="1665664577" sldId="260"/>
            <ac:spMk id="2" creationId="{BE6594EB-2D11-41FD-84A1-2F026636F6C9}"/>
          </ac:spMkLst>
        </pc:spChg>
        <pc:spChg chg="add mod">
          <ac:chgData name="Ashwin Patil" userId="55232c039f474169" providerId="LiveId" clId="{A78E6917-BB5D-4526-942C-CD3AED71766D}" dt="2018-08-14T04:51:20.806" v="1259" actId="6549"/>
          <ac:spMkLst>
            <pc:docMk/>
            <pc:sldMk cId="1665664577" sldId="260"/>
            <ac:spMk id="4" creationId="{64FA43FD-B51E-4F31-90D3-0C81FC5BE2CA}"/>
          </ac:spMkLst>
        </pc:spChg>
        <pc:spChg chg="add mod">
          <ac:chgData name="Ashwin Patil" userId="55232c039f474169" providerId="LiveId" clId="{A78E6917-BB5D-4526-942C-CD3AED71766D}" dt="2018-08-14T05:06:36.081" v="2506" actId="1076"/>
          <ac:spMkLst>
            <pc:docMk/>
            <pc:sldMk cId="1665664577" sldId="260"/>
            <ac:spMk id="6" creationId="{2E79D7A4-5CD9-4C1D-88F0-C38AAF521E80}"/>
          </ac:spMkLst>
        </pc:spChg>
        <pc:picChg chg="add mod">
          <ac:chgData name="Ashwin Patil" userId="55232c039f474169" providerId="LiveId" clId="{A78E6917-BB5D-4526-942C-CD3AED71766D}" dt="2018-08-14T05:06:31.365" v="2505" actId="14100"/>
          <ac:picMkLst>
            <pc:docMk/>
            <pc:sldMk cId="1665664577" sldId="260"/>
            <ac:picMk id="3" creationId="{09FEFAC7-16A2-4F8A-A20A-0EF56BE7B690}"/>
          </ac:picMkLst>
        </pc:picChg>
        <pc:picChg chg="add mod">
          <ac:chgData name="Ashwin Patil" userId="55232c039f474169" providerId="LiveId" clId="{A78E6917-BB5D-4526-942C-CD3AED71766D}" dt="2018-08-14T04:49:55.417" v="1206" actId="1076"/>
          <ac:picMkLst>
            <pc:docMk/>
            <pc:sldMk cId="1665664577" sldId="260"/>
            <ac:picMk id="5" creationId="{92BD8635-DF54-404D-B5AD-2BEF4F565F93}"/>
          </ac:picMkLst>
        </pc:picChg>
      </pc:sldChg>
      <pc:sldChg chg="addSp delSp modSp">
        <pc:chgData name="Ashwin Patil" userId="55232c039f474169" providerId="LiveId" clId="{A78E6917-BB5D-4526-942C-CD3AED71766D}" dt="2018-08-14T04:47:16.332" v="1033" actId="20577"/>
        <pc:sldMkLst>
          <pc:docMk/>
          <pc:sldMk cId="895877364" sldId="261"/>
        </pc:sldMkLst>
        <pc:spChg chg="del">
          <ac:chgData name="Ashwin Patil" userId="55232c039f474169" providerId="LiveId" clId="{A78E6917-BB5D-4526-942C-CD3AED71766D}" dt="2018-07-31T07:32:35.552" v="406" actId="478"/>
          <ac:spMkLst>
            <pc:docMk/>
            <pc:sldMk cId="895877364" sldId="261"/>
            <ac:spMk id="2" creationId="{537D0C67-8A14-40B7-AB9F-6914E6C81345}"/>
          </ac:spMkLst>
        </pc:spChg>
        <pc:spChg chg="del">
          <ac:chgData name="Ashwin Patil" userId="55232c039f474169" providerId="LiveId" clId="{A78E6917-BB5D-4526-942C-CD3AED71766D}" dt="2018-07-31T07:32:39.522" v="407" actId="478"/>
          <ac:spMkLst>
            <pc:docMk/>
            <pc:sldMk cId="895877364" sldId="261"/>
            <ac:spMk id="3" creationId="{15FEDB84-4184-4DAD-BC61-004FFBAD44F5}"/>
          </ac:spMkLst>
        </pc:spChg>
        <pc:spChg chg="add mod">
          <ac:chgData name="Ashwin Patil" userId="55232c039f474169" providerId="LiveId" clId="{A78E6917-BB5D-4526-942C-CD3AED71766D}" dt="2018-07-31T07:32:54.835" v="411" actId="1076"/>
          <ac:spMkLst>
            <pc:docMk/>
            <pc:sldMk cId="895877364" sldId="261"/>
            <ac:spMk id="4" creationId="{3EFEFD97-885F-4D5B-9A07-E0D3A114195A}"/>
          </ac:spMkLst>
        </pc:spChg>
        <pc:spChg chg="add mod">
          <ac:chgData name="Ashwin Patil" userId="55232c039f474169" providerId="LiveId" clId="{A78E6917-BB5D-4526-942C-CD3AED71766D}" dt="2018-08-14T04:44:13.084" v="825" actId="255"/>
          <ac:spMkLst>
            <pc:docMk/>
            <pc:sldMk cId="895877364" sldId="261"/>
            <ac:spMk id="8" creationId="{0074688B-9168-4A27-B440-14B417682E25}"/>
          </ac:spMkLst>
        </pc:spChg>
        <pc:spChg chg="add mod">
          <ac:chgData name="Ashwin Patil" userId="55232c039f474169" providerId="LiveId" clId="{A78E6917-BB5D-4526-942C-CD3AED71766D}" dt="2018-08-14T04:46:25.574" v="926" actId="1076"/>
          <ac:spMkLst>
            <pc:docMk/>
            <pc:sldMk cId="895877364" sldId="261"/>
            <ac:spMk id="9" creationId="{CB1264CA-4E75-480B-82FB-609FC79D1CD7}"/>
          </ac:spMkLst>
        </pc:spChg>
        <pc:spChg chg="add mod">
          <ac:chgData name="Ashwin Patil" userId="55232c039f474169" providerId="LiveId" clId="{A78E6917-BB5D-4526-942C-CD3AED71766D}" dt="2018-08-14T04:47:16.332" v="1033" actId="20577"/>
          <ac:spMkLst>
            <pc:docMk/>
            <pc:sldMk cId="895877364" sldId="261"/>
            <ac:spMk id="11" creationId="{39C77428-E527-4D4D-AEC9-5D3BB1B6D0BE}"/>
          </ac:spMkLst>
        </pc:spChg>
        <pc:picChg chg="add del mod">
          <ac:chgData name="Ashwin Patil" userId="55232c039f474169" providerId="LiveId" clId="{A78E6917-BB5D-4526-942C-CD3AED71766D}" dt="2018-08-14T04:35:16.248" v="810" actId="478"/>
          <ac:picMkLst>
            <pc:docMk/>
            <pc:sldMk cId="895877364" sldId="261"/>
            <ac:picMk id="5" creationId="{13529036-7DCA-48B2-83E7-3159DBB934E6}"/>
          </ac:picMkLst>
        </pc:picChg>
        <pc:picChg chg="add del mod">
          <ac:chgData name="Ashwin Patil" userId="55232c039f474169" providerId="LiveId" clId="{A78E6917-BB5D-4526-942C-CD3AED71766D}" dt="2018-08-14T04:35:21.006" v="812" actId="478"/>
          <ac:picMkLst>
            <pc:docMk/>
            <pc:sldMk cId="895877364" sldId="261"/>
            <ac:picMk id="6" creationId="{0475E8AA-25B3-42EA-90F3-F40629A97C7E}"/>
          </ac:picMkLst>
        </pc:picChg>
        <pc:picChg chg="add mod">
          <ac:chgData name="Ashwin Patil" userId="55232c039f474169" providerId="LiveId" clId="{A78E6917-BB5D-4526-942C-CD3AED71766D}" dt="2018-08-14T04:46:14.032" v="921" actId="1076"/>
          <ac:picMkLst>
            <pc:docMk/>
            <pc:sldMk cId="895877364" sldId="261"/>
            <ac:picMk id="7" creationId="{CB1B1EAD-F44E-41A3-BBED-6F6DDD021641}"/>
          </ac:picMkLst>
        </pc:picChg>
        <pc:picChg chg="add mod">
          <ac:chgData name="Ashwin Patil" userId="55232c039f474169" providerId="LiveId" clId="{A78E6917-BB5D-4526-942C-CD3AED71766D}" dt="2018-08-14T04:46:20.426" v="924" actId="14100"/>
          <ac:picMkLst>
            <pc:docMk/>
            <pc:sldMk cId="895877364" sldId="261"/>
            <ac:picMk id="10" creationId="{EC1E6A9C-16F9-4939-A2ED-249D62F54814}"/>
          </ac:picMkLst>
        </pc:picChg>
      </pc:sldChg>
      <pc:sldChg chg="addSp delSp modSp">
        <pc:chgData name="Ashwin Patil" userId="55232c039f474169" providerId="LiveId" clId="{A78E6917-BB5D-4526-942C-CD3AED71766D}" dt="2018-08-14T05:11:15.499" v="2589" actId="1076"/>
        <pc:sldMkLst>
          <pc:docMk/>
          <pc:sldMk cId="3675621259" sldId="262"/>
        </pc:sldMkLst>
        <pc:spChg chg="mod">
          <ac:chgData name="Ashwin Patil" userId="55232c039f474169" providerId="LiveId" clId="{A78E6917-BB5D-4526-942C-CD3AED71766D}" dt="2018-07-31T07:39:25.447" v="803" actId="14100"/>
          <ac:spMkLst>
            <pc:docMk/>
            <pc:sldMk cId="3675621259" sldId="262"/>
            <ac:spMk id="2" creationId="{D359BC02-5361-42B8-A231-4E13FD1B5F22}"/>
          </ac:spMkLst>
        </pc:spChg>
        <pc:spChg chg="del">
          <ac:chgData name="Ashwin Patil" userId="55232c039f474169" providerId="LiveId" clId="{A78E6917-BB5D-4526-942C-CD3AED71766D}" dt="2018-07-31T07:38:58.727" v="793" actId="478"/>
          <ac:spMkLst>
            <pc:docMk/>
            <pc:sldMk cId="3675621259" sldId="262"/>
            <ac:spMk id="3" creationId="{9EB676A0-BB86-4281-A43D-863E004D070A}"/>
          </ac:spMkLst>
        </pc:spChg>
        <pc:spChg chg="add mod">
          <ac:chgData name="Ashwin Patil" userId="55232c039f474169" providerId="LiveId" clId="{A78E6917-BB5D-4526-942C-CD3AED71766D}" dt="2018-08-14T05:11:02.899" v="2585" actId="1076"/>
          <ac:spMkLst>
            <pc:docMk/>
            <pc:sldMk cId="3675621259" sldId="262"/>
            <ac:spMk id="3" creationId="{D11C4C5A-D92D-42BD-80AF-148F1C947F1C}"/>
          </ac:spMkLst>
        </pc:spChg>
        <pc:spChg chg="add mod">
          <ac:chgData name="Ashwin Patil" userId="55232c039f474169" providerId="LiveId" clId="{A78E6917-BB5D-4526-942C-CD3AED71766D}" dt="2018-08-14T05:11:02.899" v="2585" actId="1076"/>
          <ac:spMkLst>
            <pc:docMk/>
            <pc:sldMk cId="3675621259" sldId="262"/>
            <ac:spMk id="6" creationId="{3B4F6A4A-1A13-4EFD-AAE8-2C2A1829B44B}"/>
          </ac:spMkLst>
        </pc:spChg>
        <pc:spChg chg="add mod">
          <ac:chgData name="Ashwin Patil" userId="55232c039f474169" providerId="LiveId" clId="{A78E6917-BB5D-4526-942C-CD3AED71766D}" dt="2018-08-14T04:56:41.963" v="1748" actId="1076"/>
          <ac:spMkLst>
            <pc:docMk/>
            <pc:sldMk cId="3675621259" sldId="262"/>
            <ac:spMk id="9" creationId="{519FB9B3-A16E-4440-A0B2-3D2137494117}"/>
          </ac:spMkLst>
        </pc:spChg>
        <pc:graphicFrameChg chg="add del mod">
          <ac:chgData name="Ashwin Patil" userId="55232c039f474169" providerId="LiveId" clId="{A78E6917-BB5D-4526-942C-CD3AED71766D}" dt="2018-08-14T05:11:06.768" v="2586"/>
          <ac:graphicFrameMkLst>
            <pc:docMk/>
            <pc:sldMk cId="3675621259" sldId="262"/>
            <ac:graphicFrameMk id="10" creationId="{A4C52BDB-BC6E-4563-9A79-0DD7B90D2083}"/>
          </ac:graphicFrameMkLst>
        </pc:graphicFrameChg>
        <pc:graphicFrameChg chg="add mod">
          <ac:chgData name="Ashwin Patil" userId="55232c039f474169" providerId="LiveId" clId="{A78E6917-BB5D-4526-942C-CD3AED71766D}" dt="2018-08-14T05:11:15.499" v="2589" actId="1076"/>
          <ac:graphicFrameMkLst>
            <pc:docMk/>
            <pc:sldMk cId="3675621259" sldId="262"/>
            <ac:graphicFrameMk id="11" creationId="{4C2A4921-1C6D-476A-AEF4-CA2B8B5E4850}"/>
          </ac:graphicFrameMkLst>
        </pc:graphicFrameChg>
        <pc:picChg chg="add del mod">
          <ac:chgData name="Ashwin Patil" userId="55232c039f474169" providerId="LiveId" clId="{A78E6917-BB5D-4526-942C-CD3AED71766D}" dt="2018-08-14T04:35:22.792" v="813" actId="478"/>
          <ac:picMkLst>
            <pc:docMk/>
            <pc:sldMk cId="3675621259" sldId="262"/>
            <ac:picMk id="4" creationId="{782C0ECA-19AE-48B2-82E7-2B69FBD93251}"/>
          </ac:picMkLst>
        </pc:picChg>
        <pc:picChg chg="add del mod">
          <ac:chgData name="Ashwin Patil" userId="55232c039f474169" providerId="LiveId" clId="{A78E6917-BB5D-4526-942C-CD3AED71766D}" dt="2018-08-14T04:35:23.339" v="814" actId="478"/>
          <ac:picMkLst>
            <pc:docMk/>
            <pc:sldMk cId="3675621259" sldId="262"/>
            <ac:picMk id="5" creationId="{F8C8CABF-839B-44D8-B132-9C97189B3A5F}"/>
          </ac:picMkLst>
        </pc:picChg>
        <pc:picChg chg="add del mod">
          <ac:chgData name="Ashwin Patil" userId="55232c039f474169" providerId="LiveId" clId="{A78E6917-BB5D-4526-942C-CD3AED71766D}" dt="2018-08-14T04:56:03.774" v="1737" actId="478"/>
          <ac:picMkLst>
            <pc:docMk/>
            <pc:sldMk cId="3675621259" sldId="262"/>
            <ac:picMk id="7" creationId="{1E68F286-3D0B-40B3-9ACF-9FCEC3A46ACB}"/>
          </ac:picMkLst>
        </pc:picChg>
        <pc:picChg chg="add mod">
          <ac:chgData name="Ashwin Patil" userId="55232c039f474169" providerId="LiveId" clId="{A78E6917-BB5D-4526-942C-CD3AED71766D}" dt="2018-08-14T04:56:38.633" v="1747" actId="1076"/>
          <ac:picMkLst>
            <pc:docMk/>
            <pc:sldMk cId="3675621259" sldId="262"/>
            <ac:picMk id="8" creationId="{7FA19D18-5798-40F1-9E2D-14F840AF0801}"/>
          </ac:picMkLst>
        </pc:picChg>
      </pc:sldChg>
      <pc:sldChg chg="addSp delSp modSp add">
        <pc:chgData name="Ashwin Patil" userId="55232c039f474169" providerId="LiveId" clId="{A78E6917-BB5D-4526-942C-CD3AED71766D}" dt="2018-08-14T05:06:17.825" v="2504" actId="20577"/>
        <pc:sldMkLst>
          <pc:docMk/>
          <pc:sldMk cId="690386882" sldId="263"/>
        </pc:sldMkLst>
        <pc:spChg chg="mod">
          <ac:chgData name="Ashwin Patil" userId="55232c039f474169" providerId="LiveId" clId="{A78E6917-BB5D-4526-942C-CD3AED71766D}" dt="2018-07-31T07:35:46.469" v="764" actId="20577"/>
          <ac:spMkLst>
            <pc:docMk/>
            <pc:sldMk cId="690386882" sldId="263"/>
            <ac:spMk id="2" creationId="{A3F6D3CC-4459-445B-92D2-6641DA4A5DB4}"/>
          </ac:spMkLst>
        </pc:spChg>
        <pc:spChg chg="del mod">
          <ac:chgData name="Ashwin Patil" userId="55232c039f474169" providerId="LiveId" clId="{A78E6917-BB5D-4526-942C-CD3AED71766D}" dt="2018-08-14T04:57:05.975" v="1790" actId="478"/>
          <ac:spMkLst>
            <pc:docMk/>
            <pc:sldMk cId="690386882" sldId="263"/>
            <ac:spMk id="3" creationId="{18E82480-3834-4E52-ADC4-6CB05A9381FC}"/>
          </ac:spMkLst>
        </pc:spChg>
        <pc:spChg chg="add mod">
          <ac:chgData name="Ashwin Patil" userId="55232c039f474169" providerId="LiveId" clId="{A78E6917-BB5D-4526-942C-CD3AED71766D}" dt="2018-08-14T05:06:17.825" v="2504" actId="20577"/>
          <ac:spMkLst>
            <pc:docMk/>
            <pc:sldMk cId="690386882" sldId="263"/>
            <ac:spMk id="4" creationId="{BAB9AB21-6D60-4C74-9759-538E5C42203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stebin.com/R8Aj8Nc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win-patil/springboard-intro-to-datascience/blob/master/capstone_project/Analysis%20of%20Passwords%20from%20BreachCompilation%20Dataset-ver2.pdf" TargetMode="External"/><Relationship Id="rId2" Type="http://schemas.openxmlformats.org/officeDocument/2006/relationships/hyperlink" Target="https://github.com/ashwin-patil/springboard-intro-to-datascience/tree/master/capstone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AA1C-1D4D-464F-A50A-3C23B6315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17290"/>
            <a:ext cx="8825658" cy="3329581"/>
          </a:xfrm>
        </p:spPr>
        <p:txBody>
          <a:bodyPr/>
          <a:lstStyle/>
          <a:p>
            <a:r>
              <a:rPr lang="en-US" sz="4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Analysis of Passwords exposed in multiple Data Breaches</a:t>
            </a:r>
            <a:endParaRPr lang="en-US" sz="4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33C70-A70F-41E5-8237-07769A263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7718" y="5263941"/>
            <a:ext cx="2238306" cy="567692"/>
          </a:xfrm>
        </p:spPr>
        <p:txBody>
          <a:bodyPr/>
          <a:lstStyle/>
          <a:p>
            <a:r>
              <a:rPr lang="en-US" dirty="0"/>
              <a:t>Ashwin Patil</a:t>
            </a:r>
          </a:p>
        </p:txBody>
      </p:sp>
    </p:spTree>
    <p:extLst>
      <p:ext uri="{BB962C8B-B14F-4D97-AF65-F5344CB8AC3E}">
        <p14:creationId xmlns:p14="http://schemas.microsoft.com/office/powerpoint/2010/main" val="60229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3989-1A74-4590-A6D4-85FB9E80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9193-F22A-4025-9879-EA588B5E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323854" cy="227580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Original archive of 41 GB having 1981 files were found on various social media blogs with common </a:t>
            </a:r>
            <a:r>
              <a:rPr lang="en-US" sz="1600" u="sng" dirty="0" err="1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Pastebin</a:t>
            </a:r>
            <a:r>
              <a:rPr lang="en-US" sz="1600" u="sng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 link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containing both compressed and uncompressed version of the archive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data is structured in an alphabetic directory tree fragmented in 1,981 pieces to allow fast searches. 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dump includes search tools and insert scripts explained in a README file</a:t>
            </a:r>
          </a:p>
        </p:txBody>
      </p:sp>
      <p:pic>
        <p:nvPicPr>
          <p:cNvPr id="4" name="Picture 3" descr="Dete is fragmented and sorted in two end three level directories ">
            <a:extLst>
              <a:ext uri="{FF2B5EF4-FFF2-40B4-BE49-F238E27FC236}">
                <a16:creationId xmlns:a16="http://schemas.microsoft.com/office/drawing/2014/main" id="{2B299CA4-494C-430E-9DE4-6C7B3E8641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708" y="2126613"/>
            <a:ext cx="4176824" cy="3285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299822-4A38-47E5-8328-EF483201A84E}"/>
              </a:ext>
            </a:extLst>
          </p:cNvPr>
          <p:cNvSpPr/>
          <p:nvPr/>
        </p:nvSpPr>
        <p:spPr>
          <a:xfrm>
            <a:off x="3125060" y="6306320"/>
            <a:ext cx="89662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https://medium.com/4iqdelvedeep/1-4-billion-clear-text-credentials-discovered-in-a-single-database-3131d0a1ae14</a:t>
            </a:r>
          </a:p>
          <a:p>
            <a:pPr fontAlgn="t">
              <a:buFont typeface="+mj-lt"/>
              <a:buAutoNum type="arabicPeriod"/>
            </a:pP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https://www.reddit.com/r/pwned/comments/7hhqfo/combination_of_many_breaches/</a:t>
            </a:r>
          </a:p>
        </p:txBody>
      </p:sp>
    </p:spTree>
    <p:extLst>
      <p:ext uri="{BB962C8B-B14F-4D97-AF65-F5344CB8AC3E}">
        <p14:creationId xmlns:p14="http://schemas.microsoft.com/office/powerpoint/2010/main" val="296327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AD30C-C2A3-424A-BDA6-40293510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Data Cleaning and Preparation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AF37-4FC5-4085-BE59-25BE5A28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Out of the total 1986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the total records- 1400553869 (1.4 Billion)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no of duplicates -  202281 were found. (202K- 0.014 %)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647701 (647K- 0.04 %) Records found with same </a:t>
            </a:r>
            <a:r>
              <a:rPr lang="en-US" err="1">
                <a:latin typeface="Calibri Light" panose="020F0302020204030204" pitchFamily="34" charset="0"/>
                <a:cs typeface="Calibri Light" panose="020F0302020204030204" pitchFamily="34" charset="0"/>
              </a:rPr>
              <a:t>EmailId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and Passwords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105 Files were found with Invalid data with all NULL chars inside text files – total Size- 1.93 GB (4.8 %) (Out of Scope for Analysis)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2546790 (0.18 %) Records found with No passwords (Out of Scope for Analysis)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40140152 (2.86 %) Records found with less than 6 chars. (Out of Scope for Analysis)</a:t>
            </a:r>
          </a:p>
        </p:txBody>
      </p:sp>
    </p:spTree>
    <p:extLst>
      <p:ext uri="{BB962C8B-B14F-4D97-AF65-F5344CB8AC3E}">
        <p14:creationId xmlns:p14="http://schemas.microsoft.com/office/powerpoint/2010/main" val="46945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A23D6-8500-4245-8DEC-67DFC622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Wrangling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E625362-2C9C-4682-9E75-A46AF820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Dataset compiled grouped by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EmailDomain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and Password Length for Analysis and visualization.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S&amp;P 500 Dataset with Sectors utilized to join against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EmailDomain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to discover corporate domains and sectors.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URLtools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library was used to parse Email domain into domain, subdomain, suffix fields.</a:t>
            </a:r>
          </a:p>
        </p:txBody>
      </p:sp>
    </p:spTree>
    <p:extLst>
      <p:ext uri="{BB962C8B-B14F-4D97-AF65-F5344CB8AC3E}">
        <p14:creationId xmlns:p14="http://schemas.microsoft.com/office/powerpoint/2010/main" val="189439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EFD97-885F-4D5B-9A07-E0D3A114195A}"/>
              </a:ext>
            </a:extLst>
          </p:cNvPr>
          <p:cNvSpPr txBox="1">
            <a:spLocks/>
          </p:cNvSpPr>
          <p:nvPr/>
        </p:nvSpPr>
        <p:spPr>
          <a:xfrm>
            <a:off x="733197" y="22726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B1EAD-F44E-41A3-BBED-6F6DDD0216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658" y="1156996"/>
            <a:ext cx="5371322" cy="42023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74688B-9168-4A27-B440-14B417682E25}"/>
              </a:ext>
            </a:extLst>
          </p:cNvPr>
          <p:cNvSpPr txBox="1">
            <a:spLocks/>
          </p:cNvSpPr>
          <p:nvPr/>
        </p:nvSpPr>
        <p:spPr>
          <a:xfrm>
            <a:off x="7199044" y="1235441"/>
            <a:ext cx="41189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1264CA-4E75-480B-82FB-609FC79D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20" y="5622559"/>
            <a:ext cx="5505060" cy="419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Top 15 Email domains as compared to the total datasets.</a:t>
            </a:r>
          </a:p>
        </p:txBody>
      </p:sp>
      <p:pic>
        <p:nvPicPr>
          <p:cNvPr id="10" name="Picture 9" descr="Machine generated alternative text:&#10;7 &#10;8 &#10;12 &#10;13 &#10;14 &#10;15 &#10;16 &#10;17 &#10;18 &#10;20 &#10;21 22 23 24 &#10;Password Length &#10;25 &#10;26 &#10;27 &#10;28 &#10;30 &#10;31 &#10;32 &#10;33 &#10;34 &#10;35 &#10;36 &#10;37 &#10;38 ">
            <a:extLst>
              <a:ext uri="{FF2B5EF4-FFF2-40B4-BE49-F238E27FC236}">
                <a16:creationId xmlns:a16="http://schemas.microsoft.com/office/drawing/2014/main" id="{EC1E6A9C-16F9-4939-A2ED-249D62F548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84" y="1156996"/>
            <a:ext cx="6008914" cy="403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C77428-E527-4D4D-AEC9-5D3BB1B6D0BE}"/>
              </a:ext>
            </a:extLst>
          </p:cNvPr>
          <p:cNvSpPr txBox="1">
            <a:spLocks/>
          </p:cNvSpPr>
          <p:nvPr/>
        </p:nvSpPr>
        <p:spPr>
          <a:xfrm>
            <a:off x="5999584" y="5495731"/>
            <a:ext cx="5756987" cy="546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Password length Histogram :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Majority of Passwords falling in 6 to 16 char length</a:t>
            </a:r>
          </a:p>
        </p:txBody>
      </p:sp>
    </p:spTree>
    <p:extLst>
      <p:ext uri="{BB962C8B-B14F-4D97-AF65-F5344CB8AC3E}">
        <p14:creationId xmlns:p14="http://schemas.microsoft.com/office/powerpoint/2010/main" val="89587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94EB-2D11-41FD-84A1-2F026636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135451" cy="772075"/>
          </a:xfrm>
        </p:spPr>
        <p:txBody>
          <a:bodyPr/>
          <a:lstStyle/>
          <a:p>
            <a:r>
              <a:rPr lang="en-US" dirty="0"/>
              <a:t>Data Visualization- continued…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EFAC7-16A2-4F8A-A20A-0EF56BE7B6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992" y="1344690"/>
            <a:ext cx="5254690" cy="44858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FA43FD-B51E-4F31-90D3-0C81FC5B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5955378"/>
            <a:ext cx="5254690" cy="5947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Presence of 200 domains from S&amp; P 500 companies</a:t>
            </a: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 more than 40 Financial Sector companies</a:t>
            </a:r>
          </a:p>
        </p:txBody>
      </p:sp>
      <p:pic>
        <p:nvPicPr>
          <p:cNvPr id="5" name="Picture 4" descr="Wholesalers - &#10;Transponation - &#10;Telecommunications - &#10;Technology - &#10;Retailing - &#10;Motor Vehicles &amp; Parts - &#10;Media - &#10;Materials - &#10;Industrials - &#10;Household Products - &#10;u Hotels, Restaurants &amp; Leisure - &#10;Health Care - &#10;Food, Beverages &amp; Tobacco - &#10;Food &amp; Drug Stores - &#10;Financials - &#10;Engineering &amp; Construction - &#10;Energy - &#10;Chemicals - &#10;Business Services - &#10;Apparel - &#10;Aerospace &amp; Defense &#10;8.0 ">
            <a:extLst>
              <a:ext uri="{FF2B5EF4-FFF2-40B4-BE49-F238E27FC236}">
                <a16:creationId xmlns:a16="http://schemas.microsoft.com/office/drawing/2014/main" id="{92BD8635-DF54-404D-B5AD-2BEF4F565F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94" y="1344690"/>
            <a:ext cx="6130211" cy="44858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79D7A4-5CD9-4C1D-88F0-C38AAF521E80}"/>
              </a:ext>
            </a:extLst>
          </p:cNvPr>
          <p:cNvSpPr txBox="1">
            <a:spLocks/>
          </p:cNvSpPr>
          <p:nvPr/>
        </p:nvSpPr>
        <p:spPr>
          <a:xfrm>
            <a:off x="6206413" y="5938635"/>
            <a:ext cx="5254690" cy="59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Avg Password length of S&amp;P 500 Sector companies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66566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BC02-5361-42B8-A231-4E13FD1B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3" y="121229"/>
            <a:ext cx="9404723" cy="901778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4F6A4A-1A13-4EFD-AAE8-2C2A1829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99" y="1595649"/>
            <a:ext cx="6491807" cy="419548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Can the regions be predicted from the password ?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 dataset generated from gmail.co.uk and gmail.ru domain as test and training dataset.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logistic function were generated based on the variables present in the dataset.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Punctuation and Cyrillic chars were found statistically insignificant.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accuracy of 68% was achieved.</a:t>
            </a:r>
          </a:p>
        </p:txBody>
      </p:sp>
      <p:pic>
        <p:nvPicPr>
          <p:cNvPr id="8" name="Picture 7" descr="True positive rate &#10;0.26 &#10;0.2 &#10;0.41 &#10;0.4 &#10;0.56 &#10;0.6 &#10;0.7 &#10;1.0 &#10;085 ">
            <a:extLst>
              <a:ext uri="{FF2B5EF4-FFF2-40B4-BE49-F238E27FC236}">
                <a16:creationId xmlns:a16="http://schemas.microsoft.com/office/drawing/2014/main" id="{7FA19D18-5798-40F1-9E2D-14F840AF08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42" y="1858352"/>
            <a:ext cx="4634204" cy="37120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9FB9B3-A16E-4440-A0B2-3D2137494117}"/>
              </a:ext>
            </a:extLst>
          </p:cNvPr>
          <p:cNvSpPr txBox="1">
            <a:spLocks/>
          </p:cNvSpPr>
          <p:nvPr/>
        </p:nvSpPr>
        <p:spPr>
          <a:xfrm>
            <a:off x="7378960" y="5669901"/>
            <a:ext cx="5254690" cy="59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ROC Curve - Diagnostic capability of the model as its threshold is varied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1C4C5A-D92D-42BD-80AF-148F1C94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645" y="1212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C2A4921-1C6D-476A-AEF4-CA2B8B5E4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40784"/>
              </p:ext>
            </p:extLst>
          </p:nvPr>
        </p:nvGraphicFramePr>
        <p:xfrm>
          <a:off x="459499" y="4310674"/>
          <a:ext cx="5943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942845" imgH="362427" progId="Word.OpenDocumentText.12">
                  <p:embed/>
                </p:oleObj>
              </mc:Choice>
              <mc:Fallback>
                <p:oleObj name="Document" r:id="rId4" imgW="5942845" imgH="362427" progId="Word.OpenDocumentTex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C2A4921-1C6D-476A-AEF4-CA2B8B5E4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99" y="4310674"/>
                        <a:ext cx="5943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62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D3CC-4459-445B-92D2-6641DA4A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9AB21-6D60-4C74-9759-538E5C42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9065"/>
            <a:ext cx="8946541" cy="419548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breach compilation dataset had more than 200 Fortune 500 companies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Emaildomain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were present with more than 20 sectors.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Password length of the entire dataset varied from 6 to 16 char length where as avg password length per sector was between 8 to 9.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By training this dataset, one can try to predict the regions (UK/RU) based on given password with 68% accuracy.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Code Repo : </a:t>
            </a: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https://github.com/ashwin-patil/springboard-intro-to-datascience/tree/master/capstone_project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Detailed Technical Report : </a:t>
            </a: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Analysis of Passwords from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BreachCompilation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 Dataset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86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501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 Light</vt:lpstr>
      <vt:lpstr>Century Gothic</vt:lpstr>
      <vt:lpstr>Consolas</vt:lpstr>
      <vt:lpstr>Wingdings</vt:lpstr>
      <vt:lpstr>Wingdings 3</vt:lpstr>
      <vt:lpstr>Ion</vt:lpstr>
      <vt:lpstr>OpenDocument Text</vt:lpstr>
      <vt:lpstr>Analysis of Passwords exposed in multiple Data Breaches</vt:lpstr>
      <vt:lpstr>DataSets</vt:lpstr>
      <vt:lpstr>Data Cleaning and Preparation</vt:lpstr>
      <vt:lpstr>Data Wrangling</vt:lpstr>
      <vt:lpstr>PowerPoint Presentation</vt:lpstr>
      <vt:lpstr>Data Visualization- continued…</vt:lpstr>
      <vt:lpstr>Logistic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Passwords exposed in multiple Data Breaches</dc:title>
  <dc:creator>Ashwin Patil</dc:creator>
  <cp:lastModifiedBy>Ashwin Patil</cp:lastModifiedBy>
  <cp:revision>1</cp:revision>
  <dcterms:created xsi:type="dcterms:W3CDTF">2018-07-31T07:14:58Z</dcterms:created>
  <dcterms:modified xsi:type="dcterms:W3CDTF">2018-08-14T05:11:17Z</dcterms:modified>
</cp:coreProperties>
</file>