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5" r:id="rId3"/>
    <p:sldId id="257" r:id="rId4"/>
    <p:sldId id="258" r:id="rId5"/>
    <p:sldId id="259" r:id="rId6"/>
    <p:sldId id="261" r:id="rId7"/>
    <p:sldId id="260" r:id="rId8"/>
    <p:sldId id="262" r:id="rId9"/>
    <p:sldId id="264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78E6917-BB5D-4526-942C-CD3AED71766D}" v="5994" dt="2018-08-22T07:31:16.7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shwin Patil" userId="55232c039f474169" providerId="LiveId" clId="{A78E6917-BB5D-4526-942C-CD3AED71766D}"/>
    <pc:docChg chg="undo custSel mod addSld delSld modSld sldOrd">
      <pc:chgData name="Ashwin Patil" userId="55232c039f474169" providerId="LiveId" clId="{A78E6917-BB5D-4526-942C-CD3AED71766D}" dt="2018-08-22T07:31:16.701" v="5985" actId="14100"/>
      <pc:docMkLst>
        <pc:docMk/>
      </pc:docMkLst>
      <pc:sldChg chg="modSp">
        <pc:chgData name="Ashwin Patil" userId="55232c039f474169" providerId="LiveId" clId="{A78E6917-BB5D-4526-942C-CD3AED71766D}" dt="2018-08-22T07:31:16.701" v="5985" actId="14100"/>
        <pc:sldMkLst>
          <pc:docMk/>
          <pc:sldMk cId="602292355" sldId="256"/>
        </pc:sldMkLst>
        <pc:spChg chg="mod">
          <ac:chgData name="Ashwin Patil" userId="55232c039f474169" providerId="LiveId" clId="{A78E6917-BB5D-4526-942C-CD3AED71766D}" dt="2018-08-22T07:31:16.701" v="5985" actId="14100"/>
          <ac:spMkLst>
            <pc:docMk/>
            <pc:sldMk cId="602292355" sldId="256"/>
            <ac:spMk id="2" creationId="{30F9AA1C-1D4D-464F-A50A-3C23B6315BEA}"/>
          </ac:spMkLst>
        </pc:spChg>
        <pc:spChg chg="mod">
          <ac:chgData name="Ashwin Patil" userId="55232c039f474169" providerId="LiveId" clId="{A78E6917-BB5D-4526-942C-CD3AED71766D}" dt="2018-08-22T07:31:11.637" v="5984" actId="14100"/>
          <ac:spMkLst>
            <pc:docMk/>
            <pc:sldMk cId="602292355" sldId="256"/>
            <ac:spMk id="3" creationId="{60833C70-A70F-41E5-8237-07769A263B12}"/>
          </ac:spMkLst>
        </pc:spChg>
      </pc:sldChg>
      <pc:sldChg chg="addSp delSp modSp ord">
        <pc:chgData name="Ashwin Patil" userId="55232c039f474169" providerId="LiveId" clId="{A78E6917-BB5D-4526-942C-CD3AED71766D}" dt="2018-08-22T07:30:31.747" v="5981" actId="20577"/>
        <pc:sldMkLst>
          <pc:docMk/>
          <pc:sldMk cId="2963278198" sldId="257"/>
        </pc:sldMkLst>
        <pc:spChg chg="mod">
          <ac:chgData name="Ashwin Patil" userId="55232c039f474169" providerId="LiveId" clId="{A78E6917-BB5D-4526-942C-CD3AED71766D}" dt="2018-08-21T07:29:25.092" v="2591" actId="207"/>
          <ac:spMkLst>
            <pc:docMk/>
            <pc:sldMk cId="2963278198" sldId="257"/>
            <ac:spMk id="2" creationId="{75CF3989-1A74-4590-A6D4-85FB9E800AB2}"/>
          </ac:spMkLst>
        </pc:spChg>
        <pc:spChg chg="mod">
          <ac:chgData name="Ashwin Patil" userId="55232c039f474169" providerId="LiveId" clId="{A78E6917-BB5D-4526-942C-CD3AED71766D}" dt="2018-08-22T07:30:31.747" v="5981" actId="20577"/>
          <ac:spMkLst>
            <pc:docMk/>
            <pc:sldMk cId="2963278198" sldId="257"/>
            <ac:spMk id="3" creationId="{218E9193-F22A-4025-9879-EA588B5EA71A}"/>
          </ac:spMkLst>
        </pc:spChg>
        <pc:spChg chg="add mod">
          <ac:chgData name="Ashwin Patil" userId="55232c039f474169" providerId="LiveId" clId="{A78E6917-BB5D-4526-942C-CD3AED71766D}" dt="2018-08-21T07:41:07.988" v="3017" actId="1076"/>
          <ac:spMkLst>
            <pc:docMk/>
            <pc:sldMk cId="2963278198" sldId="257"/>
            <ac:spMk id="5" creationId="{A4299822-4A38-47E5-8328-EF483201A84E}"/>
          </ac:spMkLst>
        </pc:spChg>
        <pc:picChg chg="add del mod">
          <ac:chgData name="Ashwin Patil" userId="55232c039f474169" providerId="LiveId" clId="{A78E6917-BB5D-4526-942C-CD3AED71766D}" dt="2018-08-22T07:16:36.842" v="5217" actId="14100"/>
          <ac:picMkLst>
            <pc:docMk/>
            <pc:sldMk cId="2963278198" sldId="257"/>
            <ac:picMk id="4" creationId="{2B299CA4-494C-430E-9DE4-6C7B3E8641ED}"/>
          </ac:picMkLst>
        </pc:picChg>
      </pc:sldChg>
      <pc:sldChg chg="addSp delSp modSp mod setBg setClrOvrMap">
        <pc:chgData name="Ashwin Patil" userId="55232c039f474169" providerId="LiveId" clId="{A78E6917-BB5D-4526-942C-CD3AED71766D}" dt="2018-08-21T07:40:23.391" v="3012" actId="26606"/>
        <pc:sldMkLst>
          <pc:docMk/>
          <pc:sldMk cId="469454933" sldId="258"/>
        </pc:sldMkLst>
        <pc:spChg chg="mod">
          <ac:chgData name="Ashwin Patil" userId="55232c039f474169" providerId="LiveId" clId="{A78E6917-BB5D-4526-942C-CD3AED71766D}" dt="2018-08-21T07:40:23.391" v="3012" actId="26606"/>
          <ac:spMkLst>
            <pc:docMk/>
            <pc:sldMk cId="469454933" sldId="258"/>
            <ac:spMk id="2" creationId="{F98AD30C-C2A3-424A-BDA6-4029351017A6}"/>
          </ac:spMkLst>
        </pc:spChg>
        <pc:spChg chg="mod">
          <ac:chgData name="Ashwin Patil" userId="55232c039f474169" providerId="LiveId" clId="{A78E6917-BB5D-4526-942C-CD3AED71766D}" dt="2018-08-21T07:40:23.391" v="3012" actId="26606"/>
          <ac:spMkLst>
            <pc:docMk/>
            <pc:sldMk cId="469454933" sldId="258"/>
            <ac:spMk id="3" creationId="{9106AF37-4FC5-4085-BE59-25BE5A28E7F3}"/>
          </ac:spMkLst>
        </pc:spChg>
        <pc:spChg chg="add del">
          <ac:chgData name="Ashwin Patil" userId="55232c039f474169" providerId="LiveId" clId="{A78E6917-BB5D-4526-942C-CD3AED71766D}" dt="2018-08-14T05:08:50.934" v="2547" actId="26606"/>
          <ac:spMkLst>
            <pc:docMk/>
            <pc:sldMk cId="469454933" sldId="258"/>
            <ac:spMk id="8" creationId="{052BEFF1-896C-45B1-B02C-96A6A1BC389A}"/>
          </ac:spMkLst>
        </pc:spChg>
        <pc:spChg chg="add del">
          <ac:chgData name="Ashwin Patil" userId="55232c039f474169" providerId="LiveId" clId="{A78E6917-BB5D-4526-942C-CD3AED71766D}" dt="2018-08-14T05:08:50.934" v="2547" actId="26606"/>
          <ac:spMkLst>
            <pc:docMk/>
            <pc:sldMk cId="469454933" sldId="258"/>
            <ac:spMk id="10" creationId="{BB237A14-61B1-4C00-A670-5D8D68A8668E}"/>
          </ac:spMkLst>
        </pc:spChg>
        <pc:spChg chg="add del">
          <ac:chgData name="Ashwin Patil" userId="55232c039f474169" providerId="LiveId" clId="{A78E6917-BB5D-4526-942C-CD3AED71766D}" dt="2018-08-14T05:08:50.934" v="2547" actId="26606"/>
          <ac:spMkLst>
            <pc:docMk/>
            <pc:sldMk cId="469454933" sldId="258"/>
            <ac:spMk id="12" creationId="{8598F259-6F54-47A3-8D13-1603D786A328}"/>
          </ac:spMkLst>
        </pc:spChg>
        <pc:spChg chg="add del">
          <ac:chgData name="Ashwin Patil" userId="55232c039f474169" providerId="LiveId" clId="{A78E6917-BB5D-4526-942C-CD3AED71766D}" dt="2018-08-14T05:08:50.934" v="2547" actId="26606"/>
          <ac:spMkLst>
            <pc:docMk/>
            <pc:sldMk cId="469454933" sldId="258"/>
            <ac:spMk id="14" creationId="{0BA768A8-4FED-4ED8-9E46-6BE72188ECD2}"/>
          </ac:spMkLst>
        </pc:spChg>
        <pc:spChg chg="add del">
          <ac:chgData name="Ashwin Patil" userId="55232c039f474169" providerId="LiveId" clId="{A78E6917-BB5D-4526-942C-CD3AED71766D}" dt="2018-08-14T05:08:53.774" v="2549" actId="26606"/>
          <ac:spMkLst>
            <pc:docMk/>
            <pc:sldMk cId="469454933" sldId="258"/>
            <ac:spMk id="16" creationId="{DDBA86CC-34C3-43C1-B328-62490FE69046}"/>
          </ac:spMkLst>
        </pc:spChg>
        <pc:spChg chg="add del">
          <ac:chgData name="Ashwin Patil" userId="55232c039f474169" providerId="LiveId" clId="{A78E6917-BB5D-4526-942C-CD3AED71766D}" dt="2018-08-14T05:08:53.774" v="2549" actId="26606"/>
          <ac:spMkLst>
            <pc:docMk/>
            <pc:sldMk cId="469454933" sldId="258"/>
            <ac:spMk id="17" creationId="{9CF4C9D6-90BC-48A0-91E8-0F0373CA11B5}"/>
          </ac:spMkLst>
        </pc:spChg>
        <pc:spChg chg="add del">
          <ac:chgData name="Ashwin Patil" userId="55232c039f474169" providerId="LiveId" clId="{A78E6917-BB5D-4526-942C-CD3AED71766D}" dt="2018-08-14T05:08:55.490" v="2551" actId="26606"/>
          <ac:spMkLst>
            <pc:docMk/>
            <pc:sldMk cId="469454933" sldId="258"/>
            <ac:spMk id="19" creationId="{0D9B8FD4-CDEB-4EB4-B4DE-C89E11938958}"/>
          </ac:spMkLst>
        </pc:spChg>
        <pc:spChg chg="add del">
          <ac:chgData name="Ashwin Patil" userId="55232c039f474169" providerId="LiveId" clId="{A78E6917-BB5D-4526-942C-CD3AED71766D}" dt="2018-08-14T05:08:55.490" v="2551" actId="26606"/>
          <ac:spMkLst>
            <pc:docMk/>
            <pc:sldMk cId="469454933" sldId="258"/>
            <ac:spMk id="20" creationId="{5A2E3D1D-9E9F-4739-BA14-D4D7FA9FBDD1}"/>
          </ac:spMkLst>
        </pc:spChg>
        <pc:spChg chg="add del">
          <ac:chgData name="Ashwin Patil" userId="55232c039f474169" providerId="LiveId" clId="{A78E6917-BB5D-4526-942C-CD3AED71766D}" dt="2018-08-14T05:08:55.490" v="2551" actId="26606"/>
          <ac:spMkLst>
            <pc:docMk/>
            <pc:sldMk cId="469454933" sldId="258"/>
            <ac:spMk id="21" creationId="{1FFB365B-E9DC-4859-B8AB-CB83EEBE4E28}"/>
          </ac:spMkLst>
        </pc:spChg>
        <pc:spChg chg="add del">
          <ac:chgData name="Ashwin Patil" userId="55232c039f474169" providerId="LiveId" clId="{A78E6917-BB5D-4526-942C-CD3AED71766D}" dt="2018-08-14T05:08:55.490" v="2551" actId="26606"/>
          <ac:spMkLst>
            <pc:docMk/>
            <pc:sldMk cId="469454933" sldId="258"/>
            <ac:spMk id="22" creationId="{8ADAB9C8-EB37-4914-A699-C716FC8FE4FE}"/>
          </ac:spMkLst>
        </pc:spChg>
        <pc:spChg chg="add del">
          <ac:chgData name="Ashwin Patil" userId="55232c039f474169" providerId="LiveId" clId="{A78E6917-BB5D-4526-942C-CD3AED71766D}" dt="2018-08-14T05:08:57.860" v="2553" actId="26606"/>
          <ac:spMkLst>
            <pc:docMk/>
            <pc:sldMk cId="469454933" sldId="258"/>
            <ac:spMk id="24" creationId="{74171A0C-99A8-498E-9F1F-86C734DB8FD8}"/>
          </ac:spMkLst>
        </pc:spChg>
        <pc:spChg chg="add del">
          <ac:chgData name="Ashwin Patil" userId="55232c039f474169" providerId="LiveId" clId="{A78E6917-BB5D-4526-942C-CD3AED71766D}" dt="2018-08-14T05:08:57.860" v="2553" actId="26606"/>
          <ac:spMkLst>
            <pc:docMk/>
            <pc:sldMk cId="469454933" sldId="258"/>
            <ac:spMk id="25" creationId="{270BDA80-627C-422A-AFFD-B7F1DC0F7734}"/>
          </ac:spMkLst>
        </pc:spChg>
        <pc:spChg chg="add del">
          <ac:chgData name="Ashwin Patil" userId="55232c039f474169" providerId="LiveId" clId="{A78E6917-BB5D-4526-942C-CD3AED71766D}" dt="2018-08-14T05:08:58.699" v="2555" actId="26606"/>
          <ac:spMkLst>
            <pc:docMk/>
            <pc:sldMk cId="469454933" sldId="258"/>
            <ac:spMk id="27" creationId="{0D9B8FD4-CDEB-4EB4-B4DE-C89E11938958}"/>
          </ac:spMkLst>
        </pc:spChg>
        <pc:spChg chg="add del">
          <ac:chgData name="Ashwin Patil" userId="55232c039f474169" providerId="LiveId" clId="{A78E6917-BB5D-4526-942C-CD3AED71766D}" dt="2018-08-14T05:08:58.699" v="2555" actId="26606"/>
          <ac:spMkLst>
            <pc:docMk/>
            <pc:sldMk cId="469454933" sldId="258"/>
            <ac:spMk id="28" creationId="{5A2E3D1D-9E9F-4739-BA14-D4D7FA9FBDD1}"/>
          </ac:spMkLst>
        </pc:spChg>
        <pc:spChg chg="add del">
          <ac:chgData name="Ashwin Patil" userId="55232c039f474169" providerId="LiveId" clId="{A78E6917-BB5D-4526-942C-CD3AED71766D}" dt="2018-08-14T05:08:58.699" v="2555" actId="26606"/>
          <ac:spMkLst>
            <pc:docMk/>
            <pc:sldMk cId="469454933" sldId="258"/>
            <ac:spMk id="29" creationId="{1FFB365B-E9DC-4859-B8AB-CB83EEBE4E28}"/>
          </ac:spMkLst>
        </pc:spChg>
        <pc:spChg chg="add del">
          <ac:chgData name="Ashwin Patil" userId="55232c039f474169" providerId="LiveId" clId="{A78E6917-BB5D-4526-942C-CD3AED71766D}" dt="2018-08-14T05:08:58.699" v="2555" actId="26606"/>
          <ac:spMkLst>
            <pc:docMk/>
            <pc:sldMk cId="469454933" sldId="258"/>
            <ac:spMk id="30" creationId="{8ADAB9C8-EB37-4914-A699-C716FC8FE4FE}"/>
          </ac:spMkLst>
        </pc:spChg>
        <pc:spChg chg="add del">
          <ac:chgData name="Ashwin Patil" userId="55232c039f474169" providerId="LiveId" clId="{A78E6917-BB5D-4526-942C-CD3AED71766D}" dt="2018-08-14T05:09:01.289" v="2557" actId="26606"/>
          <ac:spMkLst>
            <pc:docMk/>
            <pc:sldMk cId="469454933" sldId="258"/>
            <ac:spMk id="32" creationId="{DDBA86CC-34C3-43C1-B328-62490FE69046}"/>
          </ac:spMkLst>
        </pc:spChg>
        <pc:spChg chg="add del">
          <ac:chgData name="Ashwin Patil" userId="55232c039f474169" providerId="LiveId" clId="{A78E6917-BB5D-4526-942C-CD3AED71766D}" dt="2018-08-14T05:09:01.289" v="2557" actId="26606"/>
          <ac:spMkLst>
            <pc:docMk/>
            <pc:sldMk cId="469454933" sldId="258"/>
            <ac:spMk id="33" creationId="{9CF4C9D6-90BC-48A0-91E8-0F0373CA11B5}"/>
          </ac:spMkLst>
        </pc:spChg>
        <pc:spChg chg="add del">
          <ac:chgData name="Ashwin Patil" userId="55232c039f474169" providerId="LiveId" clId="{A78E6917-BB5D-4526-942C-CD3AED71766D}" dt="2018-08-14T05:09:05.553" v="2559" actId="26606"/>
          <ac:spMkLst>
            <pc:docMk/>
            <pc:sldMk cId="469454933" sldId="258"/>
            <ac:spMk id="35" creationId="{74CD14DB-BB81-479F-A1FC-1C75640E9F84}"/>
          </ac:spMkLst>
        </pc:spChg>
        <pc:spChg chg="add del">
          <ac:chgData name="Ashwin Patil" userId="55232c039f474169" providerId="LiveId" clId="{A78E6917-BB5D-4526-942C-CD3AED71766D}" dt="2018-08-14T05:09:05.553" v="2559" actId="26606"/>
          <ac:spMkLst>
            <pc:docMk/>
            <pc:sldMk cId="469454933" sldId="258"/>
            <ac:spMk id="36" creationId="{C943A91B-7CA7-4592-A975-73B1BF8C4C74}"/>
          </ac:spMkLst>
        </pc:spChg>
        <pc:spChg chg="add del">
          <ac:chgData name="Ashwin Patil" userId="55232c039f474169" providerId="LiveId" clId="{A78E6917-BB5D-4526-942C-CD3AED71766D}" dt="2018-08-14T05:09:05.553" v="2559" actId="26606"/>
          <ac:spMkLst>
            <pc:docMk/>
            <pc:sldMk cId="469454933" sldId="258"/>
            <ac:spMk id="37" creationId="{EC471314-E46A-414B-8D91-74880E84F187}"/>
          </ac:spMkLst>
        </pc:spChg>
        <pc:spChg chg="add del">
          <ac:chgData name="Ashwin Patil" userId="55232c039f474169" providerId="LiveId" clId="{A78E6917-BB5D-4526-942C-CD3AED71766D}" dt="2018-08-14T05:09:05.553" v="2559" actId="26606"/>
          <ac:spMkLst>
            <pc:docMk/>
            <pc:sldMk cId="469454933" sldId="258"/>
            <ac:spMk id="38" creationId="{6A681326-1C9D-44A3-A627-3871BDAE4127}"/>
          </ac:spMkLst>
        </pc:spChg>
        <pc:spChg chg="add del">
          <ac:chgData name="Ashwin Patil" userId="55232c039f474169" providerId="LiveId" clId="{A78E6917-BB5D-4526-942C-CD3AED71766D}" dt="2018-08-21T07:40:23.391" v="3012" actId="26606"/>
          <ac:spMkLst>
            <pc:docMk/>
            <pc:sldMk cId="469454933" sldId="258"/>
            <ac:spMk id="40" creationId="{DDBA86CC-34C3-43C1-B328-62490FE69046}"/>
          </ac:spMkLst>
        </pc:spChg>
        <pc:spChg chg="add del">
          <ac:chgData name="Ashwin Patil" userId="55232c039f474169" providerId="LiveId" clId="{A78E6917-BB5D-4526-942C-CD3AED71766D}" dt="2018-08-21T07:40:23.391" v="3012" actId="26606"/>
          <ac:spMkLst>
            <pc:docMk/>
            <pc:sldMk cId="469454933" sldId="258"/>
            <ac:spMk id="41" creationId="{9CF4C9D6-90BC-48A0-91E8-0F0373CA11B5}"/>
          </ac:spMkLst>
        </pc:spChg>
        <pc:spChg chg="add">
          <ac:chgData name="Ashwin Patil" userId="55232c039f474169" providerId="LiveId" clId="{A78E6917-BB5D-4526-942C-CD3AED71766D}" dt="2018-08-21T07:40:23.391" v="3012" actId="26606"/>
          <ac:spMkLst>
            <pc:docMk/>
            <pc:sldMk cId="469454933" sldId="258"/>
            <ac:spMk id="46" creationId="{923E8915-D2AA-4327-A45A-972C3CA9574B}"/>
          </ac:spMkLst>
        </pc:spChg>
        <pc:spChg chg="add">
          <ac:chgData name="Ashwin Patil" userId="55232c039f474169" providerId="LiveId" clId="{A78E6917-BB5D-4526-942C-CD3AED71766D}" dt="2018-08-21T07:40:23.391" v="3012" actId="26606"/>
          <ac:spMkLst>
            <pc:docMk/>
            <pc:sldMk cId="469454933" sldId="258"/>
            <ac:spMk id="48" creationId="{8302FC3C-9804-4950-B721-5FD704BA6065}"/>
          </ac:spMkLst>
        </pc:spChg>
        <pc:spChg chg="add">
          <ac:chgData name="Ashwin Patil" userId="55232c039f474169" providerId="LiveId" clId="{A78E6917-BB5D-4526-942C-CD3AED71766D}" dt="2018-08-21T07:40:23.391" v="3012" actId="26606"/>
          <ac:spMkLst>
            <pc:docMk/>
            <pc:sldMk cId="469454933" sldId="258"/>
            <ac:spMk id="54" creationId="{F3798573-F27B-47EB-8EA4-7EE34954C2D6}"/>
          </ac:spMkLst>
        </pc:spChg>
        <pc:picChg chg="add">
          <ac:chgData name="Ashwin Patil" userId="55232c039f474169" providerId="LiveId" clId="{A78E6917-BB5D-4526-942C-CD3AED71766D}" dt="2018-08-21T07:40:23.391" v="3012" actId="26606"/>
          <ac:picMkLst>
            <pc:docMk/>
            <pc:sldMk cId="469454933" sldId="258"/>
            <ac:picMk id="52" creationId="{3BC6EBB2-9BDC-4075-BA6B-43A9FBF9C86C}"/>
          </ac:picMkLst>
        </pc:picChg>
        <pc:cxnChg chg="add">
          <ac:chgData name="Ashwin Patil" userId="55232c039f474169" providerId="LiveId" clId="{A78E6917-BB5D-4526-942C-CD3AED71766D}" dt="2018-08-21T07:40:23.391" v="3012" actId="26606"/>
          <ac:cxnSpMkLst>
            <pc:docMk/>
            <pc:sldMk cId="469454933" sldId="258"/>
            <ac:cxnSpMk id="50" creationId="{6B9695BD-ECF6-49CA-8877-8C493193C65D}"/>
          </ac:cxnSpMkLst>
        </pc:cxnChg>
      </pc:sldChg>
      <pc:sldChg chg="addSp delSp modSp mod setBg setClrOvrMap">
        <pc:chgData name="Ashwin Patil" userId="55232c039f474169" providerId="LiveId" clId="{A78E6917-BB5D-4526-942C-CD3AED71766D}" dt="2018-08-22T07:29:38.271" v="5920" actId="20577"/>
        <pc:sldMkLst>
          <pc:docMk/>
          <pc:sldMk cId="1894391586" sldId="259"/>
        </pc:sldMkLst>
        <pc:spChg chg="mod">
          <ac:chgData name="Ashwin Patil" userId="55232c039f474169" providerId="LiveId" clId="{A78E6917-BB5D-4526-942C-CD3AED71766D}" dt="2018-08-22T07:16:18.524" v="5216" actId="26606"/>
          <ac:spMkLst>
            <pc:docMk/>
            <pc:sldMk cId="1894391586" sldId="259"/>
            <ac:spMk id="2" creationId="{853A23D6-8500-4245-8DEC-67DFC622A6F9}"/>
          </ac:spMkLst>
        </pc:spChg>
        <pc:spChg chg="add del mod">
          <ac:chgData name="Ashwin Patil" userId="55232c039f474169" providerId="LiveId" clId="{A78E6917-BB5D-4526-942C-CD3AED71766D}" dt="2018-08-14T05:09:35.322" v="2573" actId="26606"/>
          <ac:spMkLst>
            <pc:docMk/>
            <pc:sldMk cId="1894391586" sldId="259"/>
            <ac:spMk id="3" creationId="{EE625362-2C9C-4682-9E75-A46AF820D30F}"/>
          </ac:spMkLst>
        </pc:spChg>
        <pc:spChg chg="add del">
          <ac:chgData name="Ashwin Patil" userId="55232c039f474169" providerId="LiveId" clId="{A78E6917-BB5D-4526-942C-CD3AED71766D}" dt="2018-08-14T05:09:24.990" v="2566" actId="26606"/>
          <ac:spMkLst>
            <pc:docMk/>
            <pc:sldMk cId="1894391586" sldId="259"/>
            <ac:spMk id="7" creationId="{DDBA86CC-34C3-43C1-B328-62490FE69046}"/>
          </ac:spMkLst>
        </pc:spChg>
        <pc:spChg chg="add del">
          <ac:chgData name="Ashwin Patil" userId="55232c039f474169" providerId="LiveId" clId="{A78E6917-BB5D-4526-942C-CD3AED71766D}" dt="2018-08-14T05:09:14.182" v="2562" actId="26606"/>
          <ac:spMkLst>
            <pc:docMk/>
            <pc:sldMk cId="1894391586" sldId="259"/>
            <ac:spMk id="8" creationId="{DDBA86CC-34C3-43C1-B328-62490FE69046}"/>
          </ac:spMkLst>
        </pc:spChg>
        <pc:spChg chg="add del">
          <ac:chgData name="Ashwin Patil" userId="55232c039f474169" providerId="LiveId" clId="{A78E6917-BB5D-4526-942C-CD3AED71766D}" dt="2018-08-14T05:09:24.990" v="2566" actId="26606"/>
          <ac:spMkLst>
            <pc:docMk/>
            <pc:sldMk cId="1894391586" sldId="259"/>
            <ac:spMk id="9" creationId="{9CF4C9D6-90BC-48A0-91E8-0F0373CA11B5}"/>
          </ac:spMkLst>
        </pc:spChg>
        <pc:spChg chg="add del">
          <ac:chgData name="Ashwin Patil" userId="55232c039f474169" providerId="LiveId" clId="{A78E6917-BB5D-4526-942C-CD3AED71766D}" dt="2018-08-14T05:09:14.182" v="2562" actId="26606"/>
          <ac:spMkLst>
            <pc:docMk/>
            <pc:sldMk cId="1894391586" sldId="259"/>
            <ac:spMk id="10" creationId="{9CF4C9D6-90BC-48A0-91E8-0F0373CA11B5}"/>
          </ac:spMkLst>
        </pc:spChg>
        <pc:spChg chg="add del">
          <ac:chgData name="Ashwin Patil" userId="55232c039f474169" providerId="LiveId" clId="{A78E6917-BB5D-4526-942C-CD3AED71766D}" dt="2018-08-14T05:09:24.990" v="2566" actId="26606"/>
          <ac:spMkLst>
            <pc:docMk/>
            <pc:sldMk cId="1894391586" sldId="259"/>
            <ac:spMk id="11" creationId="{EE625362-2C9C-4682-9E75-A46AF820D30F}"/>
          </ac:spMkLst>
        </pc:spChg>
        <pc:spChg chg="add del">
          <ac:chgData name="Ashwin Patil" userId="55232c039f474169" providerId="LiveId" clId="{A78E6917-BB5D-4526-942C-CD3AED71766D}" dt="2018-08-14T05:09:28.887" v="2568" actId="26606"/>
          <ac:spMkLst>
            <pc:docMk/>
            <pc:sldMk cId="1894391586" sldId="259"/>
            <ac:spMk id="12" creationId="{D80CFA21-AB7C-4BEB-9BFF-05764FBBF3C6}"/>
          </ac:spMkLst>
        </pc:spChg>
        <pc:spChg chg="add del">
          <ac:chgData name="Ashwin Patil" userId="55232c039f474169" providerId="LiveId" clId="{A78E6917-BB5D-4526-942C-CD3AED71766D}" dt="2018-08-14T05:09:28.887" v="2568" actId="26606"/>
          <ac:spMkLst>
            <pc:docMk/>
            <pc:sldMk cId="1894391586" sldId="259"/>
            <ac:spMk id="13" creationId="{F747F1B4-B831-4277-8AB0-32767F7EB7BF}"/>
          </ac:spMkLst>
        </pc:spChg>
        <pc:spChg chg="add del">
          <ac:chgData name="Ashwin Patil" userId="55232c039f474169" providerId="LiveId" clId="{A78E6917-BB5D-4526-942C-CD3AED71766D}" dt="2018-08-14T05:09:28.887" v="2568" actId="26606"/>
          <ac:spMkLst>
            <pc:docMk/>
            <pc:sldMk cId="1894391586" sldId="259"/>
            <ac:spMk id="14" creationId="{12F7E335-851A-4CAE-B09F-E657819D4600}"/>
          </ac:spMkLst>
        </pc:spChg>
        <pc:spChg chg="add del">
          <ac:chgData name="Ashwin Patil" userId="55232c039f474169" providerId="LiveId" clId="{A78E6917-BB5D-4526-942C-CD3AED71766D}" dt="2018-08-14T05:09:28.887" v="2568" actId="26606"/>
          <ac:spMkLst>
            <pc:docMk/>
            <pc:sldMk cId="1894391586" sldId="259"/>
            <ac:spMk id="16" creationId="{10B541F0-7F6E-402E-84D8-CF96EACA5FBC}"/>
          </ac:spMkLst>
        </pc:spChg>
        <pc:spChg chg="add del">
          <ac:chgData name="Ashwin Patil" userId="55232c039f474169" providerId="LiveId" clId="{A78E6917-BB5D-4526-942C-CD3AED71766D}" dt="2018-08-21T07:41:44.407" v="3019" actId="26606"/>
          <ac:spMkLst>
            <pc:docMk/>
            <pc:sldMk cId="1894391586" sldId="259"/>
            <ac:spMk id="22" creationId="{DDBA86CC-34C3-43C1-B328-62490FE69046}"/>
          </ac:spMkLst>
        </pc:spChg>
        <pc:spChg chg="add del">
          <ac:chgData name="Ashwin Patil" userId="55232c039f474169" providerId="LiveId" clId="{A78E6917-BB5D-4526-942C-CD3AED71766D}" dt="2018-08-21T07:41:44.407" v="3019" actId="26606"/>
          <ac:spMkLst>
            <pc:docMk/>
            <pc:sldMk cId="1894391586" sldId="259"/>
            <ac:spMk id="23" creationId="{9CF4C9D6-90BC-48A0-91E8-0F0373CA11B5}"/>
          </ac:spMkLst>
        </pc:spChg>
        <pc:spChg chg="add del mod">
          <ac:chgData name="Ashwin Patil" userId="55232c039f474169" providerId="LiveId" clId="{A78E6917-BB5D-4526-942C-CD3AED71766D}" dt="2018-08-22T07:29:38.271" v="5920" actId="20577"/>
          <ac:spMkLst>
            <pc:docMk/>
            <pc:sldMk cId="1894391586" sldId="259"/>
            <ac:spMk id="24" creationId="{EE625362-2C9C-4682-9E75-A46AF820D30F}"/>
          </ac:spMkLst>
        </pc:spChg>
        <pc:spChg chg="add del">
          <ac:chgData name="Ashwin Patil" userId="55232c039f474169" providerId="LiveId" clId="{A78E6917-BB5D-4526-942C-CD3AED71766D}" dt="2018-08-22T07:16:18.524" v="5216" actId="26606"/>
          <ac:spMkLst>
            <pc:docMk/>
            <pc:sldMk cId="1894391586" sldId="259"/>
            <ac:spMk id="29" creationId="{923E8915-D2AA-4327-A45A-972C3CA9574B}"/>
          </ac:spMkLst>
        </pc:spChg>
        <pc:spChg chg="add del">
          <ac:chgData name="Ashwin Patil" userId="55232c039f474169" providerId="LiveId" clId="{A78E6917-BB5D-4526-942C-CD3AED71766D}" dt="2018-08-22T07:16:18.524" v="5216" actId="26606"/>
          <ac:spMkLst>
            <pc:docMk/>
            <pc:sldMk cId="1894391586" sldId="259"/>
            <ac:spMk id="31" creationId="{8302FC3C-9804-4950-B721-5FD704BA6065}"/>
          </ac:spMkLst>
        </pc:spChg>
        <pc:spChg chg="add del">
          <ac:chgData name="Ashwin Patil" userId="55232c039f474169" providerId="LiveId" clId="{A78E6917-BB5D-4526-942C-CD3AED71766D}" dt="2018-08-22T07:16:18.524" v="5216" actId="26606"/>
          <ac:spMkLst>
            <pc:docMk/>
            <pc:sldMk cId="1894391586" sldId="259"/>
            <ac:spMk id="37" creationId="{F3798573-F27B-47EB-8EA4-7EE34954C2D6}"/>
          </ac:spMkLst>
        </pc:spChg>
        <pc:spChg chg="add del">
          <ac:chgData name="Ashwin Patil" userId="55232c039f474169" providerId="LiveId" clId="{A78E6917-BB5D-4526-942C-CD3AED71766D}" dt="2018-08-22T07:15:31.919" v="5208" actId="26606"/>
          <ac:spMkLst>
            <pc:docMk/>
            <pc:sldMk cId="1894391586" sldId="259"/>
            <ac:spMk id="41" creationId="{EE625362-2C9C-4682-9E75-A46AF820D30F}"/>
          </ac:spMkLst>
        </pc:spChg>
        <pc:spChg chg="add del">
          <ac:chgData name="Ashwin Patil" userId="55232c039f474169" providerId="LiveId" clId="{A78E6917-BB5D-4526-942C-CD3AED71766D}" dt="2018-08-22T07:15:31.919" v="5208" actId="26606"/>
          <ac:spMkLst>
            <pc:docMk/>
            <pc:sldMk cId="1894391586" sldId="259"/>
            <ac:spMk id="42" creationId="{923E8915-D2AA-4327-A45A-972C3CA9574B}"/>
          </ac:spMkLst>
        </pc:spChg>
        <pc:spChg chg="add del">
          <ac:chgData name="Ashwin Patil" userId="55232c039f474169" providerId="LiveId" clId="{A78E6917-BB5D-4526-942C-CD3AED71766D}" dt="2018-08-22T07:15:31.919" v="5208" actId="26606"/>
          <ac:spMkLst>
            <pc:docMk/>
            <pc:sldMk cId="1894391586" sldId="259"/>
            <ac:spMk id="44" creationId="{8302FC3C-9804-4950-B721-5FD704BA6065}"/>
          </ac:spMkLst>
        </pc:spChg>
        <pc:spChg chg="add del">
          <ac:chgData name="Ashwin Patil" userId="55232c039f474169" providerId="LiveId" clId="{A78E6917-BB5D-4526-942C-CD3AED71766D}" dt="2018-08-22T07:15:31.919" v="5208" actId="26606"/>
          <ac:spMkLst>
            <pc:docMk/>
            <pc:sldMk cId="1894391586" sldId="259"/>
            <ac:spMk id="50" creationId="{F3798573-F27B-47EB-8EA4-7EE34954C2D6}"/>
          </ac:spMkLst>
        </pc:spChg>
        <pc:spChg chg="add del">
          <ac:chgData name="Ashwin Patil" userId="55232c039f474169" providerId="LiveId" clId="{A78E6917-BB5D-4526-942C-CD3AED71766D}" dt="2018-08-22T07:16:18.026" v="5215" actId="26606"/>
          <ac:spMkLst>
            <pc:docMk/>
            <pc:sldMk cId="1894391586" sldId="259"/>
            <ac:spMk id="57" creationId="{F747F1B4-B831-4277-8AB0-32767F7EB7BF}"/>
          </ac:spMkLst>
        </pc:spChg>
        <pc:spChg chg="add del">
          <ac:chgData name="Ashwin Patil" userId="55232c039f474169" providerId="LiveId" clId="{A78E6917-BB5D-4526-942C-CD3AED71766D}" dt="2018-08-22T07:16:18.026" v="5215" actId="26606"/>
          <ac:spMkLst>
            <pc:docMk/>
            <pc:sldMk cId="1894391586" sldId="259"/>
            <ac:spMk id="59" creationId="{D80CFA21-AB7C-4BEB-9BFF-05764FBBF3C6}"/>
          </ac:spMkLst>
        </pc:spChg>
        <pc:spChg chg="add del">
          <ac:chgData name="Ashwin Patil" userId="55232c039f474169" providerId="LiveId" clId="{A78E6917-BB5D-4526-942C-CD3AED71766D}" dt="2018-08-22T07:16:18.026" v="5215" actId="26606"/>
          <ac:spMkLst>
            <pc:docMk/>
            <pc:sldMk cId="1894391586" sldId="259"/>
            <ac:spMk id="61" creationId="{12F7E335-851A-4CAE-B09F-E657819D4600}"/>
          </ac:spMkLst>
        </pc:spChg>
        <pc:spChg chg="add del">
          <ac:chgData name="Ashwin Patil" userId="55232c039f474169" providerId="LiveId" clId="{A78E6917-BB5D-4526-942C-CD3AED71766D}" dt="2018-08-22T07:16:18.026" v="5215" actId="26606"/>
          <ac:spMkLst>
            <pc:docMk/>
            <pc:sldMk cId="1894391586" sldId="259"/>
            <ac:spMk id="63" creationId="{10B541F0-7F6E-402E-84D8-CF96EACA5FBC}"/>
          </ac:spMkLst>
        </pc:spChg>
        <pc:graphicFrameChg chg="add del">
          <ac:chgData name="Ashwin Patil" userId="55232c039f474169" providerId="LiveId" clId="{A78E6917-BB5D-4526-942C-CD3AED71766D}" dt="2018-08-14T05:09:23.656" v="2564" actId="26606"/>
          <ac:graphicFrameMkLst>
            <pc:docMk/>
            <pc:sldMk cId="1894391586" sldId="259"/>
            <ac:graphicFrameMk id="5" creationId="{4CE0302E-D00E-40E6-868E-DC5442FC2871}"/>
          </ac:graphicFrameMkLst>
        </pc:graphicFrameChg>
        <pc:graphicFrameChg chg="add del">
          <ac:chgData name="Ashwin Patil" userId="55232c039f474169" providerId="LiveId" clId="{A78E6917-BB5D-4526-942C-CD3AED71766D}" dt="2018-08-14T05:09:28.887" v="2568" actId="26606"/>
          <ac:graphicFrameMkLst>
            <pc:docMk/>
            <pc:sldMk cId="1894391586" sldId="259"/>
            <ac:graphicFrameMk id="15" creationId="{AC9F93A0-2202-4BE8-AB9B-05CF5E1DF164}"/>
          </ac:graphicFrameMkLst>
        </pc:graphicFrameChg>
        <pc:graphicFrameChg chg="add del">
          <ac:chgData name="Ashwin Patil" userId="55232c039f474169" providerId="LiveId" clId="{A78E6917-BB5D-4526-942C-CD3AED71766D}" dt="2018-08-14T05:09:31.533" v="2570" actId="26606"/>
          <ac:graphicFrameMkLst>
            <pc:docMk/>
            <pc:sldMk cId="1894391586" sldId="259"/>
            <ac:graphicFrameMk id="18" creationId="{6E566DBE-330B-4026-8455-E9C23FCB939B}"/>
          </ac:graphicFrameMkLst>
        </pc:graphicFrameChg>
        <pc:graphicFrameChg chg="add del">
          <ac:chgData name="Ashwin Patil" userId="55232c039f474169" providerId="LiveId" clId="{A78E6917-BB5D-4526-942C-CD3AED71766D}" dt="2018-08-14T05:09:35.272" v="2572" actId="26606"/>
          <ac:graphicFrameMkLst>
            <pc:docMk/>
            <pc:sldMk cId="1894391586" sldId="259"/>
            <ac:graphicFrameMk id="20" creationId="{86ACADE7-0891-45EF-A839-1EC06A2103F2}"/>
          </ac:graphicFrameMkLst>
        </pc:graphicFrameChg>
        <pc:graphicFrameChg chg="add del">
          <ac:chgData name="Ashwin Patil" userId="55232c039f474169" providerId="LiveId" clId="{A78E6917-BB5D-4526-942C-CD3AED71766D}" dt="2018-08-22T07:15:27.026" v="5206" actId="26606"/>
          <ac:graphicFrameMkLst>
            <pc:docMk/>
            <pc:sldMk cId="1894391586" sldId="259"/>
            <ac:graphicFrameMk id="39" creationId="{46EF29E8-E7B8-444C-BE02-8B37D0871B2D}"/>
          </ac:graphicFrameMkLst>
        </pc:graphicFrameChg>
        <pc:graphicFrameChg chg="add del mod modGraphic">
          <ac:chgData name="Ashwin Patil" userId="55232c039f474169" providerId="LiveId" clId="{A78E6917-BB5D-4526-942C-CD3AED71766D}" dt="2018-08-22T07:16:18.524" v="5216" actId="26606"/>
          <ac:graphicFrameMkLst>
            <pc:docMk/>
            <pc:sldMk cId="1894391586" sldId="259"/>
            <ac:graphicFrameMk id="52" creationId="{0424CF99-750B-48EE-991D-177BE26BFF60}"/>
          </ac:graphicFrameMkLst>
        </pc:graphicFrameChg>
        <pc:picChg chg="add del">
          <ac:chgData name="Ashwin Patil" userId="55232c039f474169" providerId="LiveId" clId="{A78E6917-BB5D-4526-942C-CD3AED71766D}" dt="2018-08-22T07:16:18.524" v="5216" actId="26606"/>
          <ac:picMkLst>
            <pc:docMk/>
            <pc:sldMk cId="1894391586" sldId="259"/>
            <ac:picMk id="35" creationId="{3BC6EBB2-9BDC-4075-BA6B-43A9FBF9C86C}"/>
          </ac:picMkLst>
        </pc:picChg>
        <pc:picChg chg="add del">
          <ac:chgData name="Ashwin Patil" userId="55232c039f474169" providerId="LiveId" clId="{A78E6917-BB5D-4526-942C-CD3AED71766D}" dt="2018-08-22T07:15:31.919" v="5208" actId="26606"/>
          <ac:picMkLst>
            <pc:docMk/>
            <pc:sldMk cId="1894391586" sldId="259"/>
            <ac:picMk id="48" creationId="{3BC6EBB2-9BDC-4075-BA6B-43A9FBF9C86C}"/>
          </ac:picMkLst>
        </pc:picChg>
        <pc:cxnChg chg="add del">
          <ac:chgData name="Ashwin Patil" userId="55232c039f474169" providerId="LiveId" clId="{A78E6917-BB5D-4526-942C-CD3AED71766D}" dt="2018-08-22T07:16:18.524" v="5216" actId="26606"/>
          <ac:cxnSpMkLst>
            <pc:docMk/>
            <pc:sldMk cId="1894391586" sldId="259"/>
            <ac:cxnSpMk id="33" creationId="{6B9695BD-ECF6-49CA-8877-8C493193C65D}"/>
          </ac:cxnSpMkLst>
        </pc:cxnChg>
        <pc:cxnChg chg="add del">
          <ac:chgData name="Ashwin Patil" userId="55232c039f474169" providerId="LiveId" clId="{A78E6917-BB5D-4526-942C-CD3AED71766D}" dt="2018-08-22T07:15:31.919" v="5208" actId="26606"/>
          <ac:cxnSpMkLst>
            <pc:docMk/>
            <pc:sldMk cId="1894391586" sldId="259"/>
            <ac:cxnSpMk id="46" creationId="{6B9695BD-ECF6-49CA-8877-8C493193C65D}"/>
          </ac:cxnSpMkLst>
        </pc:cxnChg>
      </pc:sldChg>
      <pc:sldChg chg="addSp modSp add">
        <pc:chgData name="Ashwin Patil" userId="55232c039f474169" providerId="LiveId" clId="{A78E6917-BB5D-4526-942C-CD3AED71766D}" dt="2018-08-22T07:24:13.899" v="5635" actId="1076"/>
        <pc:sldMkLst>
          <pc:docMk/>
          <pc:sldMk cId="1665664577" sldId="260"/>
        </pc:sldMkLst>
        <pc:spChg chg="mod">
          <ac:chgData name="Ashwin Patil" userId="55232c039f474169" providerId="LiveId" clId="{A78E6917-BB5D-4526-942C-CD3AED71766D}" dt="2018-08-21T07:29:50.359" v="2595" actId="207"/>
          <ac:spMkLst>
            <pc:docMk/>
            <pc:sldMk cId="1665664577" sldId="260"/>
            <ac:spMk id="2" creationId="{BE6594EB-2D11-41FD-84A1-2F026636F6C9}"/>
          </ac:spMkLst>
        </pc:spChg>
        <pc:spChg chg="add mod">
          <ac:chgData name="Ashwin Patil" userId="55232c039f474169" providerId="LiveId" clId="{A78E6917-BB5D-4526-942C-CD3AED71766D}" dt="2018-08-22T07:23:42.713" v="5628" actId="27636"/>
          <ac:spMkLst>
            <pc:docMk/>
            <pc:sldMk cId="1665664577" sldId="260"/>
            <ac:spMk id="4" creationId="{64FA43FD-B51E-4F31-90D3-0C81FC5BE2CA}"/>
          </ac:spMkLst>
        </pc:spChg>
        <pc:spChg chg="add mod">
          <ac:chgData name="Ashwin Patil" userId="55232c039f474169" providerId="LiveId" clId="{A78E6917-BB5D-4526-942C-CD3AED71766D}" dt="2018-08-22T07:24:13.899" v="5635" actId="1076"/>
          <ac:spMkLst>
            <pc:docMk/>
            <pc:sldMk cId="1665664577" sldId="260"/>
            <ac:spMk id="6" creationId="{2E79D7A4-5CD9-4C1D-88F0-C38AAF521E80}"/>
          </ac:spMkLst>
        </pc:spChg>
        <pc:picChg chg="add mod">
          <ac:chgData name="Ashwin Patil" userId="55232c039f474169" providerId="LiveId" clId="{A78E6917-BB5D-4526-942C-CD3AED71766D}" dt="2018-08-14T05:06:31.365" v="2505" actId="14100"/>
          <ac:picMkLst>
            <pc:docMk/>
            <pc:sldMk cId="1665664577" sldId="260"/>
            <ac:picMk id="3" creationId="{09FEFAC7-16A2-4F8A-A20A-0EF56BE7B690}"/>
          </ac:picMkLst>
        </pc:picChg>
        <pc:picChg chg="add mod">
          <ac:chgData name="Ashwin Patil" userId="55232c039f474169" providerId="LiveId" clId="{A78E6917-BB5D-4526-942C-CD3AED71766D}" dt="2018-08-14T04:49:55.417" v="1206" actId="1076"/>
          <ac:picMkLst>
            <pc:docMk/>
            <pc:sldMk cId="1665664577" sldId="260"/>
            <ac:picMk id="5" creationId="{92BD8635-DF54-404D-B5AD-2BEF4F565F93}"/>
          </ac:picMkLst>
        </pc:picChg>
      </pc:sldChg>
      <pc:sldChg chg="addSp delSp modSp">
        <pc:chgData name="Ashwin Patil" userId="55232c039f474169" providerId="LiveId" clId="{A78E6917-BB5D-4526-942C-CD3AED71766D}" dt="2018-08-22T07:22:54.834" v="5578" actId="207"/>
        <pc:sldMkLst>
          <pc:docMk/>
          <pc:sldMk cId="895877364" sldId="261"/>
        </pc:sldMkLst>
        <pc:spChg chg="del">
          <ac:chgData name="Ashwin Patil" userId="55232c039f474169" providerId="LiveId" clId="{A78E6917-BB5D-4526-942C-CD3AED71766D}" dt="2018-07-31T07:32:35.552" v="406" actId="478"/>
          <ac:spMkLst>
            <pc:docMk/>
            <pc:sldMk cId="895877364" sldId="261"/>
            <ac:spMk id="2" creationId="{537D0C67-8A14-40B7-AB9F-6914E6C81345}"/>
          </ac:spMkLst>
        </pc:spChg>
        <pc:spChg chg="del">
          <ac:chgData name="Ashwin Patil" userId="55232c039f474169" providerId="LiveId" clId="{A78E6917-BB5D-4526-942C-CD3AED71766D}" dt="2018-07-31T07:32:39.522" v="407" actId="478"/>
          <ac:spMkLst>
            <pc:docMk/>
            <pc:sldMk cId="895877364" sldId="261"/>
            <ac:spMk id="3" creationId="{15FEDB84-4184-4DAD-BC61-004FFBAD44F5}"/>
          </ac:spMkLst>
        </pc:spChg>
        <pc:spChg chg="add mod">
          <ac:chgData name="Ashwin Patil" userId="55232c039f474169" providerId="LiveId" clId="{A78E6917-BB5D-4526-942C-CD3AED71766D}" dt="2018-08-21T07:42:04.826" v="3020" actId="14100"/>
          <ac:spMkLst>
            <pc:docMk/>
            <pc:sldMk cId="895877364" sldId="261"/>
            <ac:spMk id="4" creationId="{3EFEFD97-885F-4D5B-9A07-E0D3A114195A}"/>
          </ac:spMkLst>
        </pc:spChg>
        <pc:spChg chg="add mod">
          <ac:chgData name="Ashwin Patil" userId="55232c039f474169" providerId="LiveId" clId="{A78E6917-BB5D-4526-942C-CD3AED71766D}" dt="2018-08-14T04:44:13.084" v="825" actId="255"/>
          <ac:spMkLst>
            <pc:docMk/>
            <pc:sldMk cId="895877364" sldId="261"/>
            <ac:spMk id="8" creationId="{0074688B-9168-4A27-B440-14B417682E25}"/>
          </ac:spMkLst>
        </pc:spChg>
        <pc:spChg chg="add mod">
          <ac:chgData name="Ashwin Patil" userId="55232c039f474169" providerId="LiveId" clId="{A78E6917-BB5D-4526-942C-CD3AED71766D}" dt="2018-08-22T07:22:49.085" v="5577" actId="20577"/>
          <ac:spMkLst>
            <pc:docMk/>
            <pc:sldMk cId="895877364" sldId="261"/>
            <ac:spMk id="9" creationId="{CB1264CA-4E75-480B-82FB-609FC79D1CD7}"/>
          </ac:spMkLst>
        </pc:spChg>
        <pc:spChg chg="add mod">
          <ac:chgData name="Ashwin Patil" userId="55232c039f474169" providerId="LiveId" clId="{A78E6917-BB5D-4526-942C-CD3AED71766D}" dt="2018-08-22T07:22:54.834" v="5578" actId="207"/>
          <ac:spMkLst>
            <pc:docMk/>
            <pc:sldMk cId="895877364" sldId="261"/>
            <ac:spMk id="11" creationId="{39C77428-E527-4D4D-AEC9-5D3BB1B6D0BE}"/>
          </ac:spMkLst>
        </pc:spChg>
        <pc:picChg chg="add del mod">
          <ac:chgData name="Ashwin Patil" userId="55232c039f474169" providerId="LiveId" clId="{A78E6917-BB5D-4526-942C-CD3AED71766D}" dt="2018-08-14T04:35:16.248" v="810" actId="478"/>
          <ac:picMkLst>
            <pc:docMk/>
            <pc:sldMk cId="895877364" sldId="261"/>
            <ac:picMk id="5" creationId="{13529036-7DCA-48B2-83E7-3159DBB934E6}"/>
          </ac:picMkLst>
        </pc:picChg>
        <pc:picChg chg="add del mod">
          <ac:chgData name="Ashwin Patil" userId="55232c039f474169" providerId="LiveId" clId="{A78E6917-BB5D-4526-942C-CD3AED71766D}" dt="2018-08-14T04:35:21.006" v="812" actId="478"/>
          <ac:picMkLst>
            <pc:docMk/>
            <pc:sldMk cId="895877364" sldId="261"/>
            <ac:picMk id="6" creationId="{0475E8AA-25B3-42EA-90F3-F40629A97C7E}"/>
          </ac:picMkLst>
        </pc:picChg>
        <pc:picChg chg="add mod">
          <ac:chgData name="Ashwin Patil" userId="55232c039f474169" providerId="LiveId" clId="{A78E6917-BB5D-4526-942C-CD3AED71766D}" dt="2018-08-14T04:46:14.032" v="921" actId="1076"/>
          <ac:picMkLst>
            <pc:docMk/>
            <pc:sldMk cId="895877364" sldId="261"/>
            <ac:picMk id="7" creationId="{CB1B1EAD-F44E-41A3-BBED-6F6DDD021641}"/>
          </ac:picMkLst>
        </pc:picChg>
        <pc:picChg chg="add mod">
          <ac:chgData name="Ashwin Patil" userId="55232c039f474169" providerId="LiveId" clId="{A78E6917-BB5D-4526-942C-CD3AED71766D}" dt="2018-08-14T04:46:20.426" v="924" actId="14100"/>
          <ac:picMkLst>
            <pc:docMk/>
            <pc:sldMk cId="895877364" sldId="261"/>
            <ac:picMk id="10" creationId="{EC1E6A9C-16F9-4939-A2ED-249D62F54814}"/>
          </ac:picMkLst>
        </pc:picChg>
      </pc:sldChg>
      <pc:sldChg chg="addSp delSp modSp">
        <pc:chgData name="Ashwin Patil" userId="55232c039f474169" providerId="LiveId" clId="{A78E6917-BB5D-4526-942C-CD3AED71766D}" dt="2018-08-22T07:28:28.468" v="5831" actId="12"/>
        <pc:sldMkLst>
          <pc:docMk/>
          <pc:sldMk cId="3675621259" sldId="262"/>
        </pc:sldMkLst>
        <pc:spChg chg="mod">
          <ac:chgData name="Ashwin Patil" userId="55232c039f474169" providerId="LiveId" clId="{A78E6917-BB5D-4526-942C-CD3AED71766D}" dt="2018-08-21T07:29:55.703" v="2596" actId="207"/>
          <ac:spMkLst>
            <pc:docMk/>
            <pc:sldMk cId="3675621259" sldId="262"/>
            <ac:spMk id="2" creationId="{D359BC02-5361-42B8-A231-4E13FD1B5F22}"/>
          </ac:spMkLst>
        </pc:spChg>
        <pc:spChg chg="del">
          <ac:chgData name="Ashwin Patil" userId="55232c039f474169" providerId="LiveId" clId="{A78E6917-BB5D-4526-942C-CD3AED71766D}" dt="2018-07-31T07:38:58.727" v="793" actId="478"/>
          <ac:spMkLst>
            <pc:docMk/>
            <pc:sldMk cId="3675621259" sldId="262"/>
            <ac:spMk id="3" creationId="{9EB676A0-BB86-4281-A43D-863E004D070A}"/>
          </ac:spMkLst>
        </pc:spChg>
        <pc:spChg chg="add mod">
          <ac:chgData name="Ashwin Patil" userId="55232c039f474169" providerId="LiveId" clId="{A78E6917-BB5D-4526-942C-CD3AED71766D}" dt="2018-08-14T05:11:02.899" v="2585" actId="1076"/>
          <ac:spMkLst>
            <pc:docMk/>
            <pc:sldMk cId="3675621259" sldId="262"/>
            <ac:spMk id="3" creationId="{D11C4C5A-D92D-42BD-80AF-148F1C947F1C}"/>
          </ac:spMkLst>
        </pc:spChg>
        <pc:spChg chg="add mod">
          <ac:chgData name="Ashwin Patil" userId="55232c039f474169" providerId="LiveId" clId="{A78E6917-BB5D-4526-942C-CD3AED71766D}" dt="2018-08-22T07:28:28.468" v="5831" actId="12"/>
          <ac:spMkLst>
            <pc:docMk/>
            <pc:sldMk cId="3675621259" sldId="262"/>
            <ac:spMk id="6" creationId="{3B4F6A4A-1A13-4EFD-AAE8-2C2A1829B44B}"/>
          </ac:spMkLst>
        </pc:spChg>
        <pc:spChg chg="add mod">
          <ac:chgData name="Ashwin Patil" userId="55232c039f474169" providerId="LiveId" clId="{A78E6917-BB5D-4526-942C-CD3AED71766D}" dt="2018-08-22T07:24:47.193" v="5645" actId="207"/>
          <ac:spMkLst>
            <pc:docMk/>
            <pc:sldMk cId="3675621259" sldId="262"/>
            <ac:spMk id="9" creationId="{519FB9B3-A16E-4440-A0B2-3D2137494117}"/>
          </ac:spMkLst>
        </pc:spChg>
        <pc:graphicFrameChg chg="add del mod">
          <ac:chgData name="Ashwin Patil" userId="55232c039f474169" providerId="LiveId" clId="{A78E6917-BB5D-4526-942C-CD3AED71766D}" dt="2018-08-14T05:11:06.768" v="2586"/>
          <ac:graphicFrameMkLst>
            <pc:docMk/>
            <pc:sldMk cId="3675621259" sldId="262"/>
            <ac:graphicFrameMk id="10" creationId="{A4C52BDB-BC6E-4563-9A79-0DD7B90D2083}"/>
          </ac:graphicFrameMkLst>
        </pc:graphicFrameChg>
        <pc:graphicFrameChg chg="add mod">
          <ac:chgData name="Ashwin Patil" userId="55232c039f474169" providerId="LiveId" clId="{A78E6917-BB5D-4526-942C-CD3AED71766D}" dt="2018-08-14T05:11:15.499" v="2589" actId="1076"/>
          <ac:graphicFrameMkLst>
            <pc:docMk/>
            <pc:sldMk cId="3675621259" sldId="262"/>
            <ac:graphicFrameMk id="11" creationId="{4C2A4921-1C6D-476A-AEF4-CA2B8B5E4850}"/>
          </ac:graphicFrameMkLst>
        </pc:graphicFrameChg>
        <pc:picChg chg="add del mod">
          <ac:chgData name="Ashwin Patil" userId="55232c039f474169" providerId="LiveId" clId="{A78E6917-BB5D-4526-942C-CD3AED71766D}" dt="2018-08-14T04:35:22.792" v="813" actId="478"/>
          <ac:picMkLst>
            <pc:docMk/>
            <pc:sldMk cId="3675621259" sldId="262"/>
            <ac:picMk id="4" creationId="{782C0ECA-19AE-48B2-82E7-2B69FBD93251}"/>
          </ac:picMkLst>
        </pc:picChg>
        <pc:picChg chg="add del mod">
          <ac:chgData name="Ashwin Patil" userId="55232c039f474169" providerId="LiveId" clId="{A78E6917-BB5D-4526-942C-CD3AED71766D}" dt="2018-08-14T04:35:23.339" v="814" actId="478"/>
          <ac:picMkLst>
            <pc:docMk/>
            <pc:sldMk cId="3675621259" sldId="262"/>
            <ac:picMk id="5" creationId="{F8C8CABF-839B-44D8-B132-9C97189B3A5F}"/>
          </ac:picMkLst>
        </pc:picChg>
        <pc:picChg chg="add del mod">
          <ac:chgData name="Ashwin Patil" userId="55232c039f474169" providerId="LiveId" clId="{A78E6917-BB5D-4526-942C-CD3AED71766D}" dt="2018-08-14T04:56:03.774" v="1737" actId="478"/>
          <ac:picMkLst>
            <pc:docMk/>
            <pc:sldMk cId="3675621259" sldId="262"/>
            <ac:picMk id="7" creationId="{1E68F286-3D0B-40B3-9ACF-9FCEC3A46ACB}"/>
          </ac:picMkLst>
        </pc:picChg>
        <pc:picChg chg="add mod">
          <ac:chgData name="Ashwin Patil" userId="55232c039f474169" providerId="LiveId" clId="{A78E6917-BB5D-4526-942C-CD3AED71766D}" dt="2018-08-14T04:56:38.633" v="1747" actId="1076"/>
          <ac:picMkLst>
            <pc:docMk/>
            <pc:sldMk cId="3675621259" sldId="262"/>
            <ac:picMk id="8" creationId="{7FA19D18-5798-40F1-9E2D-14F840AF0801}"/>
          </ac:picMkLst>
        </pc:picChg>
      </pc:sldChg>
      <pc:sldChg chg="addSp delSp modSp add mod setBg setClrOvrMap">
        <pc:chgData name="Ashwin Patil" userId="55232c039f474169" providerId="LiveId" clId="{A78E6917-BB5D-4526-942C-CD3AED71766D}" dt="2018-08-22T07:28:10.966" v="5829" actId="12"/>
        <pc:sldMkLst>
          <pc:docMk/>
          <pc:sldMk cId="690386882" sldId="263"/>
        </pc:sldMkLst>
        <pc:spChg chg="mod">
          <ac:chgData name="Ashwin Patil" userId="55232c039f474169" providerId="LiveId" clId="{A78E6917-BB5D-4526-942C-CD3AED71766D}" dt="2018-08-22T07:17:47.117" v="5255" actId="26606"/>
          <ac:spMkLst>
            <pc:docMk/>
            <pc:sldMk cId="690386882" sldId="263"/>
            <ac:spMk id="2" creationId="{A3F6D3CC-4459-445B-92D2-6641DA4A5DB4}"/>
          </ac:spMkLst>
        </pc:spChg>
        <pc:spChg chg="del mod">
          <ac:chgData name="Ashwin Patil" userId="55232c039f474169" providerId="LiveId" clId="{A78E6917-BB5D-4526-942C-CD3AED71766D}" dt="2018-08-14T04:57:05.975" v="1790" actId="478"/>
          <ac:spMkLst>
            <pc:docMk/>
            <pc:sldMk cId="690386882" sldId="263"/>
            <ac:spMk id="3" creationId="{18E82480-3834-4E52-ADC4-6CB05A9381FC}"/>
          </ac:spMkLst>
        </pc:spChg>
        <pc:spChg chg="add del mod">
          <ac:chgData name="Ashwin Patil" userId="55232c039f474169" providerId="LiveId" clId="{A78E6917-BB5D-4526-942C-CD3AED71766D}" dt="2018-08-21T07:42:50.099" v="3037" actId="26606"/>
          <ac:spMkLst>
            <pc:docMk/>
            <pc:sldMk cId="690386882" sldId="263"/>
            <ac:spMk id="4" creationId="{BAB9AB21-6D60-4C74-9759-538E5C42203B}"/>
          </ac:spMkLst>
        </pc:spChg>
        <pc:spChg chg="add del">
          <ac:chgData name="Ashwin Patil" userId="55232c039f474169" providerId="LiveId" clId="{A78E6917-BB5D-4526-942C-CD3AED71766D}" dt="2018-08-21T07:42:43.090" v="3028" actId="26606"/>
          <ac:spMkLst>
            <pc:docMk/>
            <pc:sldMk cId="690386882" sldId="263"/>
            <ac:spMk id="7" creationId="{47AEA421-5F29-4BA7-9360-2501B5987921}"/>
          </ac:spMkLst>
        </pc:spChg>
        <pc:spChg chg="add del">
          <ac:chgData name="Ashwin Patil" userId="55232c039f474169" providerId="LiveId" clId="{A78E6917-BB5D-4526-942C-CD3AED71766D}" dt="2018-08-21T07:42:43.090" v="3028" actId="26606"/>
          <ac:spMkLst>
            <pc:docMk/>
            <pc:sldMk cId="690386882" sldId="263"/>
            <ac:spMk id="8" creationId="{9348F0CB-4904-4DEF-BDD4-ADEC2DCCCBD7}"/>
          </ac:spMkLst>
        </pc:spChg>
        <pc:spChg chg="add del">
          <ac:chgData name="Ashwin Patil" userId="55232c039f474169" providerId="LiveId" clId="{A78E6917-BB5D-4526-942C-CD3AED71766D}" dt="2018-08-21T07:42:33.660" v="3022" actId="26606"/>
          <ac:spMkLst>
            <pc:docMk/>
            <pc:sldMk cId="690386882" sldId="263"/>
            <ac:spMk id="9" creationId="{DDBA86CC-34C3-43C1-B328-62490FE69046}"/>
          </ac:spMkLst>
        </pc:spChg>
        <pc:spChg chg="add del">
          <ac:chgData name="Ashwin Patil" userId="55232c039f474169" providerId="LiveId" clId="{A78E6917-BB5D-4526-942C-CD3AED71766D}" dt="2018-08-21T07:42:33.660" v="3022" actId="26606"/>
          <ac:spMkLst>
            <pc:docMk/>
            <pc:sldMk cId="690386882" sldId="263"/>
            <ac:spMk id="11" creationId="{9CF4C9D6-90BC-48A0-91E8-0F0373CA11B5}"/>
          </ac:spMkLst>
        </pc:spChg>
        <pc:spChg chg="add del">
          <ac:chgData name="Ashwin Patil" userId="55232c039f474169" providerId="LiveId" clId="{A78E6917-BB5D-4526-942C-CD3AED71766D}" dt="2018-08-21T07:42:34.849" v="3024" actId="26606"/>
          <ac:spMkLst>
            <pc:docMk/>
            <pc:sldMk cId="690386882" sldId="263"/>
            <ac:spMk id="13" creationId="{74171A0C-99A8-498E-9F1F-86C734DB8FD8}"/>
          </ac:spMkLst>
        </pc:spChg>
        <pc:spChg chg="add del">
          <ac:chgData name="Ashwin Patil" userId="55232c039f474169" providerId="LiveId" clId="{A78E6917-BB5D-4526-942C-CD3AED71766D}" dt="2018-08-21T07:42:34.849" v="3024" actId="26606"/>
          <ac:spMkLst>
            <pc:docMk/>
            <pc:sldMk cId="690386882" sldId="263"/>
            <ac:spMk id="14" creationId="{270BDA80-627C-422A-AFFD-B7F1DC0F7734}"/>
          </ac:spMkLst>
        </pc:spChg>
        <pc:spChg chg="add del">
          <ac:chgData name="Ashwin Patil" userId="55232c039f474169" providerId="LiveId" clId="{A78E6917-BB5D-4526-942C-CD3AED71766D}" dt="2018-08-21T07:42:43.090" v="3028" actId="26606"/>
          <ac:spMkLst>
            <pc:docMk/>
            <pc:sldMk cId="690386882" sldId="263"/>
            <ac:spMk id="15" creationId="{1583E1B8-79B3-49BB-8704-58E4AB1AF213}"/>
          </ac:spMkLst>
        </pc:spChg>
        <pc:spChg chg="add del">
          <ac:chgData name="Ashwin Patil" userId="55232c039f474169" providerId="LiveId" clId="{A78E6917-BB5D-4526-942C-CD3AED71766D}" dt="2018-08-21T07:42:43.090" v="3028" actId="26606"/>
          <ac:spMkLst>
            <pc:docMk/>
            <pc:sldMk cId="690386882" sldId="263"/>
            <ac:spMk id="17" creationId="{7BB34D5F-2B87-438E-8236-69C6068D47A4}"/>
          </ac:spMkLst>
        </pc:spChg>
        <pc:spChg chg="add del">
          <ac:chgData name="Ashwin Patil" userId="55232c039f474169" providerId="LiveId" clId="{A78E6917-BB5D-4526-942C-CD3AED71766D}" dt="2018-08-21T07:42:44.248" v="3030" actId="26606"/>
          <ac:spMkLst>
            <pc:docMk/>
            <pc:sldMk cId="690386882" sldId="263"/>
            <ac:spMk id="19" creationId="{0D9B8FD4-CDEB-4EB4-B4DE-C89E11938958}"/>
          </ac:spMkLst>
        </pc:spChg>
        <pc:spChg chg="add del">
          <ac:chgData name="Ashwin Patil" userId="55232c039f474169" providerId="LiveId" clId="{A78E6917-BB5D-4526-942C-CD3AED71766D}" dt="2018-08-21T07:42:44.248" v="3030" actId="26606"/>
          <ac:spMkLst>
            <pc:docMk/>
            <pc:sldMk cId="690386882" sldId="263"/>
            <ac:spMk id="20" creationId="{5A2E3D1D-9E9F-4739-BA14-D4D7FA9FBDD1}"/>
          </ac:spMkLst>
        </pc:spChg>
        <pc:spChg chg="add del">
          <ac:chgData name="Ashwin Patil" userId="55232c039f474169" providerId="LiveId" clId="{A78E6917-BB5D-4526-942C-CD3AED71766D}" dt="2018-08-21T07:42:44.248" v="3030" actId="26606"/>
          <ac:spMkLst>
            <pc:docMk/>
            <pc:sldMk cId="690386882" sldId="263"/>
            <ac:spMk id="21" creationId="{1FFB365B-E9DC-4859-B8AB-CB83EEBE4E28}"/>
          </ac:spMkLst>
        </pc:spChg>
        <pc:spChg chg="add del">
          <ac:chgData name="Ashwin Patil" userId="55232c039f474169" providerId="LiveId" clId="{A78E6917-BB5D-4526-942C-CD3AED71766D}" dt="2018-08-21T07:42:44.248" v="3030" actId="26606"/>
          <ac:spMkLst>
            <pc:docMk/>
            <pc:sldMk cId="690386882" sldId="263"/>
            <ac:spMk id="22" creationId="{8ADAB9C8-EB37-4914-A699-C716FC8FE4FE}"/>
          </ac:spMkLst>
        </pc:spChg>
        <pc:spChg chg="add del">
          <ac:chgData name="Ashwin Patil" userId="55232c039f474169" providerId="LiveId" clId="{A78E6917-BB5D-4526-942C-CD3AED71766D}" dt="2018-08-21T07:42:44.248" v="3030" actId="26606"/>
          <ac:spMkLst>
            <pc:docMk/>
            <pc:sldMk cId="690386882" sldId="263"/>
            <ac:spMk id="23" creationId="{BAB9AB21-6D60-4C74-9759-538E5C42203B}"/>
          </ac:spMkLst>
        </pc:spChg>
        <pc:spChg chg="add del">
          <ac:chgData name="Ashwin Patil" userId="55232c039f474169" providerId="LiveId" clId="{A78E6917-BB5D-4526-942C-CD3AED71766D}" dt="2018-08-21T07:42:46.457" v="3032" actId="26606"/>
          <ac:spMkLst>
            <pc:docMk/>
            <pc:sldMk cId="690386882" sldId="263"/>
            <ac:spMk id="25" creationId="{DDBA86CC-34C3-43C1-B328-62490FE69046}"/>
          </ac:spMkLst>
        </pc:spChg>
        <pc:spChg chg="add del">
          <ac:chgData name="Ashwin Patil" userId="55232c039f474169" providerId="LiveId" clId="{A78E6917-BB5D-4526-942C-CD3AED71766D}" dt="2018-08-21T07:42:46.457" v="3032" actId="26606"/>
          <ac:spMkLst>
            <pc:docMk/>
            <pc:sldMk cId="690386882" sldId="263"/>
            <ac:spMk id="26" creationId="{9CF4C9D6-90BC-48A0-91E8-0F0373CA11B5}"/>
          </ac:spMkLst>
        </pc:spChg>
        <pc:spChg chg="add del">
          <ac:chgData name="Ashwin Patil" userId="55232c039f474169" providerId="LiveId" clId="{A78E6917-BB5D-4526-942C-CD3AED71766D}" dt="2018-08-21T07:42:46.457" v="3032" actId="26606"/>
          <ac:spMkLst>
            <pc:docMk/>
            <pc:sldMk cId="690386882" sldId="263"/>
            <ac:spMk id="27" creationId="{BAB9AB21-6D60-4C74-9759-538E5C42203B}"/>
          </ac:spMkLst>
        </pc:spChg>
        <pc:spChg chg="add del">
          <ac:chgData name="Ashwin Patil" userId="55232c039f474169" providerId="LiveId" clId="{A78E6917-BB5D-4526-942C-CD3AED71766D}" dt="2018-08-21T07:42:49.282" v="3034" actId="26606"/>
          <ac:spMkLst>
            <pc:docMk/>
            <pc:sldMk cId="690386882" sldId="263"/>
            <ac:spMk id="29" creationId="{052BEFF1-896C-45B1-B02C-96A6A1BC389A}"/>
          </ac:spMkLst>
        </pc:spChg>
        <pc:spChg chg="add del">
          <ac:chgData name="Ashwin Patil" userId="55232c039f474169" providerId="LiveId" clId="{A78E6917-BB5D-4526-942C-CD3AED71766D}" dt="2018-08-21T07:42:49.282" v="3034" actId="26606"/>
          <ac:spMkLst>
            <pc:docMk/>
            <pc:sldMk cId="690386882" sldId="263"/>
            <ac:spMk id="30" creationId="{BB237A14-61B1-4C00-A670-5D8D68A8668E}"/>
          </ac:spMkLst>
        </pc:spChg>
        <pc:spChg chg="add del">
          <ac:chgData name="Ashwin Patil" userId="55232c039f474169" providerId="LiveId" clId="{A78E6917-BB5D-4526-942C-CD3AED71766D}" dt="2018-08-21T07:42:49.282" v="3034" actId="26606"/>
          <ac:spMkLst>
            <pc:docMk/>
            <pc:sldMk cId="690386882" sldId="263"/>
            <ac:spMk id="31" creationId="{8598F259-6F54-47A3-8D13-1603D786A328}"/>
          </ac:spMkLst>
        </pc:spChg>
        <pc:spChg chg="add del">
          <ac:chgData name="Ashwin Patil" userId="55232c039f474169" providerId="LiveId" clId="{A78E6917-BB5D-4526-942C-CD3AED71766D}" dt="2018-08-21T07:42:49.282" v="3034" actId="26606"/>
          <ac:spMkLst>
            <pc:docMk/>
            <pc:sldMk cId="690386882" sldId="263"/>
            <ac:spMk id="32" creationId="{0BA768A8-4FED-4ED8-9E46-6BE72188ECD2}"/>
          </ac:spMkLst>
        </pc:spChg>
        <pc:spChg chg="add del">
          <ac:chgData name="Ashwin Patil" userId="55232c039f474169" providerId="LiveId" clId="{A78E6917-BB5D-4526-942C-CD3AED71766D}" dt="2018-08-21T07:42:49.282" v="3034" actId="26606"/>
          <ac:spMkLst>
            <pc:docMk/>
            <pc:sldMk cId="690386882" sldId="263"/>
            <ac:spMk id="33" creationId="{BAB9AB21-6D60-4C74-9759-538E5C42203B}"/>
          </ac:spMkLst>
        </pc:spChg>
        <pc:spChg chg="add del">
          <ac:chgData name="Ashwin Patil" userId="55232c039f474169" providerId="LiveId" clId="{A78E6917-BB5D-4526-942C-CD3AED71766D}" dt="2018-08-21T07:42:50.037" v="3036" actId="26606"/>
          <ac:spMkLst>
            <pc:docMk/>
            <pc:sldMk cId="690386882" sldId="263"/>
            <ac:spMk id="35" creationId="{74CD14DB-BB81-479F-A1FC-1C75640E9F84}"/>
          </ac:spMkLst>
        </pc:spChg>
        <pc:spChg chg="add del">
          <ac:chgData name="Ashwin Patil" userId="55232c039f474169" providerId="LiveId" clId="{A78E6917-BB5D-4526-942C-CD3AED71766D}" dt="2018-08-21T07:42:50.037" v="3036" actId="26606"/>
          <ac:spMkLst>
            <pc:docMk/>
            <pc:sldMk cId="690386882" sldId="263"/>
            <ac:spMk id="36" creationId="{C943A91B-7CA7-4592-A975-73B1BF8C4C74}"/>
          </ac:spMkLst>
        </pc:spChg>
        <pc:spChg chg="add del">
          <ac:chgData name="Ashwin Patil" userId="55232c039f474169" providerId="LiveId" clId="{A78E6917-BB5D-4526-942C-CD3AED71766D}" dt="2018-08-21T07:42:50.037" v="3036" actId="26606"/>
          <ac:spMkLst>
            <pc:docMk/>
            <pc:sldMk cId="690386882" sldId="263"/>
            <ac:spMk id="37" creationId="{EC471314-E46A-414B-8D91-74880E84F187}"/>
          </ac:spMkLst>
        </pc:spChg>
        <pc:spChg chg="add del">
          <ac:chgData name="Ashwin Patil" userId="55232c039f474169" providerId="LiveId" clId="{A78E6917-BB5D-4526-942C-CD3AED71766D}" dt="2018-08-21T07:42:50.037" v="3036" actId="26606"/>
          <ac:spMkLst>
            <pc:docMk/>
            <pc:sldMk cId="690386882" sldId="263"/>
            <ac:spMk id="38" creationId="{6A681326-1C9D-44A3-A627-3871BDAE4127}"/>
          </ac:spMkLst>
        </pc:spChg>
        <pc:spChg chg="add del">
          <ac:chgData name="Ashwin Patil" userId="55232c039f474169" providerId="LiveId" clId="{A78E6917-BB5D-4526-942C-CD3AED71766D}" dt="2018-08-21T07:42:50.037" v="3036" actId="26606"/>
          <ac:spMkLst>
            <pc:docMk/>
            <pc:sldMk cId="690386882" sldId="263"/>
            <ac:spMk id="39" creationId="{BAB9AB21-6D60-4C74-9759-538E5C42203B}"/>
          </ac:spMkLst>
        </pc:spChg>
        <pc:spChg chg="add del">
          <ac:chgData name="Ashwin Patil" userId="55232c039f474169" providerId="LiveId" clId="{A78E6917-BB5D-4526-942C-CD3AED71766D}" dt="2018-08-22T07:14:53.531" v="5204" actId="26606"/>
          <ac:spMkLst>
            <pc:docMk/>
            <pc:sldMk cId="690386882" sldId="263"/>
            <ac:spMk id="41" creationId="{923E8915-D2AA-4327-A45A-972C3CA9574B}"/>
          </ac:spMkLst>
        </pc:spChg>
        <pc:spChg chg="add del">
          <ac:chgData name="Ashwin Patil" userId="55232c039f474169" providerId="LiveId" clId="{A78E6917-BB5D-4526-942C-CD3AED71766D}" dt="2018-08-22T07:14:53.531" v="5204" actId="26606"/>
          <ac:spMkLst>
            <pc:docMk/>
            <pc:sldMk cId="690386882" sldId="263"/>
            <ac:spMk id="42" creationId="{8302FC3C-9804-4950-B721-5FD704BA6065}"/>
          </ac:spMkLst>
        </pc:spChg>
        <pc:spChg chg="add mod">
          <ac:chgData name="Ashwin Patil" userId="55232c039f474169" providerId="LiveId" clId="{A78E6917-BB5D-4526-942C-CD3AED71766D}" dt="2018-08-22T07:28:10.966" v="5829" actId="12"/>
          <ac:spMkLst>
            <pc:docMk/>
            <pc:sldMk cId="690386882" sldId="263"/>
            <ac:spMk id="44" creationId="{BAB9AB21-6D60-4C74-9759-538E5C42203B}"/>
          </ac:spMkLst>
        </pc:spChg>
        <pc:spChg chg="add del">
          <ac:chgData name="Ashwin Patil" userId="55232c039f474169" providerId="LiveId" clId="{A78E6917-BB5D-4526-942C-CD3AED71766D}" dt="2018-08-22T07:14:53.531" v="5204" actId="26606"/>
          <ac:spMkLst>
            <pc:docMk/>
            <pc:sldMk cId="690386882" sldId="263"/>
            <ac:spMk id="46" creationId="{F3798573-F27B-47EB-8EA4-7EE34954C2D6}"/>
          </ac:spMkLst>
        </pc:spChg>
        <pc:spChg chg="add del">
          <ac:chgData name="Ashwin Patil" userId="55232c039f474169" providerId="LiveId" clId="{A78E6917-BB5D-4526-942C-CD3AED71766D}" dt="2018-08-22T07:17:42.141" v="5250" actId="26606"/>
          <ac:spMkLst>
            <pc:docMk/>
            <pc:sldMk cId="690386882" sldId="263"/>
            <ac:spMk id="47" creationId="{107C2F65-00C4-451C-8BFA-E765DEC17168}"/>
          </ac:spMkLst>
        </pc:spChg>
        <pc:spChg chg="add del">
          <ac:chgData name="Ashwin Patil" userId="55232c039f474169" providerId="LiveId" clId="{A78E6917-BB5D-4526-942C-CD3AED71766D}" dt="2018-08-22T07:17:42.141" v="5250" actId="26606"/>
          <ac:spMkLst>
            <pc:docMk/>
            <pc:sldMk cId="690386882" sldId="263"/>
            <ac:spMk id="48" creationId="{50DDF752-B2A6-49DC-B474-8E1F71AFF1DF}"/>
          </ac:spMkLst>
        </pc:spChg>
        <pc:spChg chg="add del">
          <ac:chgData name="Ashwin Patil" userId="55232c039f474169" providerId="LiveId" clId="{A78E6917-BB5D-4526-942C-CD3AED71766D}" dt="2018-08-22T07:17:42.141" v="5250" actId="26606"/>
          <ac:spMkLst>
            <pc:docMk/>
            <pc:sldMk cId="690386882" sldId="263"/>
            <ac:spMk id="49" creationId="{20331F6A-DA09-422D-8CED-00C0B458583E}"/>
          </ac:spMkLst>
        </pc:spChg>
        <pc:spChg chg="add del">
          <ac:chgData name="Ashwin Patil" userId="55232c039f474169" providerId="LiveId" clId="{A78E6917-BB5D-4526-942C-CD3AED71766D}" dt="2018-08-22T07:14:53.479" v="5203" actId="26606"/>
          <ac:spMkLst>
            <pc:docMk/>
            <pc:sldMk cId="690386882" sldId="263"/>
            <ac:spMk id="51" creationId="{DDBA86CC-34C3-43C1-B328-62490FE69046}"/>
          </ac:spMkLst>
        </pc:spChg>
        <pc:spChg chg="add del">
          <ac:chgData name="Ashwin Patil" userId="55232c039f474169" providerId="LiveId" clId="{A78E6917-BB5D-4526-942C-CD3AED71766D}" dt="2018-08-22T07:17:44.118" v="5252" actId="26606"/>
          <ac:spMkLst>
            <pc:docMk/>
            <pc:sldMk cId="690386882" sldId="263"/>
            <ac:spMk id="52" creationId="{052BEFF1-896C-45B1-B02C-96A6A1BC389A}"/>
          </ac:spMkLst>
        </pc:spChg>
        <pc:spChg chg="add del">
          <ac:chgData name="Ashwin Patil" userId="55232c039f474169" providerId="LiveId" clId="{A78E6917-BB5D-4526-942C-CD3AED71766D}" dt="2018-08-22T07:14:53.479" v="5203" actId="26606"/>
          <ac:spMkLst>
            <pc:docMk/>
            <pc:sldMk cId="690386882" sldId="263"/>
            <ac:spMk id="53" creationId="{9CF4C9D6-90BC-48A0-91E8-0F0373CA11B5}"/>
          </ac:spMkLst>
        </pc:spChg>
        <pc:spChg chg="add del">
          <ac:chgData name="Ashwin Patil" userId="55232c039f474169" providerId="LiveId" clId="{A78E6917-BB5D-4526-942C-CD3AED71766D}" dt="2018-08-22T07:17:44.118" v="5252" actId="26606"/>
          <ac:spMkLst>
            <pc:docMk/>
            <pc:sldMk cId="690386882" sldId="263"/>
            <ac:spMk id="54" creationId="{BB237A14-61B1-4C00-A670-5D8D68A8668E}"/>
          </ac:spMkLst>
        </pc:spChg>
        <pc:spChg chg="add del">
          <ac:chgData name="Ashwin Patil" userId="55232c039f474169" providerId="LiveId" clId="{A78E6917-BB5D-4526-942C-CD3AED71766D}" dt="2018-08-22T07:17:44.118" v="5252" actId="26606"/>
          <ac:spMkLst>
            <pc:docMk/>
            <pc:sldMk cId="690386882" sldId="263"/>
            <ac:spMk id="55" creationId="{0BA768A8-4FED-4ED8-9E46-6BE72188ECD2}"/>
          </ac:spMkLst>
        </pc:spChg>
        <pc:spChg chg="add del">
          <ac:chgData name="Ashwin Patil" userId="55232c039f474169" providerId="LiveId" clId="{A78E6917-BB5D-4526-942C-CD3AED71766D}" dt="2018-08-22T07:17:44.118" v="5252" actId="26606"/>
          <ac:spMkLst>
            <pc:docMk/>
            <pc:sldMk cId="690386882" sldId="263"/>
            <ac:spMk id="56" creationId="{8598F259-6F54-47A3-8D13-1603D786A328}"/>
          </ac:spMkLst>
        </pc:spChg>
        <pc:spChg chg="add">
          <ac:chgData name="Ashwin Patil" userId="55232c039f474169" providerId="LiveId" clId="{A78E6917-BB5D-4526-942C-CD3AED71766D}" dt="2018-08-22T07:17:47.117" v="5255" actId="26606"/>
          <ac:spMkLst>
            <pc:docMk/>
            <pc:sldMk cId="690386882" sldId="263"/>
            <ac:spMk id="57" creationId="{F3798573-F27B-47EB-8EA4-7EE34954C2D6}"/>
          </ac:spMkLst>
        </pc:spChg>
        <pc:spChg chg="add del">
          <ac:chgData name="Ashwin Patil" userId="55232c039f474169" providerId="LiveId" clId="{A78E6917-BB5D-4526-942C-CD3AED71766D}" dt="2018-08-22T07:17:47.053" v="5254" actId="26606"/>
          <ac:spMkLst>
            <pc:docMk/>
            <pc:sldMk cId="690386882" sldId="263"/>
            <ac:spMk id="58" creationId="{DDBA86CC-34C3-43C1-B328-62490FE69046}"/>
          </ac:spMkLst>
        </pc:spChg>
        <pc:spChg chg="add del">
          <ac:chgData name="Ashwin Patil" userId="55232c039f474169" providerId="LiveId" clId="{A78E6917-BB5D-4526-942C-CD3AED71766D}" dt="2018-08-22T07:17:47.053" v="5254" actId="26606"/>
          <ac:spMkLst>
            <pc:docMk/>
            <pc:sldMk cId="690386882" sldId="263"/>
            <ac:spMk id="59" creationId="{9CF4C9D6-90BC-48A0-91E8-0F0373CA11B5}"/>
          </ac:spMkLst>
        </pc:spChg>
        <pc:spChg chg="add">
          <ac:chgData name="Ashwin Patil" userId="55232c039f474169" providerId="LiveId" clId="{A78E6917-BB5D-4526-942C-CD3AED71766D}" dt="2018-08-22T07:17:47.117" v="5255" actId="26606"/>
          <ac:spMkLst>
            <pc:docMk/>
            <pc:sldMk cId="690386882" sldId="263"/>
            <ac:spMk id="61" creationId="{923E8915-D2AA-4327-A45A-972C3CA9574B}"/>
          </ac:spMkLst>
        </pc:spChg>
        <pc:spChg chg="add">
          <ac:chgData name="Ashwin Patil" userId="55232c039f474169" providerId="LiveId" clId="{A78E6917-BB5D-4526-942C-CD3AED71766D}" dt="2018-08-22T07:17:47.117" v="5255" actId="26606"/>
          <ac:spMkLst>
            <pc:docMk/>
            <pc:sldMk cId="690386882" sldId="263"/>
            <ac:spMk id="62" creationId="{8302FC3C-9804-4950-B721-5FD704BA6065}"/>
          </ac:spMkLst>
        </pc:spChg>
        <pc:graphicFrameChg chg="add del">
          <ac:chgData name="Ashwin Patil" userId="55232c039f474169" providerId="LiveId" clId="{A78E6917-BB5D-4526-942C-CD3AED71766D}" dt="2018-08-21T07:42:43.090" v="3028" actId="26606"/>
          <ac:graphicFrameMkLst>
            <pc:docMk/>
            <pc:sldMk cId="690386882" sldId="263"/>
            <ac:graphicFrameMk id="6" creationId="{4FD7D2DE-CF4C-4A6F-AD02-B76FAF6D7313}"/>
          </ac:graphicFrameMkLst>
        </pc:graphicFrameChg>
        <pc:picChg chg="add del">
          <ac:chgData name="Ashwin Patil" userId="55232c039f474169" providerId="LiveId" clId="{A78E6917-BB5D-4526-942C-CD3AED71766D}" dt="2018-08-22T07:14:53.531" v="5204" actId="26606"/>
          <ac:picMkLst>
            <pc:docMk/>
            <pc:sldMk cId="690386882" sldId="263"/>
            <ac:picMk id="45" creationId="{3BC6EBB2-9BDC-4075-BA6B-43A9FBF9C86C}"/>
          </ac:picMkLst>
        </pc:picChg>
        <pc:picChg chg="add">
          <ac:chgData name="Ashwin Patil" userId="55232c039f474169" providerId="LiveId" clId="{A78E6917-BB5D-4526-942C-CD3AED71766D}" dt="2018-08-22T07:17:47.117" v="5255" actId="26606"/>
          <ac:picMkLst>
            <pc:docMk/>
            <pc:sldMk cId="690386882" sldId="263"/>
            <ac:picMk id="64" creationId="{3BC6EBB2-9BDC-4075-BA6B-43A9FBF9C86C}"/>
          </ac:picMkLst>
        </pc:picChg>
        <pc:cxnChg chg="add del">
          <ac:chgData name="Ashwin Patil" userId="55232c039f474169" providerId="LiveId" clId="{A78E6917-BB5D-4526-942C-CD3AED71766D}" dt="2018-08-22T07:14:53.531" v="5204" actId="26606"/>
          <ac:cxnSpMkLst>
            <pc:docMk/>
            <pc:sldMk cId="690386882" sldId="263"/>
            <ac:cxnSpMk id="43" creationId="{6B9695BD-ECF6-49CA-8877-8C493193C65D}"/>
          </ac:cxnSpMkLst>
        </pc:cxnChg>
        <pc:cxnChg chg="add">
          <ac:chgData name="Ashwin Patil" userId="55232c039f474169" providerId="LiveId" clId="{A78E6917-BB5D-4526-942C-CD3AED71766D}" dt="2018-08-22T07:17:47.117" v="5255" actId="26606"/>
          <ac:cxnSpMkLst>
            <pc:docMk/>
            <pc:sldMk cId="690386882" sldId="263"/>
            <ac:cxnSpMk id="63" creationId="{6B9695BD-ECF6-49CA-8877-8C493193C65D}"/>
          </ac:cxnSpMkLst>
        </pc:cxnChg>
      </pc:sldChg>
      <pc:sldChg chg="addSp delSp modSp add">
        <pc:chgData name="Ashwin Patil" userId="55232c039f474169" providerId="LiveId" clId="{A78E6917-BB5D-4526-942C-CD3AED71766D}" dt="2018-08-22T07:28:20.510" v="5830" actId="12"/>
        <pc:sldMkLst>
          <pc:docMk/>
          <pc:sldMk cId="3496860891" sldId="264"/>
        </pc:sldMkLst>
        <pc:spChg chg="mod">
          <ac:chgData name="Ashwin Patil" userId="55232c039f474169" providerId="LiveId" clId="{A78E6917-BB5D-4526-942C-CD3AED71766D}" dt="2018-08-21T07:53:19.801" v="3533" actId="1076"/>
          <ac:spMkLst>
            <pc:docMk/>
            <pc:sldMk cId="3496860891" sldId="264"/>
            <ac:spMk id="2" creationId="{D359BC02-5361-42B8-A231-4E13FD1B5F22}"/>
          </ac:spMkLst>
        </pc:spChg>
        <pc:spChg chg="add mod">
          <ac:chgData name="Ashwin Patil" userId="55232c039f474169" providerId="LiveId" clId="{A78E6917-BB5D-4526-942C-CD3AED71766D}" dt="2018-08-21T08:15:50.293" v="3695" actId="14100"/>
          <ac:spMkLst>
            <pc:docMk/>
            <pc:sldMk cId="3496860891" sldId="264"/>
            <ac:spMk id="4" creationId="{6D282A8D-E864-42E0-8085-DFAC7D1C5DDB}"/>
          </ac:spMkLst>
        </pc:spChg>
        <pc:spChg chg="add mod">
          <ac:chgData name="Ashwin Patil" userId="55232c039f474169" providerId="LiveId" clId="{A78E6917-BB5D-4526-942C-CD3AED71766D}" dt="2018-08-22T07:03:52.344" v="5098" actId="14100"/>
          <ac:spMkLst>
            <pc:docMk/>
            <pc:sldMk cId="3496860891" sldId="264"/>
            <ac:spMk id="5" creationId="{A49FB791-4610-4D07-B024-A639D90E45C6}"/>
          </ac:spMkLst>
        </pc:spChg>
        <pc:spChg chg="mod">
          <ac:chgData name="Ashwin Patil" userId="55232c039f474169" providerId="LiveId" clId="{A78E6917-BB5D-4526-942C-CD3AED71766D}" dt="2018-08-22T07:28:20.510" v="5830" actId="12"/>
          <ac:spMkLst>
            <pc:docMk/>
            <pc:sldMk cId="3496860891" sldId="264"/>
            <ac:spMk id="6" creationId="{3B4F6A4A-1A13-4EFD-AAE8-2C2A1829B44B}"/>
          </ac:spMkLst>
        </pc:spChg>
        <pc:spChg chg="del">
          <ac:chgData name="Ashwin Patil" userId="55232c039f474169" providerId="LiveId" clId="{A78E6917-BB5D-4526-942C-CD3AED71766D}" dt="2018-08-21T07:30:41.713" v="2617" actId="478"/>
          <ac:spMkLst>
            <pc:docMk/>
            <pc:sldMk cId="3496860891" sldId="264"/>
            <ac:spMk id="9" creationId="{519FB9B3-A16E-4440-A0B2-3D2137494117}"/>
          </ac:spMkLst>
        </pc:spChg>
        <pc:spChg chg="add del mod">
          <ac:chgData name="Ashwin Patil" userId="55232c039f474169" providerId="LiveId" clId="{A78E6917-BB5D-4526-942C-CD3AED71766D}" dt="2018-08-21T08:08:24.945" v="3584" actId="478"/>
          <ac:spMkLst>
            <pc:docMk/>
            <pc:sldMk cId="3496860891" sldId="264"/>
            <ac:spMk id="10" creationId="{0CB66383-DF5B-4F33-B265-1CCA5E12E9AF}"/>
          </ac:spMkLst>
        </pc:spChg>
        <pc:spChg chg="add del mod">
          <ac:chgData name="Ashwin Patil" userId="55232c039f474169" providerId="LiveId" clId="{A78E6917-BB5D-4526-942C-CD3AED71766D}" dt="2018-08-21T08:11:47.597" v="3618" actId="478"/>
          <ac:spMkLst>
            <pc:docMk/>
            <pc:sldMk cId="3496860891" sldId="264"/>
            <ac:spMk id="14" creationId="{B3E9116D-075A-458E-8FFB-3DAC9DA6DE26}"/>
          </ac:spMkLst>
        </pc:spChg>
        <pc:spChg chg="add mod">
          <ac:chgData name="Ashwin Patil" userId="55232c039f474169" providerId="LiveId" clId="{A78E6917-BB5D-4526-942C-CD3AED71766D}" dt="2018-08-22T07:04:22.587" v="5111" actId="20577"/>
          <ac:spMkLst>
            <pc:docMk/>
            <pc:sldMk cId="3496860891" sldId="264"/>
            <ac:spMk id="15" creationId="{EFC2DA3E-D35E-47CF-9DF9-2161F7ADB3DC}"/>
          </ac:spMkLst>
        </pc:spChg>
        <pc:spChg chg="add mod">
          <ac:chgData name="Ashwin Patil" userId="55232c039f474169" providerId="LiveId" clId="{A78E6917-BB5D-4526-942C-CD3AED71766D}" dt="2018-08-22T07:04:17.590" v="5106" actId="20577"/>
          <ac:spMkLst>
            <pc:docMk/>
            <pc:sldMk cId="3496860891" sldId="264"/>
            <ac:spMk id="16" creationId="{D80CD180-306F-4870-9B2C-584EDF5BD7FE}"/>
          </ac:spMkLst>
        </pc:spChg>
        <pc:spChg chg="add mod">
          <ac:chgData name="Ashwin Patil" userId="55232c039f474169" providerId="LiveId" clId="{A78E6917-BB5D-4526-942C-CD3AED71766D}" dt="2018-08-22T07:04:26.905" v="5116" actId="20577"/>
          <ac:spMkLst>
            <pc:docMk/>
            <pc:sldMk cId="3496860891" sldId="264"/>
            <ac:spMk id="17" creationId="{EB2AD6C5-2A64-41BD-A9FA-17A930C066A0}"/>
          </ac:spMkLst>
        </pc:spChg>
        <pc:spChg chg="add mod">
          <ac:chgData name="Ashwin Patil" userId="55232c039f474169" providerId="LiveId" clId="{A78E6917-BB5D-4526-942C-CD3AED71766D}" dt="2018-08-22T07:04:33.795" v="5131" actId="20577"/>
          <ac:spMkLst>
            <pc:docMk/>
            <pc:sldMk cId="3496860891" sldId="264"/>
            <ac:spMk id="18" creationId="{72F30215-3D31-4F0A-8920-C911562AC01C}"/>
          </ac:spMkLst>
        </pc:spChg>
        <pc:spChg chg="add mod">
          <ac:chgData name="Ashwin Patil" userId="55232c039f474169" providerId="LiveId" clId="{A78E6917-BB5D-4526-942C-CD3AED71766D}" dt="2018-08-22T07:04:43.425" v="5132" actId="1076"/>
          <ac:spMkLst>
            <pc:docMk/>
            <pc:sldMk cId="3496860891" sldId="264"/>
            <ac:spMk id="19" creationId="{92EF3CB5-D11B-4E14-A009-5CD847276026}"/>
          </ac:spMkLst>
        </pc:spChg>
        <pc:graphicFrameChg chg="del">
          <ac:chgData name="Ashwin Patil" userId="55232c039f474169" providerId="LiveId" clId="{A78E6917-BB5D-4526-942C-CD3AED71766D}" dt="2018-08-21T07:30:37.620" v="2615" actId="478"/>
          <ac:graphicFrameMkLst>
            <pc:docMk/>
            <pc:sldMk cId="3496860891" sldId="264"/>
            <ac:graphicFrameMk id="11" creationId="{4C2A4921-1C6D-476A-AEF4-CA2B8B5E4850}"/>
          </ac:graphicFrameMkLst>
        </pc:graphicFrameChg>
        <pc:picChg chg="del">
          <ac:chgData name="Ashwin Patil" userId="55232c039f474169" providerId="LiveId" clId="{A78E6917-BB5D-4526-942C-CD3AED71766D}" dt="2018-08-21T07:30:39.188" v="2616" actId="478"/>
          <ac:picMkLst>
            <pc:docMk/>
            <pc:sldMk cId="3496860891" sldId="264"/>
            <ac:picMk id="8" creationId="{7FA19D18-5798-40F1-9E2D-14F840AF0801}"/>
          </ac:picMkLst>
        </pc:picChg>
        <pc:cxnChg chg="add mod">
          <ac:chgData name="Ashwin Patil" userId="55232c039f474169" providerId="LiveId" clId="{A78E6917-BB5D-4526-942C-CD3AED71766D}" dt="2018-08-21T08:16:12.899" v="3699" actId="1076"/>
          <ac:cxnSpMkLst>
            <pc:docMk/>
            <pc:sldMk cId="3496860891" sldId="264"/>
            <ac:cxnSpMk id="12" creationId="{E5E1F931-45EB-4A47-81B6-33ABF1E0C806}"/>
          </ac:cxnSpMkLst>
        </pc:cxnChg>
      </pc:sldChg>
      <pc:sldChg chg="addSp modSp add mod setBg">
        <pc:chgData name="Ashwin Patil" userId="55232c039f474169" providerId="LiveId" clId="{A78E6917-BB5D-4526-942C-CD3AED71766D}" dt="2018-08-22T07:30:50.970" v="5983" actId="12"/>
        <pc:sldMkLst>
          <pc:docMk/>
          <pc:sldMk cId="2844164881" sldId="265"/>
        </pc:sldMkLst>
        <pc:spChg chg="mod">
          <ac:chgData name="Ashwin Patil" userId="55232c039f474169" providerId="LiveId" clId="{A78E6917-BB5D-4526-942C-CD3AED71766D}" dt="2018-08-21T07:47:19.633" v="3363" actId="26606"/>
          <ac:spMkLst>
            <pc:docMk/>
            <pc:sldMk cId="2844164881" sldId="265"/>
            <ac:spMk id="2" creationId="{BFB3650B-CF3C-4480-A395-9A1E450F95A2}"/>
          </ac:spMkLst>
        </pc:spChg>
        <pc:spChg chg="mod">
          <ac:chgData name="Ashwin Patil" userId="55232c039f474169" providerId="LiveId" clId="{A78E6917-BB5D-4526-942C-CD3AED71766D}" dt="2018-08-22T07:30:50.970" v="5983" actId="12"/>
          <ac:spMkLst>
            <pc:docMk/>
            <pc:sldMk cId="2844164881" sldId="265"/>
            <ac:spMk id="3" creationId="{438787F4-C7FF-437D-95A8-644EEE3CA34B}"/>
          </ac:spMkLst>
        </pc:spChg>
        <pc:spChg chg="add">
          <ac:chgData name="Ashwin Patil" userId="55232c039f474169" providerId="LiveId" clId="{A78E6917-BB5D-4526-942C-CD3AED71766D}" dt="2018-08-21T07:47:19.633" v="3363" actId="26606"/>
          <ac:spMkLst>
            <pc:docMk/>
            <pc:sldMk cId="2844164881" sldId="265"/>
            <ac:spMk id="8" creationId="{923E8915-D2AA-4327-A45A-972C3CA9574B}"/>
          </ac:spMkLst>
        </pc:spChg>
        <pc:spChg chg="add">
          <ac:chgData name="Ashwin Patil" userId="55232c039f474169" providerId="LiveId" clId="{A78E6917-BB5D-4526-942C-CD3AED71766D}" dt="2018-08-21T07:47:19.633" v="3363" actId="26606"/>
          <ac:spMkLst>
            <pc:docMk/>
            <pc:sldMk cId="2844164881" sldId="265"/>
            <ac:spMk id="10" creationId="{8302FC3C-9804-4950-B721-5FD704BA6065}"/>
          </ac:spMkLst>
        </pc:spChg>
        <pc:spChg chg="add">
          <ac:chgData name="Ashwin Patil" userId="55232c039f474169" providerId="LiveId" clId="{A78E6917-BB5D-4526-942C-CD3AED71766D}" dt="2018-08-21T07:47:19.633" v="3363" actId="26606"/>
          <ac:spMkLst>
            <pc:docMk/>
            <pc:sldMk cId="2844164881" sldId="265"/>
            <ac:spMk id="16" creationId="{F3798573-F27B-47EB-8EA4-7EE34954C2D6}"/>
          </ac:spMkLst>
        </pc:spChg>
        <pc:picChg chg="add">
          <ac:chgData name="Ashwin Patil" userId="55232c039f474169" providerId="LiveId" clId="{A78E6917-BB5D-4526-942C-CD3AED71766D}" dt="2018-08-21T07:47:19.633" v="3363" actId="26606"/>
          <ac:picMkLst>
            <pc:docMk/>
            <pc:sldMk cId="2844164881" sldId="265"/>
            <ac:picMk id="14" creationId="{3BC6EBB2-9BDC-4075-BA6B-43A9FBF9C86C}"/>
          </ac:picMkLst>
        </pc:picChg>
        <pc:cxnChg chg="add">
          <ac:chgData name="Ashwin Patil" userId="55232c039f474169" providerId="LiveId" clId="{A78E6917-BB5D-4526-942C-CD3AED71766D}" dt="2018-08-21T07:47:19.633" v="3363" actId="26606"/>
          <ac:cxnSpMkLst>
            <pc:docMk/>
            <pc:sldMk cId="2844164881" sldId="265"/>
            <ac:cxnSpMk id="12" creationId="{6B9695BD-ECF6-49CA-8877-8C493193C65D}"/>
          </ac:cxnSpMkLst>
        </pc:cxn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8/21/2018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8/21/2018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8/21/2018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8/21/2018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8/21/2018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8/21/2018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8/21/2018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8/21/2018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shwin-patil/springboard-intro-to-datascience/tree/master/capstone_project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hyperlink" Target="https://github.com/ashwin-patil/springboard-intro-to-datascience/blob/master/capstone_project/Analysis%20of%20Passwords%20from%20BreachCompilation%20Dataset-ver2.pdf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pastebin.com/R8Aj8Ncq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1.emf"/><Relationship Id="rId4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9AA1C-1D4D-464F-A50A-3C23B6315B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2550253"/>
            <a:ext cx="8825658" cy="1396618"/>
          </a:xfrm>
        </p:spPr>
        <p:txBody>
          <a:bodyPr/>
          <a:lstStyle/>
          <a:p>
            <a:r>
              <a:rPr lang="en-US" sz="4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Analysis of Passwords exposed in multiple Data Breaches</a:t>
            </a:r>
            <a:endParaRPr lang="en-US" sz="42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833C70-A70F-41E5-8237-07769A263B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50385" y="5263941"/>
            <a:ext cx="2495639" cy="567692"/>
          </a:xfrm>
        </p:spPr>
        <p:txBody>
          <a:bodyPr/>
          <a:lstStyle/>
          <a:p>
            <a:r>
              <a:rPr lang="en-US" dirty="0"/>
              <a:t>Ashwin Patil</a:t>
            </a:r>
          </a:p>
        </p:txBody>
      </p:sp>
    </p:spTree>
    <p:extLst>
      <p:ext uri="{BB962C8B-B14F-4D97-AF65-F5344CB8AC3E}">
        <p14:creationId xmlns:p14="http://schemas.microsoft.com/office/powerpoint/2010/main" val="6022923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48">
            <a:extLst>
              <a:ext uri="{FF2B5EF4-FFF2-40B4-BE49-F238E27FC236}">
                <a16:creationId xmlns:a16="http://schemas.microsoft.com/office/drawing/2014/main" id="{923E8915-D2AA-4327-A45A-972C3CA95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2" name="Rectangle 50">
            <a:extLst>
              <a:ext uri="{FF2B5EF4-FFF2-40B4-BE49-F238E27FC236}">
                <a16:creationId xmlns:a16="http://schemas.microsoft.com/office/drawing/2014/main" id="{8302FC3C-9804-4950-B721-5FD704BA6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88952" cy="68580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F6D3CC-4459-445B-92D2-6641DA4A5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195" y="804672"/>
            <a:ext cx="3521359" cy="5248656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Conclusion</a:t>
            </a:r>
          </a:p>
        </p:txBody>
      </p:sp>
      <p:cxnSp>
        <p:nvCxnSpPr>
          <p:cNvPr id="63" name="Straight Connector 52">
            <a:extLst>
              <a:ext uri="{FF2B5EF4-FFF2-40B4-BE49-F238E27FC236}">
                <a16:creationId xmlns:a16="http://schemas.microsoft.com/office/drawing/2014/main" id="{6B9695BD-ECF6-49CA-8877-8C493193C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828800"/>
            <a:ext cx="0" cy="3200400"/>
          </a:xfrm>
          <a:prstGeom prst="line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ontent Placeholder 2">
            <a:extLst>
              <a:ext uri="{FF2B5EF4-FFF2-40B4-BE49-F238E27FC236}">
                <a16:creationId xmlns:a16="http://schemas.microsoft.com/office/drawing/2014/main" id="{BAB9AB21-6D60-4C74-9759-538E5C4220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0452" y="804671"/>
            <a:ext cx="6535340" cy="5248657"/>
          </a:xfrm>
        </p:spPr>
        <p:txBody>
          <a:bodyPr anchor="ctr">
            <a:normAutofit fontScale="92500" lnSpcReduction="10000"/>
          </a:bodyPr>
          <a:lstStyle/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1700" dirty="0">
                <a:latin typeface="Calibri Light" panose="020F0302020204030204" pitchFamily="34" charset="0"/>
                <a:cs typeface="Calibri Light" panose="020F0302020204030204" pitchFamily="34" charset="0"/>
              </a:rPr>
              <a:t>The breach compilation dataset had more than 200 Fortune 500 companies </a:t>
            </a:r>
            <a:r>
              <a:rPr lang="en-US" sz="17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EmailDomains</a:t>
            </a:r>
            <a:r>
              <a:rPr lang="en-US" sz="1700" dirty="0">
                <a:latin typeface="Calibri Light" panose="020F0302020204030204" pitchFamily="34" charset="0"/>
                <a:cs typeface="Calibri Light" panose="020F0302020204030204" pitchFamily="34" charset="0"/>
              </a:rPr>
              <a:t> exposed with more than 20 sectors with majority of Financial sector companies.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1700" dirty="0">
                <a:latin typeface="Calibri Light" panose="020F0302020204030204" pitchFamily="34" charset="0"/>
                <a:cs typeface="Calibri Light" panose="020F0302020204030204" pitchFamily="34" charset="0"/>
              </a:rPr>
              <a:t>Data wrangling can be used to derive password characteristics variables from the dataset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1700" dirty="0">
                <a:latin typeface="Calibri Light" panose="020F0302020204030204" pitchFamily="34" charset="0"/>
                <a:cs typeface="Calibri Light" panose="020F0302020204030204" pitchFamily="34" charset="0"/>
              </a:rPr>
              <a:t>Password length of the entire dataset varied from 6 to 16 char length where as avg password length per sector was between 8 to 9.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1700" dirty="0">
                <a:latin typeface="Calibri Light" panose="020F0302020204030204" pitchFamily="34" charset="0"/>
                <a:cs typeface="Calibri Light" panose="020F0302020204030204" pitchFamily="34" charset="0"/>
              </a:rPr>
              <a:t>By training sample UK and RU regional </a:t>
            </a:r>
            <a:r>
              <a:rPr lang="en-US" sz="17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emaildomains</a:t>
            </a:r>
            <a:r>
              <a:rPr lang="en-US" sz="1700" dirty="0">
                <a:latin typeface="Calibri Light" panose="020F0302020204030204" pitchFamily="34" charset="0"/>
                <a:cs typeface="Calibri Light" panose="020F0302020204030204" pitchFamily="34" charset="0"/>
              </a:rPr>
              <a:t> dataset, one can try to predict the regions (UK/RU) based on password characteristics with 68% accuracy.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1700" dirty="0">
                <a:latin typeface="Calibri Light" panose="020F0302020204030204" pitchFamily="34" charset="0"/>
                <a:cs typeface="Calibri Light" panose="020F0302020204030204" pitchFamily="34" charset="0"/>
              </a:rPr>
              <a:t>Public Email Services/Corporate sectors does not usually handle passwords in cleartext formats but this data analysis can be used in strengthening existing security controls/ regional attributions in case of any investigations where only password is known.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1700" dirty="0">
                <a:latin typeface="Calibri Light" panose="020F0302020204030204" pitchFamily="34" charset="0"/>
                <a:cs typeface="Calibri Light" panose="020F0302020204030204" pitchFamily="34" charset="0"/>
              </a:rPr>
              <a:t>Project Code Repo :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700" dirty="0">
                <a:latin typeface="Calibri Light" panose="020F0302020204030204" pitchFamily="34" charset="0"/>
                <a:cs typeface="Calibri Light" panose="020F0302020204030204" pitchFamily="34" charset="0"/>
                <a:hlinkClick r:id="rId3"/>
              </a:rPr>
              <a:t>https://github.com/ashwin-patil/springboard-intro-to-datascience/tree/master/capstone_project</a:t>
            </a:r>
            <a:endParaRPr lang="en-US" sz="17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1700" dirty="0">
                <a:latin typeface="Calibri Light" panose="020F0302020204030204" pitchFamily="34" charset="0"/>
                <a:cs typeface="Calibri Light" panose="020F0302020204030204" pitchFamily="34" charset="0"/>
              </a:rPr>
              <a:t>Detailed Technical Report :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700" dirty="0">
                <a:latin typeface="Calibri Light" panose="020F0302020204030204" pitchFamily="34" charset="0"/>
                <a:cs typeface="Calibri Light" panose="020F0302020204030204" pitchFamily="34" charset="0"/>
                <a:hlinkClick r:id="rId4"/>
              </a:rPr>
              <a:t>Analysis of Passwords from </a:t>
            </a:r>
            <a:r>
              <a:rPr lang="en-US" sz="1700" dirty="0" err="1">
                <a:latin typeface="Calibri Light" panose="020F0302020204030204" pitchFamily="34" charset="0"/>
                <a:cs typeface="Calibri Light" panose="020F0302020204030204" pitchFamily="34" charset="0"/>
                <a:hlinkClick r:id="rId4"/>
              </a:rPr>
              <a:t>BreachCompilation</a:t>
            </a:r>
            <a:r>
              <a:rPr lang="en-US" sz="1700" dirty="0">
                <a:latin typeface="Calibri Light" panose="020F0302020204030204" pitchFamily="34" charset="0"/>
                <a:cs typeface="Calibri Light" panose="020F0302020204030204" pitchFamily="34" charset="0"/>
                <a:hlinkClick r:id="rId4"/>
              </a:rPr>
              <a:t> Dataset</a:t>
            </a:r>
            <a:endParaRPr lang="en-US" sz="17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7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64" name="Picture 54">
            <a:extLst>
              <a:ext uri="{FF2B5EF4-FFF2-40B4-BE49-F238E27FC236}">
                <a16:creationId xmlns:a16="http://schemas.microsoft.com/office/drawing/2014/main" id="{3BC6EBB2-9BDC-4075-BA6B-43A9FBF9C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228080"/>
            <a:ext cx="993734" cy="762000"/>
          </a:xfrm>
          <a:prstGeom prst="rect">
            <a:avLst/>
          </a:prstGeom>
        </p:spPr>
      </p:pic>
      <p:sp>
        <p:nvSpPr>
          <p:cNvPr id="57" name="Freeform 5">
            <a:extLst>
              <a:ext uri="{FF2B5EF4-FFF2-40B4-BE49-F238E27FC236}">
                <a16:creationId xmlns:a16="http://schemas.microsoft.com/office/drawing/2014/main" id="{F3798573-F27B-47EB-8EA4-7EE34954C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690386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23E8915-D2AA-4327-A45A-972C3CA95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302FC3C-9804-4950-B721-5FD704BA6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88952" cy="68580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B3650B-CF3C-4480-A395-9A1E450F9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195" y="804672"/>
            <a:ext cx="3521359" cy="5248656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Goals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B9695BD-ECF6-49CA-8877-8C493193C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828800"/>
            <a:ext cx="0" cy="3200400"/>
          </a:xfrm>
          <a:prstGeom prst="line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787F4-C7FF-437D-95A8-644EEE3CA3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1037" y="1465833"/>
            <a:ext cx="6399930" cy="3924745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bg2">
                    <a:lumMod val="40000"/>
                    <a:lumOff val="6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Problem statement </a:t>
            </a:r>
            <a:r>
              <a:rPr lang="en-US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– Behavioral analysis of the password across various sectors and regions to understand common trends which are security risks.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Data mining to analyze the password characteristics and character usage.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Predictive Modelling to detect if Password is from specific region (e.g.UK or Russia).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Analyze statistical significance and influence of password characteristics (alphanumeric, punctuation, password length) to the model prediction outcomes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Business use-cases of the models and models usage.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BC6EBB2-9BDC-4075-BA6B-43A9FBF9C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228080"/>
            <a:ext cx="993734" cy="762000"/>
          </a:xfrm>
          <a:prstGeom prst="rect">
            <a:avLst/>
          </a:prstGeom>
        </p:spPr>
      </p:pic>
      <p:sp>
        <p:nvSpPr>
          <p:cNvPr id="16" name="Freeform 5">
            <a:extLst>
              <a:ext uri="{FF2B5EF4-FFF2-40B4-BE49-F238E27FC236}">
                <a16:creationId xmlns:a16="http://schemas.microsoft.com/office/drawing/2014/main" id="{F3798573-F27B-47EB-8EA4-7EE34954C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844164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F3989-1A74-4590-A6D4-85FB9E800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DataSets</a:t>
            </a:r>
            <a:endParaRPr lang="en-US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E9193-F22A-4025-9879-EA588B5EA7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2052918"/>
            <a:ext cx="6323854" cy="227580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Original archive of 41 GB having 1981 files were found on various social media blogs with common </a:t>
            </a:r>
            <a:r>
              <a:rPr lang="en-US" sz="1600" u="sng" dirty="0" err="1">
                <a:latin typeface="Calibri Light" panose="020F0302020204030204" pitchFamily="34" charset="0"/>
                <a:cs typeface="Calibri Light" panose="020F0302020204030204" pitchFamily="34" charset="0"/>
                <a:hlinkClick r:id="rId2"/>
              </a:rPr>
              <a:t>Pastebin</a:t>
            </a:r>
            <a:r>
              <a:rPr lang="en-US" sz="1600" u="sng" dirty="0">
                <a:latin typeface="Calibri Light" panose="020F0302020204030204" pitchFamily="34" charset="0"/>
                <a:cs typeface="Calibri Light" panose="020F0302020204030204" pitchFamily="34" charset="0"/>
                <a:hlinkClick r:id="rId2"/>
              </a:rPr>
              <a:t> link</a:t>
            </a:r>
            <a:r>
              <a:rPr lang="en-US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 containing both compressed and uncompressed version of the archive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The data is structured in an alphabetic directory tree fragmented in 1,981 pieces to allow fast searches.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The dump includes search tools and insert scripts to do faster searching of passwords/ emails.</a:t>
            </a:r>
          </a:p>
        </p:txBody>
      </p:sp>
      <p:pic>
        <p:nvPicPr>
          <p:cNvPr id="4" name="Picture 3" descr="Dete is fragmented and sorted in two end three level directories ">
            <a:extLst>
              <a:ext uri="{FF2B5EF4-FFF2-40B4-BE49-F238E27FC236}">
                <a16:creationId xmlns:a16="http://schemas.microsoft.com/office/drawing/2014/main" id="{2B299CA4-494C-430E-9DE4-6C7B3E8641E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0367" y="2126613"/>
            <a:ext cx="4556165" cy="328575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4299822-4A38-47E5-8328-EF483201A84E}"/>
              </a:ext>
            </a:extLst>
          </p:cNvPr>
          <p:cNvSpPr/>
          <p:nvPr/>
        </p:nvSpPr>
        <p:spPr>
          <a:xfrm>
            <a:off x="3125060" y="6306320"/>
            <a:ext cx="896627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t">
              <a:buFont typeface="+mj-lt"/>
              <a:buAutoNum type="arabicPeriod"/>
            </a:pPr>
            <a:r>
              <a:rPr lang="en-US" sz="11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https://medium.com/4iqdelvedeep/1-4-billion-clear-text-credentials-discovered-in-a-single-database-3131d0a1ae14</a:t>
            </a:r>
          </a:p>
          <a:p>
            <a:pPr fontAlgn="t">
              <a:buFont typeface="+mj-lt"/>
              <a:buAutoNum type="arabicPeriod"/>
            </a:pPr>
            <a:r>
              <a:rPr lang="en-US" sz="11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https://www.reddit.com/r/pwned/comments/7hhqfo/combination_of_many_breaches/</a:t>
            </a:r>
          </a:p>
        </p:txBody>
      </p:sp>
    </p:spTree>
    <p:extLst>
      <p:ext uri="{BB962C8B-B14F-4D97-AF65-F5344CB8AC3E}">
        <p14:creationId xmlns:p14="http://schemas.microsoft.com/office/powerpoint/2010/main" val="2963278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923E8915-D2AA-4327-A45A-972C3CA95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8302FC3C-9804-4950-B721-5FD704BA6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88952" cy="68580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8AD30C-C2A3-424A-BDA6-402935101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195" y="804672"/>
            <a:ext cx="3521359" cy="5248656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Data Cleaning and Preparation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B9695BD-ECF6-49CA-8877-8C493193C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828800"/>
            <a:ext cx="0" cy="3200400"/>
          </a:xfrm>
          <a:prstGeom prst="line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06AF37-4FC5-4085-BE59-25BE5A28E7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5861" y="804671"/>
            <a:ext cx="6399930" cy="5248657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Out of the total 1986 files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the total records- 1400553869 (1.4 Billion)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no of duplicates -  202281 were found. (202K- 0.014 %)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647701 (647K- 0.04 %) Records found with same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EmailId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and Passwords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105 Files were found with Invalid data with all NULL chars inside text files – total Size- 1.93 GB (4.8 %) (Out of Scope for Analysis)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2546790 (0.18 %) Records found with No passwords (Out of Scope for Analysis)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40140152 (2.86 %) Records found with less than 6 chars. (Out of Scope for Analysis)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3BC6EBB2-9BDC-4075-BA6B-43A9FBF9C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228080"/>
            <a:ext cx="993734" cy="762000"/>
          </a:xfrm>
          <a:prstGeom prst="rect">
            <a:avLst/>
          </a:prstGeom>
        </p:spPr>
      </p:pic>
      <p:sp>
        <p:nvSpPr>
          <p:cNvPr id="54" name="Freeform 5">
            <a:extLst>
              <a:ext uri="{FF2B5EF4-FFF2-40B4-BE49-F238E27FC236}">
                <a16:creationId xmlns:a16="http://schemas.microsoft.com/office/drawing/2014/main" id="{F3798573-F27B-47EB-8EA4-7EE34954C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469454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923E8915-D2AA-4327-A45A-972C3CA95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8302FC3C-9804-4950-B721-5FD704BA6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88952" cy="68580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3A23D6-8500-4245-8DEC-67DFC622A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195" y="804672"/>
            <a:ext cx="3521359" cy="5248656"/>
          </a:xfrm>
        </p:spPr>
        <p:txBody>
          <a:bodyPr anchor="ctr">
            <a:normAutofit/>
          </a:bodyPr>
          <a:lstStyle/>
          <a:p>
            <a:pPr algn="ctr"/>
            <a:r>
              <a:rPr lang="en-US"/>
              <a:t>Data Wrangling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9695BD-ECF6-49CA-8877-8C493193C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828800"/>
            <a:ext cx="0" cy="3200400"/>
          </a:xfrm>
          <a:prstGeom prst="line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EE625362-2C9C-4682-9E75-A46AF820D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5861" y="804671"/>
            <a:ext cx="6399930" cy="5248657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Summary Dataset compiled grouped by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EmailDomain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and Password Length for Analysis and visualization.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S&amp;P 500 Dataset with Sectors utilized to join against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EmailDomain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to discover corporate domains and sectors.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URLtools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library was used to parse Email domain into domain, subdomain, suffix fields. This can be further categorized into regions/other criteria based on Top Level Domains.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3BC6EBB2-9BDC-4075-BA6B-43A9FBF9C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228080"/>
            <a:ext cx="993734" cy="762000"/>
          </a:xfrm>
          <a:prstGeom prst="rect">
            <a:avLst/>
          </a:prstGeom>
        </p:spPr>
      </p:pic>
      <p:sp>
        <p:nvSpPr>
          <p:cNvPr id="37" name="Freeform 5">
            <a:extLst>
              <a:ext uri="{FF2B5EF4-FFF2-40B4-BE49-F238E27FC236}">
                <a16:creationId xmlns:a16="http://schemas.microsoft.com/office/drawing/2014/main" id="{F3798573-F27B-47EB-8EA4-7EE34954C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894391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EFEFD97-885F-4D5B-9A07-E0D3A114195A}"/>
              </a:ext>
            </a:extLst>
          </p:cNvPr>
          <p:cNvSpPr txBox="1">
            <a:spLocks/>
          </p:cNvSpPr>
          <p:nvPr/>
        </p:nvSpPr>
        <p:spPr>
          <a:xfrm>
            <a:off x="733197" y="227266"/>
            <a:ext cx="9404723" cy="79910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Data Visualization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B1B1EAD-F44E-41A3-BBED-6F6DDD02164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13658" y="1156996"/>
            <a:ext cx="5371322" cy="420230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0074688B-9168-4A27-B440-14B417682E25}"/>
              </a:ext>
            </a:extLst>
          </p:cNvPr>
          <p:cNvSpPr txBox="1">
            <a:spLocks/>
          </p:cNvSpPr>
          <p:nvPr/>
        </p:nvSpPr>
        <p:spPr>
          <a:xfrm>
            <a:off x="7199044" y="1235441"/>
            <a:ext cx="4118989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sz="120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B1264CA-4E75-480B-82FB-609FC79D1C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9920" y="5622558"/>
            <a:ext cx="5505060" cy="619621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sz="3700" dirty="0">
                <a:latin typeface="Calibri Light" panose="020F0302020204030204" pitchFamily="34" charset="0"/>
                <a:cs typeface="Calibri Light" panose="020F0302020204030204" pitchFamily="34" charset="0"/>
              </a:rPr>
              <a:t>Top 15 Email domains as compared to the total datasets.</a:t>
            </a:r>
          </a:p>
          <a:p>
            <a:pPr marL="0" indent="0">
              <a:buNone/>
            </a:pPr>
            <a:r>
              <a:rPr lang="en-US" sz="3700" dirty="0">
                <a:solidFill>
                  <a:schemeClr val="accent2">
                    <a:lumMod val="40000"/>
                    <a:lumOff val="6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Yahoo and related Email domains occupy more than 25% of the dataset</a:t>
            </a:r>
          </a:p>
          <a:p>
            <a:pPr marL="0" indent="0">
              <a:buNone/>
            </a:pPr>
            <a:endParaRPr lang="en-US" sz="1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10" name="Picture 9" descr="Machine generated alternative text:&#10;7 &#10;8 &#10;12 &#10;13 &#10;14 &#10;15 &#10;16 &#10;17 &#10;18 &#10;20 &#10;21 22 23 24 &#10;Password Length &#10;25 &#10;26 &#10;27 &#10;28 &#10;30 &#10;31 &#10;32 &#10;33 &#10;34 &#10;35 &#10;36 &#10;37 &#10;38 ">
            <a:extLst>
              <a:ext uri="{FF2B5EF4-FFF2-40B4-BE49-F238E27FC236}">
                <a16:creationId xmlns:a16="http://schemas.microsoft.com/office/drawing/2014/main" id="{EC1E6A9C-16F9-4939-A2ED-249D62F5481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9584" y="1156996"/>
            <a:ext cx="6008914" cy="403082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9C77428-E527-4D4D-AEC9-5D3BB1B6D0BE}"/>
              </a:ext>
            </a:extLst>
          </p:cNvPr>
          <p:cNvSpPr txBox="1">
            <a:spLocks/>
          </p:cNvSpPr>
          <p:nvPr/>
        </p:nvSpPr>
        <p:spPr>
          <a:xfrm>
            <a:off x="5934270" y="5558446"/>
            <a:ext cx="5918718" cy="546178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Password length Histogram : </a:t>
            </a:r>
          </a:p>
          <a:p>
            <a:pPr marL="0" indent="0">
              <a:buFont typeface="Wingdings 3" charset="2"/>
              <a:buNone/>
            </a:pPr>
            <a:r>
              <a:rPr lang="en-US" sz="1600" dirty="0">
                <a:solidFill>
                  <a:schemeClr val="accent2">
                    <a:lumMod val="40000"/>
                    <a:lumOff val="6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Majority of Passwords falling in between 6 to 16 char length with 8 char as being the highest no</a:t>
            </a:r>
          </a:p>
        </p:txBody>
      </p:sp>
    </p:spTree>
    <p:extLst>
      <p:ext uri="{BB962C8B-B14F-4D97-AF65-F5344CB8AC3E}">
        <p14:creationId xmlns:p14="http://schemas.microsoft.com/office/powerpoint/2010/main" val="895877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594EB-2D11-41FD-84A1-2F026636F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135451" cy="772075"/>
          </a:xfrm>
        </p:spPr>
        <p:txBody>
          <a:bodyPr/>
          <a:lstStyle/>
          <a:p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Data Visualization- continued…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9FEFAC7-16A2-4F8A-A20A-0EF56BE7B69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08992" y="1344690"/>
            <a:ext cx="5254690" cy="4485861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4FA43FD-B51E-4F31-90D3-0C81FC5B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992" y="5955378"/>
            <a:ext cx="5254690" cy="59471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1600" dirty="0">
                <a:solidFill>
                  <a:schemeClr val="accent2">
                    <a:lumMod val="40000"/>
                    <a:lumOff val="6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Presence of 200 domains from 20 sectors of S&amp; P 500 companies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2">
                    <a:lumMod val="40000"/>
                    <a:lumOff val="6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with more than 40 Financial Sector companies </a:t>
            </a:r>
            <a:r>
              <a:rPr lang="en-US" sz="16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EmailDomains</a:t>
            </a:r>
            <a:r>
              <a:rPr lang="en-US" sz="1600" dirty="0">
                <a:solidFill>
                  <a:schemeClr val="accent2">
                    <a:lumMod val="40000"/>
                    <a:lumOff val="6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presence</a:t>
            </a:r>
          </a:p>
        </p:txBody>
      </p:sp>
      <p:pic>
        <p:nvPicPr>
          <p:cNvPr id="5" name="Picture 4" descr="Wholesalers - &#10;Transponation - &#10;Telecommunications - &#10;Technology - &#10;Retailing - &#10;Motor Vehicles &amp; Parts - &#10;Media - &#10;Materials - &#10;Industrials - &#10;Household Products - &#10;u Hotels, Restaurants &amp; Leisure - &#10;Health Care - &#10;Food, Beverages &amp; Tobacco - &#10;Food &amp; Drug Stores - &#10;Financials - &#10;Engineering &amp; Construction - &#10;Energy - &#10;Chemicals - &#10;Business Services - &#10;Apparel - &#10;Aerospace &amp; Defense &#10;8.0 ">
            <a:extLst>
              <a:ext uri="{FF2B5EF4-FFF2-40B4-BE49-F238E27FC236}">
                <a16:creationId xmlns:a16="http://schemas.microsoft.com/office/drawing/2014/main" id="{92BD8635-DF54-404D-B5AD-2BEF4F565F9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0294" y="1344690"/>
            <a:ext cx="6130211" cy="448586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E79D7A4-5CD9-4C1D-88F0-C38AAF521E80}"/>
              </a:ext>
            </a:extLst>
          </p:cNvPr>
          <p:cNvSpPr txBox="1">
            <a:spLocks/>
          </p:cNvSpPr>
          <p:nvPr/>
        </p:nvSpPr>
        <p:spPr>
          <a:xfrm>
            <a:off x="6323859" y="6019410"/>
            <a:ext cx="5026446" cy="4666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1400" dirty="0">
                <a:solidFill>
                  <a:schemeClr val="accent2">
                    <a:lumMod val="40000"/>
                    <a:lumOff val="6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Avg Password length of S&amp;P 500 Sector companies in the dataset.</a:t>
            </a:r>
          </a:p>
        </p:txBody>
      </p:sp>
    </p:spTree>
    <p:extLst>
      <p:ext uri="{BB962C8B-B14F-4D97-AF65-F5344CB8AC3E}">
        <p14:creationId xmlns:p14="http://schemas.microsoft.com/office/powerpoint/2010/main" val="1665664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9BC02-5361-42B8-A231-4E13FD1B5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143" y="121229"/>
            <a:ext cx="9404723" cy="901778"/>
          </a:xfrm>
        </p:spPr>
        <p:txBody>
          <a:bodyPr/>
          <a:lstStyle/>
          <a:p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Logistic Regression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B4F6A4A-1A13-4EFD-AAE8-2C2A1829B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499" y="1595649"/>
            <a:ext cx="6491807" cy="419548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Can the regions be predicted from the password 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Example dataset generated from gmail.co.uk and gmail.ru domain as test and training dataset.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The logistic function was generated based on the statistically significant variables present in the dataset.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i="1" u="sng" dirty="0">
                <a:solidFill>
                  <a:schemeClr val="bg2">
                    <a:lumMod val="60000"/>
                    <a:lumOff val="4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Punctuation and Cyrillic </a:t>
            </a:r>
            <a:r>
              <a:rPr lang="en-US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chars were found </a:t>
            </a:r>
            <a:r>
              <a:rPr lang="en-US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statistically insignificant.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Model prediction accuracy of 68% was achieved.</a:t>
            </a:r>
          </a:p>
        </p:txBody>
      </p:sp>
      <p:pic>
        <p:nvPicPr>
          <p:cNvPr id="8" name="Picture 7" descr="True positive rate &#10;0.26 &#10;0.2 &#10;0.41 &#10;0.4 &#10;0.56 &#10;0.6 &#10;0.7 &#10;1.0 &#10;085 ">
            <a:extLst>
              <a:ext uri="{FF2B5EF4-FFF2-40B4-BE49-F238E27FC236}">
                <a16:creationId xmlns:a16="http://schemas.microsoft.com/office/drawing/2014/main" id="{7FA19D18-5798-40F1-9E2D-14F840AF080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242" y="1858352"/>
            <a:ext cx="4634204" cy="3712023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19FB9B3-A16E-4440-A0B2-3D2137494117}"/>
              </a:ext>
            </a:extLst>
          </p:cNvPr>
          <p:cNvSpPr txBox="1">
            <a:spLocks/>
          </p:cNvSpPr>
          <p:nvPr/>
        </p:nvSpPr>
        <p:spPr>
          <a:xfrm>
            <a:off x="6535024" y="5770731"/>
            <a:ext cx="5410728" cy="414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sz="1400" dirty="0">
                <a:solidFill>
                  <a:schemeClr val="accent2">
                    <a:lumMod val="40000"/>
                    <a:lumOff val="6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ROC Curve - </a:t>
            </a:r>
            <a:r>
              <a:rPr lang="en-US" sz="1400" dirty="0">
                <a:solidFill>
                  <a:schemeClr val="tx1">
                    <a:lumMod val="9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Diagnostic capability of the model as its threshold is varied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11C4C5A-D92D-42BD-80AF-148F1C947F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-74645" y="12122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4C2A4921-1C6D-476A-AEF4-CA2B8B5E485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2040784"/>
              </p:ext>
            </p:extLst>
          </p:nvPr>
        </p:nvGraphicFramePr>
        <p:xfrm>
          <a:off x="459499" y="4310674"/>
          <a:ext cx="5943600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Document" r:id="rId4" imgW="5942845" imgH="362427" progId="Word.OpenDocumentText.12">
                  <p:embed/>
                </p:oleObj>
              </mc:Choice>
              <mc:Fallback>
                <p:oleObj name="Document" r:id="rId4" imgW="5942845" imgH="362427" progId="Word.OpenDocumentText.12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:a16="http://schemas.microsoft.com/office/drawing/2014/main" id="{4C2A4921-1C6D-476A-AEF4-CA2B8B5E485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9499" y="4310674"/>
                        <a:ext cx="5943600" cy="361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756212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9BC02-5361-42B8-A231-4E13FD1B5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804" y="202345"/>
            <a:ext cx="9404723" cy="901778"/>
          </a:xfrm>
        </p:spPr>
        <p:txBody>
          <a:bodyPr/>
          <a:lstStyle/>
          <a:p>
            <a:r>
              <a:rPr lang="en-US" sz="36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Model Outcomes and Business Use-cases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B4F6A4A-1A13-4EFD-AAE8-2C2A1829B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5537" y="1482867"/>
            <a:ext cx="5549444" cy="406225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Statistically Insignificant - Cyrillic chars are only present in Russian Passwords and not in UK.  (Expected due to regional/ non-US keyboard usage)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Strong Correlation – Upper, Lower Alphanumeric and Numeric count inclined towards UK region Passwords</a:t>
            </a:r>
            <a:r>
              <a:rPr lang="en-US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Higher total Password length inclined towards predicting RU region passwords.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accent2">
                    <a:lumMod val="40000"/>
                    <a:lumOff val="6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Business Use-cases: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Password Strength/complexity benchmarking.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Regional attributions in case of investigations of passwords associated with malicious activity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11C4C5A-D92D-42BD-80AF-148F1C947F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-74645" y="12122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Arrow: Left 3">
            <a:extLst>
              <a:ext uri="{FF2B5EF4-FFF2-40B4-BE49-F238E27FC236}">
                <a16:creationId xmlns:a16="http://schemas.microsoft.com/office/drawing/2014/main" id="{6D282A8D-E864-42E0-8085-DFAC7D1C5DDB}"/>
              </a:ext>
            </a:extLst>
          </p:cNvPr>
          <p:cNvSpPr/>
          <p:nvPr/>
        </p:nvSpPr>
        <p:spPr>
          <a:xfrm>
            <a:off x="159392" y="5801393"/>
            <a:ext cx="3766656" cy="611529"/>
          </a:xfrm>
          <a:prstGeom prst="leftArrow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More British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A49FB791-4610-4D07-B024-A639D90E45C6}"/>
              </a:ext>
            </a:extLst>
          </p:cNvPr>
          <p:cNvSpPr/>
          <p:nvPr/>
        </p:nvSpPr>
        <p:spPr>
          <a:xfrm>
            <a:off x="3942827" y="5801392"/>
            <a:ext cx="3121632" cy="611529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More Russian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5E1F931-45EB-4A47-81B6-33ABF1E0C806}"/>
              </a:ext>
            </a:extLst>
          </p:cNvPr>
          <p:cNvCxnSpPr>
            <a:cxnSpLocks/>
          </p:cNvCxnSpPr>
          <p:nvPr/>
        </p:nvCxnSpPr>
        <p:spPr>
          <a:xfrm flipH="1" flipV="1">
            <a:off x="3921982" y="2553309"/>
            <a:ext cx="1" cy="3447877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5" name="Arrow: Left 14">
            <a:extLst>
              <a:ext uri="{FF2B5EF4-FFF2-40B4-BE49-F238E27FC236}">
                <a16:creationId xmlns:a16="http://schemas.microsoft.com/office/drawing/2014/main" id="{EFC2DA3E-D35E-47CF-9DF9-2161F7ADB3DC}"/>
              </a:ext>
            </a:extLst>
          </p:cNvPr>
          <p:cNvSpPr/>
          <p:nvPr/>
        </p:nvSpPr>
        <p:spPr>
          <a:xfrm>
            <a:off x="922788" y="4844533"/>
            <a:ext cx="3003259" cy="611529"/>
          </a:xfrm>
          <a:prstGeom prst="lef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Lower Alphanumeric Chars</a:t>
            </a:r>
          </a:p>
        </p:txBody>
      </p:sp>
      <p:sp>
        <p:nvSpPr>
          <p:cNvPr id="16" name="Arrow: Left 15">
            <a:extLst>
              <a:ext uri="{FF2B5EF4-FFF2-40B4-BE49-F238E27FC236}">
                <a16:creationId xmlns:a16="http://schemas.microsoft.com/office/drawing/2014/main" id="{D80CD180-306F-4870-9B2C-584EDF5BD7FE}"/>
              </a:ext>
            </a:extLst>
          </p:cNvPr>
          <p:cNvSpPr/>
          <p:nvPr/>
        </p:nvSpPr>
        <p:spPr>
          <a:xfrm>
            <a:off x="897621" y="3971484"/>
            <a:ext cx="3003259" cy="611529"/>
          </a:xfrm>
          <a:prstGeom prst="lef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Upper Alphanumeric Chars</a:t>
            </a:r>
          </a:p>
        </p:txBody>
      </p:sp>
      <p:sp>
        <p:nvSpPr>
          <p:cNvPr id="17" name="Arrow: Left 16">
            <a:extLst>
              <a:ext uri="{FF2B5EF4-FFF2-40B4-BE49-F238E27FC236}">
                <a16:creationId xmlns:a16="http://schemas.microsoft.com/office/drawing/2014/main" id="{EB2AD6C5-2A64-41BD-A9FA-17A930C066A0}"/>
              </a:ext>
            </a:extLst>
          </p:cNvPr>
          <p:cNvSpPr/>
          <p:nvPr/>
        </p:nvSpPr>
        <p:spPr>
          <a:xfrm>
            <a:off x="922788" y="3023716"/>
            <a:ext cx="3003260" cy="611529"/>
          </a:xfrm>
          <a:prstGeom prst="lef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Numeric Chars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72F30215-3D31-4F0A-8920-C911562AC01C}"/>
              </a:ext>
            </a:extLst>
          </p:cNvPr>
          <p:cNvSpPr/>
          <p:nvPr/>
        </p:nvSpPr>
        <p:spPr>
          <a:xfrm>
            <a:off x="3942828" y="3580607"/>
            <a:ext cx="2214689" cy="574487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Total Password length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92EF3CB5-D11B-4E14-A009-5CD847276026}"/>
              </a:ext>
            </a:extLst>
          </p:cNvPr>
          <p:cNvSpPr txBox="1">
            <a:spLocks/>
          </p:cNvSpPr>
          <p:nvPr/>
        </p:nvSpPr>
        <p:spPr>
          <a:xfrm>
            <a:off x="2272477" y="2005187"/>
            <a:ext cx="3121642" cy="419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Higher value of ‘x’ variable means.</a:t>
            </a:r>
          </a:p>
        </p:txBody>
      </p:sp>
    </p:spTree>
    <p:extLst>
      <p:ext uri="{BB962C8B-B14F-4D97-AF65-F5344CB8AC3E}">
        <p14:creationId xmlns:p14="http://schemas.microsoft.com/office/powerpoint/2010/main" val="34968608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801</Words>
  <Application>Microsoft Office PowerPoint</Application>
  <PresentationFormat>Widescreen</PresentationFormat>
  <Paragraphs>67</Paragraphs>
  <Slides>10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 Light</vt:lpstr>
      <vt:lpstr>Century Gothic</vt:lpstr>
      <vt:lpstr>Consolas</vt:lpstr>
      <vt:lpstr>Wingdings</vt:lpstr>
      <vt:lpstr>Wingdings 3</vt:lpstr>
      <vt:lpstr>Ion</vt:lpstr>
      <vt:lpstr>Document</vt:lpstr>
      <vt:lpstr>Analysis of Passwords exposed in multiple Data Breaches</vt:lpstr>
      <vt:lpstr>Goals</vt:lpstr>
      <vt:lpstr>DataSets</vt:lpstr>
      <vt:lpstr>Data Cleaning and Preparation</vt:lpstr>
      <vt:lpstr>Data Wrangling</vt:lpstr>
      <vt:lpstr>PowerPoint Presentation</vt:lpstr>
      <vt:lpstr>Data Visualization- continued…</vt:lpstr>
      <vt:lpstr>Logistic Regression</vt:lpstr>
      <vt:lpstr>Model Outcomes and Business Use-cases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Passwords exposed in multiple Data Breaches</dc:title>
  <dc:creator>Ashwin Patil</dc:creator>
  <cp:lastModifiedBy>Ashwin Patil</cp:lastModifiedBy>
  <cp:revision>1</cp:revision>
  <dcterms:created xsi:type="dcterms:W3CDTF">2018-08-22T07:17:47Z</dcterms:created>
  <dcterms:modified xsi:type="dcterms:W3CDTF">2018-08-22T07:31:20Z</dcterms:modified>
</cp:coreProperties>
</file>