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7" r:id="rId18"/>
    <p:sldId id="271" r:id="rId19"/>
    <p:sldId id="276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7AFC-C9E4-456D-86EA-A37E0A02BB5B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7CDB-620E-4365-A056-795271F1F1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27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7AFC-C9E4-456D-86EA-A37E0A02BB5B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7CDB-620E-4365-A056-795271F1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4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7AFC-C9E4-456D-86EA-A37E0A02BB5B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7CDB-620E-4365-A056-795271F1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7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7AFC-C9E4-456D-86EA-A37E0A02BB5B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7CDB-620E-4365-A056-795271F1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7AFC-C9E4-456D-86EA-A37E0A02BB5B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7CDB-620E-4365-A056-795271F1F1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7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7AFC-C9E4-456D-86EA-A37E0A02BB5B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7CDB-620E-4365-A056-795271F1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7AFC-C9E4-456D-86EA-A37E0A02BB5B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7CDB-620E-4365-A056-795271F1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3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7AFC-C9E4-456D-86EA-A37E0A02BB5B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7CDB-620E-4365-A056-795271F1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1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7AFC-C9E4-456D-86EA-A37E0A02BB5B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7CDB-620E-4365-A056-795271F1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0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AA7AFC-C9E4-456D-86EA-A37E0A02BB5B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0D7CDB-620E-4365-A056-795271F1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6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7AFC-C9E4-456D-86EA-A37E0A02BB5B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7CDB-620E-4365-A056-795271F1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8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AA7AFC-C9E4-456D-86EA-A37E0A02BB5B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0D7CDB-620E-4365-A056-795271F1F1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15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ashwinphadke1@gmail.com" TargetMode="External"/><Relationship Id="rId2" Type="http://schemas.openxmlformats.org/officeDocument/2006/relationships/hyperlink" Target="https://ashwin-phadke.github.io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29785" cy="69355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9058"/>
            <a:ext cx="4467497" cy="25089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691" y="0"/>
            <a:ext cx="11981200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 VISION &amp;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940873" y="3467752"/>
            <a:ext cx="538891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ASHWIN PHADKE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583" y="4353957"/>
            <a:ext cx="4589417" cy="258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2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09" y="463261"/>
            <a:ext cx="3819525" cy="2190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18" y="380135"/>
            <a:ext cx="5978236" cy="3173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7" y="3094759"/>
            <a:ext cx="3475761" cy="31549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18" y="3553691"/>
            <a:ext cx="5985164" cy="269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4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04" y="0"/>
            <a:ext cx="10132423" cy="633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9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02" y="982868"/>
            <a:ext cx="9487989" cy="53354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80160" y="222069"/>
            <a:ext cx="9509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/>
              <a:t>Smart car Domain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400928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06" y="1487252"/>
            <a:ext cx="9925185" cy="48367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1337" y="300446"/>
            <a:ext cx="10147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 smtClean="0"/>
              <a:t>Rovers, robots, bots</a:t>
            </a:r>
            <a:endParaRPr lang="en-US" sz="4800" u="sng" dirty="0"/>
          </a:p>
        </p:txBody>
      </p:sp>
    </p:spTree>
    <p:extLst>
      <p:ext uri="{BB962C8B-B14F-4D97-AF65-F5344CB8AC3E}">
        <p14:creationId xmlns:p14="http://schemas.microsoft.com/office/powerpoint/2010/main" val="1054861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57" y="1262071"/>
            <a:ext cx="8479639" cy="50877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7646" y="431074"/>
            <a:ext cx="10528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 smtClean="0"/>
              <a:t>Medical Imaging</a:t>
            </a:r>
            <a:endParaRPr lang="en-US" sz="4800" u="sng" dirty="0"/>
          </a:p>
        </p:txBody>
      </p:sp>
    </p:spTree>
    <p:extLst>
      <p:ext uri="{BB962C8B-B14F-4D97-AF65-F5344CB8AC3E}">
        <p14:creationId xmlns:p14="http://schemas.microsoft.com/office/powerpoint/2010/main" val="2936926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365760"/>
            <a:ext cx="9248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 smtClean="0"/>
              <a:t>OpenCV</a:t>
            </a:r>
            <a:endParaRPr lang="en-US" sz="48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03" y="1656729"/>
            <a:ext cx="7560129" cy="35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43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CSE 576, Spring 2008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Face Recognition and Detection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36A4-B5ED-4608-A863-A1D0A736EE2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u="sng" dirty="0"/>
              <a:t>Recognition </a:t>
            </a:r>
            <a:r>
              <a:rPr lang="en-US" altLang="en-US" u="sng" dirty="0" smtClean="0"/>
              <a:t>problems ? </a:t>
            </a:r>
            <a:endParaRPr lang="en-US" altLang="en-US" u="sng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752600"/>
            <a:ext cx="8153400" cy="4343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What is it?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Object and scene recognition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Who is it?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Identity </a:t>
            </a:r>
            <a:r>
              <a:rPr lang="en-US" altLang="en-US" sz="2400" dirty="0" smtClean="0"/>
              <a:t>recognition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Where is it?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Object detection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What are they doing?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Activities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All of these are </a:t>
            </a:r>
            <a:r>
              <a:rPr lang="en-US" altLang="en-US" sz="2400" b="1" dirty="0"/>
              <a:t>classification</a:t>
            </a:r>
            <a:r>
              <a:rPr lang="en-US" altLang="en-US" sz="2400" dirty="0"/>
              <a:t> problems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Choose one class from a list of possible candidates</a:t>
            </a:r>
          </a:p>
        </p:txBody>
      </p:sp>
    </p:spTree>
    <p:extLst>
      <p:ext uri="{BB962C8B-B14F-4D97-AF65-F5344CB8AC3E}">
        <p14:creationId xmlns:p14="http://schemas.microsoft.com/office/powerpoint/2010/main" val="322932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5" y="942370"/>
            <a:ext cx="8730343" cy="458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9977" y="483326"/>
            <a:ext cx="83471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 smtClean="0"/>
              <a:t>Haar features</a:t>
            </a:r>
            <a:endParaRPr lang="en-US" sz="44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6" y="1485219"/>
            <a:ext cx="5249084" cy="44453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305" y="1942419"/>
            <a:ext cx="5809490" cy="353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73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Viola – Jones Algorithm		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 smtClean="0"/>
              <a:t>Haar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/>
              <a:t>Integral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/>
              <a:t>Adaboost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/>
              <a:t>Cascading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665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Computer Vision?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3173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 smtClean="0"/>
              <a:t>Image analysis.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/>
              <a:t>Scene Analysis.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/>
              <a:t>Image Understanding.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/>
              <a:t>Processing acquired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/>
              <a:t>Data Segmentation and Representation</a:t>
            </a:r>
          </a:p>
          <a:p>
            <a:pPr marL="457200" indent="-457200">
              <a:buFont typeface="+mj-lt"/>
              <a:buAutoNum type="arabicPeriod"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556440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34" y="1293224"/>
            <a:ext cx="8375196" cy="50251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62594" y="274320"/>
            <a:ext cx="9339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 smtClean="0"/>
              <a:t>Let’s get coding</a:t>
            </a:r>
            <a:endParaRPr lang="en-US" sz="4800" u="sng" dirty="0"/>
          </a:p>
        </p:txBody>
      </p:sp>
    </p:spTree>
    <p:extLst>
      <p:ext uri="{BB962C8B-B14F-4D97-AF65-F5344CB8AC3E}">
        <p14:creationId xmlns:p14="http://schemas.microsoft.com/office/powerpoint/2010/main" val="18726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more?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Face Recognition.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Emotion Recognition.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Behavior Detection.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Object Classification.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Object Detection.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LPR and Speed Detection and  Estimation.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Medical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QA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7728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7829" y="1263857"/>
            <a:ext cx="1086829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/>
              <a:t>Reach me on :</a:t>
            </a:r>
          </a:p>
          <a:p>
            <a:endParaRPr lang="en-US" sz="2400" dirty="0"/>
          </a:p>
          <a:p>
            <a:r>
              <a:rPr lang="en-US" sz="2400" u="sng" dirty="0" smtClean="0"/>
              <a:t>Website</a:t>
            </a:r>
            <a:r>
              <a:rPr lang="en-US" sz="2400" dirty="0" smtClean="0"/>
              <a:t> : 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smtClean="0">
                <a:hlinkClick r:id="rId2"/>
              </a:rPr>
              <a:t>://</a:t>
            </a:r>
            <a:r>
              <a:rPr lang="en-US" sz="2400" smtClean="0">
                <a:hlinkClick r:id="rId2"/>
              </a:rPr>
              <a:t>ashwin-phadke.github.io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u="sng" dirty="0" smtClean="0"/>
              <a:t>Contact</a:t>
            </a:r>
            <a:r>
              <a:rPr lang="en-US" sz="2400" dirty="0" smtClean="0"/>
              <a:t> : 9860386639</a:t>
            </a:r>
          </a:p>
          <a:p>
            <a:endParaRPr lang="en-US" sz="2400" dirty="0" smtClean="0"/>
          </a:p>
          <a:p>
            <a:r>
              <a:rPr lang="en-US" sz="2400" u="sng" dirty="0" smtClean="0"/>
              <a:t>Email</a:t>
            </a:r>
            <a:r>
              <a:rPr lang="en-US" sz="2400" dirty="0" smtClean="0"/>
              <a:t> : </a:t>
            </a:r>
            <a:r>
              <a:rPr lang="en-US" sz="2400" dirty="0" smtClean="0">
                <a:hlinkClick r:id="rId3"/>
              </a:rPr>
              <a:t>ashwinphadke1@gmail.com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u="sng" dirty="0" smtClean="0"/>
              <a:t>Telegram</a:t>
            </a:r>
            <a:r>
              <a:rPr lang="en-US" sz="2400" dirty="0" smtClean="0"/>
              <a:t> : @</a:t>
            </a:r>
            <a:r>
              <a:rPr lang="en-US" sz="2400" dirty="0" err="1" smtClean="0"/>
              <a:t>AshwinPhadke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195" y="269694"/>
            <a:ext cx="4779815" cy="477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2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52363"/>
            <a:ext cx="10058400" cy="1450757"/>
          </a:xfrm>
        </p:spPr>
        <p:txBody>
          <a:bodyPr>
            <a:noAutofit/>
          </a:bodyPr>
          <a:lstStyle/>
          <a:p>
            <a:r>
              <a:rPr lang="en-US" sz="6000" dirty="0" smtClean="0"/>
              <a:t>Who’s better?	</a:t>
            </a:r>
            <a:br>
              <a:rPr lang="en-US" sz="6000" dirty="0" smtClean="0"/>
            </a:b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3120"/>
            <a:ext cx="10058400" cy="4023360"/>
          </a:xfrm>
        </p:spPr>
        <p:txBody>
          <a:bodyPr/>
          <a:lstStyle/>
          <a:p>
            <a:r>
              <a:rPr lang="en-US" sz="3200" dirty="0" smtClean="0"/>
              <a:t>The ages old :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algn="ctr"/>
            <a:r>
              <a:rPr lang="en-US" sz="6600" dirty="0" smtClean="0"/>
              <a:t>HUMAN VS COMPUTER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1492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1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0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 smtClean="0"/>
              <a:t>Image Acquisition.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/>
              <a:t>Image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/>
              <a:t>Image Feature Extraction.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/>
              <a:t>Image Data Detection, Recognition and Segmentation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/>
              <a:t>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31215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Shape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Texture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Background – Foreground.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Color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3600" dirty="0" smtClean="0"/>
              <a:t>HSV – Hue , Saturation , Intensity.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3600" dirty="0" smtClean="0"/>
              <a:t>RGB -  red , Green Blue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3600" dirty="0" smtClean="0"/>
              <a:t>LAB – Light , Green to Magenta, Blue to </a:t>
            </a:r>
            <a:r>
              <a:rPr lang="en-US" sz="3600" dirty="0" err="1" smtClean="0"/>
              <a:t>Yello</a:t>
            </a:r>
            <a:endParaRPr lang="en-US" sz="3600" dirty="0" smtClean="0"/>
          </a:p>
          <a:p>
            <a:pPr marL="457200" indent="-457200">
              <a:buFont typeface="+mj-lt"/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0804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3737" y="2710489"/>
            <a:ext cx="10058400" cy="1450757"/>
          </a:xfrm>
        </p:spPr>
        <p:txBody>
          <a:bodyPr>
            <a:noAutofit/>
          </a:bodyPr>
          <a:lstStyle/>
          <a:p>
            <a:r>
              <a:rPr lang="en-US" sz="8000" dirty="0" smtClean="0"/>
              <a:t>Do we really see such range of data?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67981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the Mathematics they keep talking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400" dirty="0" smtClean="0"/>
              <a:t>Linear algebra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400" dirty="0" smtClean="0"/>
              <a:t>Probability and Statistics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400" dirty="0" smtClean="0"/>
              <a:t>Calculus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400" dirty="0" smtClean="0"/>
              <a:t>Signal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400" dirty="0" smtClean="0"/>
              <a:t>Projective geometry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7559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5717" y="182694"/>
            <a:ext cx="10058400" cy="145075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Applications?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872345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</TotalTime>
  <Words>253</Words>
  <Application>Microsoft Office PowerPoint</Application>
  <PresentationFormat>Widescreen</PresentationFormat>
  <Paragraphs>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Times New Roman</vt:lpstr>
      <vt:lpstr>Retrospect</vt:lpstr>
      <vt:lpstr>PowerPoint Presentation</vt:lpstr>
      <vt:lpstr>What Is Computer Vision? </vt:lpstr>
      <vt:lpstr>Who’s better?  </vt:lpstr>
      <vt:lpstr>PowerPoint Presentation</vt:lpstr>
      <vt:lpstr>What we do </vt:lpstr>
      <vt:lpstr>How we do it</vt:lpstr>
      <vt:lpstr>Do we really see such range of data?</vt:lpstr>
      <vt:lpstr>Where’s the Mathematics they keep talking about?</vt:lpstr>
      <vt:lpstr>Applications?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Recognition problems ? </vt:lpstr>
      <vt:lpstr>PowerPoint Presentation</vt:lpstr>
      <vt:lpstr>PowerPoint Presentation</vt:lpstr>
      <vt:lpstr>Viola – Jones Algorithm  </vt:lpstr>
      <vt:lpstr>PowerPoint Presentation</vt:lpstr>
      <vt:lpstr>What more?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Phadke</dc:creator>
  <cp:lastModifiedBy>Ashwin Phadke</cp:lastModifiedBy>
  <cp:revision>17</cp:revision>
  <dcterms:created xsi:type="dcterms:W3CDTF">2018-09-27T16:14:00Z</dcterms:created>
  <dcterms:modified xsi:type="dcterms:W3CDTF">2018-10-27T12:39:29Z</dcterms:modified>
</cp:coreProperties>
</file>