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316" y="1536074"/>
            <a:ext cx="8676222" cy="32004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CYBER SECURITY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1164" y="4899339"/>
            <a:ext cx="8676222" cy="190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Ashwin Phadke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4" y="270456"/>
            <a:ext cx="1192369" cy="11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4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670" y="682580"/>
            <a:ext cx="4443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BROWSER SNIFFING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792829" y="2975020"/>
            <a:ext cx="7302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BROWSER SECURITY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173533" y="4868214"/>
            <a:ext cx="6027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CANVAS FINGERPRINTING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972022" y="682580"/>
            <a:ext cx="3825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JAVASCRIPT ATTACKS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66670" y="5177307"/>
            <a:ext cx="515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INFECTED TERMINAL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981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-557832"/>
            <a:ext cx="10773781" cy="80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8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52"/>
            <a:ext cx="12057079" cy="65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3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763" y="1330035"/>
            <a:ext cx="108286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How to define Android :</a:t>
            </a:r>
          </a:p>
          <a:p>
            <a:r>
              <a:rPr lang="en-US" sz="4800" dirty="0" smtClean="0"/>
              <a:t>Someone is hearing, seeing and </a:t>
            </a:r>
          </a:p>
          <a:p>
            <a:r>
              <a:rPr lang="en-US" sz="4800" dirty="0" smtClean="0"/>
              <a:t>knowing whatever you do with your</a:t>
            </a:r>
          </a:p>
          <a:p>
            <a:r>
              <a:rPr lang="en-US" sz="4800" dirty="0" smtClean="0"/>
              <a:t>“SMART” phone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141" y="366279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43" y="0"/>
            <a:ext cx="6025357" cy="6799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546" y="399245"/>
            <a:ext cx="5795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SCOPE OF CYBER ATTACKS: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570"/>
            <a:ext cx="6163312" cy="46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1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949" y="386366"/>
            <a:ext cx="9878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/>
              <a:t>HEARD THEM ANYWHERE ?</a:t>
            </a:r>
            <a:endParaRPr lang="en-US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25003" y="1403797"/>
            <a:ext cx="111144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SPECTRE AND MELTDOWN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WANNACRY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NOTPETYA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YAHOO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EQUIFAX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VISA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9" y="1578456"/>
            <a:ext cx="5892085" cy="36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5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1338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3227" y="2279561"/>
            <a:ext cx="4958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JAVASCRIPT VULNERABILITIES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385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386366"/>
            <a:ext cx="11294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CAN IT BE YOUR CAREER  ?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63" y="1319480"/>
            <a:ext cx="9699000" cy="48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6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521" y="502276"/>
            <a:ext cx="10264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 WHO’S GONNA SAVE ME FROM THIS T-REX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715"/>
            <a:ext cx="5022760" cy="5022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66" y="1825715"/>
            <a:ext cx="7154834" cy="50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499" y="386366"/>
            <a:ext cx="7637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TIPS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63639" y="1155807"/>
            <a:ext cx="113720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DUCK </a:t>
            </a:r>
            <a:r>
              <a:rPr lang="en-US" sz="2400" dirty="0" err="1" smtClean="0"/>
              <a:t>DUCK</a:t>
            </a:r>
            <a:r>
              <a:rPr lang="en-US" sz="2400" dirty="0" smtClean="0"/>
              <a:t> GO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TWEAK YOUR PRIVACY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A GOOD ANTIVIRUS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BETTER BE PROTECTED AGAINST MALWARE , ADWARE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OPEN SOURCE SOFTWARE(LINUX)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SECURE YOUR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A DECENT LOOK AT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 smtClean="0"/>
              <a:t>AND A FEW VOCAL TIPS : YEAH ! THEY ARE WATCHING</a:t>
            </a:r>
            <a:endParaRPr lang="en-US" sz="3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443" y="0"/>
            <a:ext cx="2619557" cy="207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75" y="2464548"/>
            <a:ext cx="2752725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4508264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2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5" y="270457"/>
            <a:ext cx="651456" cy="6514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945" y="965915"/>
            <a:ext cx="115929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More than 4,000 ransomware attacks have occurred every day since the beginning of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/>
              <a:t>In 2016, the U.S government spent a whopping $28 billion on cyber security — and this is expected to increase in 2017 – 2018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average amount demanded after a ransomware attack is $1,077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 in 131 emails contains a malware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2017, 6.5 percent of people are victims of identity fraud — resulting in fraudsters defrauding people of about $16 billion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/>
              <a:t>Unfilled cyber security jobs are expected to reach 3.5 million by 2021 — compared to about 1 million in 2016</a:t>
            </a:r>
            <a:r>
              <a:rPr lang="en-US" sz="2800" b="1" u="sng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230,000 new malware samples are produced every day — and this is predicted to only keep growing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China is the country with highest number of malware-infected computers in the world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78 percent of people claim to know the risks that come with clicking unknown links in emails and yet still click these links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/>
              <a:t>Android is the second most targeted platform by hackers after Windows.</a:t>
            </a:r>
            <a:endParaRPr lang="en-US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18197" y="264243"/>
            <a:ext cx="658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</a:rPr>
              <a:t>STATISTICS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2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4552" y="283335"/>
            <a:ext cx="1063794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ASHWIN PHADKE</a:t>
            </a:r>
          </a:p>
          <a:p>
            <a:r>
              <a:rPr lang="en-US" sz="4000" dirty="0" smtClean="0"/>
              <a:t>	</a:t>
            </a:r>
          </a:p>
          <a:p>
            <a:endParaRPr lang="en-US" sz="4000" dirty="0"/>
          </a:p>
          <a:p>
            <a:r>
              <a:rPr lang="en-US" sz="4000" dirty="0" smtClean="0"/>
              <a:t>TELEGRAM : T.ME/</a:t>
            </a:r>
            <a:r>
              <a:rPr lang="en-US" sz="4000" dirty="0" err="1" smtClean="0"/>
              <a:t>AshwinPhadke</a:t>
            </a:r>
            <a:endParaRPr lang="en-US" sz="4000" dirty="0" smtClean="0"/>
          </a:p>
          <a:p>
            <a:r>
              <a:rPr lang="en-US" sz="4000" dirty="0" smtClean="0"/>
              <a:t>GITHUB : ASHWIN-PHADKE</a:t>
            </a:r>
          </a:p>
          <a:p>
            <a:r>
              <a:rPr lang="en-US" sz="4000" dirty="0" smtClean="0"/>
              <a:t>WEBSITE : Ashwin-Phadke.github.io</a:t>
            </a:r>
          </a:p>
          <a:p>
            <a:r>
              <a:rPr lang="en-US" sz="4000" dirty="0" smtClean="0"/>
              <a:t>CONTACT : +919860386639</a:t>
            </a:r>
          </a:p>
          <a:p>
            <a:r>
              <a:rPr lang="en-US" sz="4000" dirty="0" smtClean="0"/>
              <a:t>TWITTER : @ASHWINPHADKE1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155324" y="5911403"/>
            <a:ext cx="5821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79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3" y="232651"/>
            <a:ext cx="9646278" cy="64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2" y="1794223"/>
            <a:ext cx="7637172" cy="5063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732" y="244699"/>
            <a:ext cx="11024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THIS GUY IS FAMILIARLY UNFAMILIAR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328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2" y="25732"/>
            <a:ext cx="9569003" cy="68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9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6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173865"/>
            <a:ext cx="8641723" cy="64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8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69"/>
            <a:ext cx="12191999" cy="69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90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338</TotalTime>
  <Words>307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Mesh</vt:lpstr>
      <vt:lpstr>CYBER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Ashwin Phadke</dc:creator>
  <cp:lastModifiedBy>Ashwin Phadke</cp:lastModifiedBy>
  <cp:revision>13</cp:revision>
  <dcterms:created xsi:type="dcterms:W3CDTF">2018-02-15T14:06:40Z</dcterms:created>
  <dcterms:modified xsi:type="dcterms:W3CDTF">2018-10-27T12:34:50Z</dcterms:modified>
</cp:coreProperties>
</file>