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6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22" r:id="rId9"/>
    <p:sldId id="318" r:id="rId10"/>
    <p:sldId id="319" r:id="rId11"/>
    <p:sldId id="323" r:id="rId12"/>
    <p:sldId id="324" r:id="rId13"/>
    <p:sldId id="331" r:id="rId14"/>
    <p:sldId id="332" r:id="rId15"/>
    <p:sldId id="333" r:id="rId16"/>
    <p:sldId id="334" r:id="rId17"/>
    <p:sldId id="335" r:id="rId18"/>
    <p:sldId id="336" r:id="rId19"/>
    <p:sldId id="327" r:id="rId20"/>
    <p:sldId id="330" r:id="rId21"/>
    <p:sldId id="325" r:id="rId22"/>
    <p:sldId id="326" r:id="rId23"/>
    <p:sldId id="328" r:id="rId24"/>
    <p:sldId id="329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Nunito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AAF034-7352-482A-A54A-EC8213A4E6B2}">
  <a:tblStyle styleId="{69AAF034-7352-482A-A54A-EC8213A4E6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FA7C5E-6E95-4543-B20A-32503AD459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11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  <p:sp>
        <p:nvSpPr>
          <p:cNvPr id="188" name="Google Shape;1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697232"/>
            <a:ext cx="50232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89068"/>
            <a:ext cx="5023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278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 flipH="1">
            <a:off x="-713022" y="3679316"/>
            <a:ext cx="2636207" cy="2003556"/>
          </a:xfrm>
          <a:custGeom>
            <a:avLst/>
            <a:gdLst/>
            <a:ahLst/>
            <a:cxnLst/>
            <a:rect l="l" t="t" r="r" b="b"/>
            <a:pathLst>
              <a:path w="19738" h="14864" extrusionOk="0">
                <a:moveTo>
                  <a:pt x="12653" y="0"/>
                </a:moveTo>
                <a:cubicBezTo>
                  <a:pt x="11162" y="0"/>
                  <a:pt x="10092" y="914"/>
                  <a:pt x="8804" y="2030"/>
                </a:cubicBezTo>
                <a:cubicBezTo>
                  <a:pt x="6831" y="3738"/>
                  <a:pt x="6021" y="5677"/>
                  <a:pt x="2994" y="7242"/>
                </a:cubicBezTo>
                <a:cubicBezTo>
                  <a:pt x="299" y="8630"/>
                  <a:pt x="0" y="11691"/>
                  <a:pt x="2912" y="13685"/>
                </a:cubicBezTo>
                <a:cubicBezTo>
                  <a:pt x="4040" y="14456"/>
                  <a:pt x="5241" y="14864"/>
                  <a:pt x="6597" y="14864"/>
                </a:cubicBezTo>
                <a:cubicBezTo>
                  <a:pt x="8735" y="14864"/>
                  <a:pt x="11256" y="13850"/>
                  <a:pt x="14478" y="11644"/>
                </a:cubicBezTo>
                <a:cubicBezTo>
                  <a:pt x="19737" y="8031"/>
                  <a:pt x="18792" y="2724"/>
                  <a:pt x="15519" y="901"/>
                </a:cubicBezTo>
                <a:cubicBezTo>
                  <a:pt x="14376" y="264"/>
                  <a:pt x="13454" y="0"/>
                  <a:pt x="12653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213894" y="3028762"/>
            <a:ext cx="1215560" cy="3399222"/>
            <a:chOff x="2277494" y="872037"/>
            <a:chExt cx="1215560" cy="3399222"/>
          </a:xfrm>
        </p:grpSpPr>
        <p:sp>
          <p:nvSpPr>
            <p:cNvPr id="173" name="Google Shape;173;p30"/>
            <p:cNvSpPr/>
            <p:nvPr/>
          </p:nvSpPr>
          <p:spPr>
            <a:xfrm>
              <a:off x="2840221" y="1176503"/>
              <a:ext cx="66669" cy="3094756"/>
            </a:xfrm>
            <a:custGeom>
              <a:avLst/>
              <a:gdLst/>
              <a:ahLst/>
              <a:cxnLst/>
              <a:rect l="l" t="t" r="r" b="b"/>
              <a:pathLst>
                <a:path w="640" h="29528" extrusionOk="0">
                  <a:moveTo>
                    <a:pt x="0" y="0"/>
                  </a:moveTo>
                  <a:lnTo>
                    <a:pt x="0" y="29528"/>
                  </a:lnTo>
                  <a:lnTo>
                    <a:pt x="640" y="2952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2840950" y="1826099"/>
              <a:ext cx="65940" cy="216847"/>
            </a:xfrm>
            <a:custGeom>
              <a:avLst/>
              <a:gdLst/>
              <a:ahLst/>
              <a:cxnLst/>
              <a:rect l="l" t="t" r="r" b="b"/>
              <a:pathLst>
                <a:path w="633" h="2069" extrusionOk="0">
                  <a:moveTo>
                    <a:pt x="0" y="0"/>
                  </a:moveTo>
                  <a:lnTo>
                    <a:pt x="0" y="2069"/>
                  </a:lnTo>
                  <a:lnTo>
                    <a:pt x="633" y="206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2688549" y="4217702"/>
              <a:ext cx="370741" cy="53557"/>
            </a:xfrm>
            <a:custGeom>
              <a:avLst/>
              <a:gdLst/>
              <a:ahLst/>
              <a:cxnLst/>
              <a:rect l="l" t="t" r="r" b="b"/>
              <a:pathLst>
                <a:path w="3559" h="511" extrusionOk="0">
                  <a:moveTo>
                    <a:pt x="0" y="0"/>
                  </a:moveTo>
                  <a:lnTo>
                    <a:pt x="0" y="511"/>
                  </a:lnTo>
                  <a:lnTo>
                    <a:pt x="3559" y="511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277494" y="872037"/>
              <a:ext cx="1215560" cy="1058975"/>
            </a:xfrm>
            <a:custGeom>
              <a:avLst/>
              <a:gdLst/>
              <a:ahLst/>
              <a:cxnLst/>
              <a:rect l="l" t="t" r="r" b="b"/>
              <a:pathLst>
                <a:path w="11669" h="10104" extrusionOk="0">
                  <a:moveTo>
                    <a:pt x="2919" y="0"/>
                  </a:moveTo>
                  <a:lnTo>
                    <a:pt x="0" y="5055"/>
                  </a:lnTo>
                  <a:lnTo>
                    <a:pt x="2919" y="10103"/>
                  </a:lnTo>
                  <a:lnTo>
                    <a:pt x="8750" y="10103"/>
                  </a:lnTo>
                  <a:lnTo>
                    <a:pt x="11668" y="5055"/>
                  </a:lnTo>
                  <a:lnTo>
                    <a:pt x="8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310725" y="900544"/>
              <a:ext cx="1148266" cy="1001226"/>
            </a:xfrm>
            <a:custGeom>
              <a:avLst/>
              <a:gdLst/>
              <a:ahLst/>
              <a:cxnLst/>
              <a:rect l="l" t="t" r="r" b="b"/>
              <a:pathLst>
                <a:path w="11023" h="9553" extrusionOk="0">
                  <a:moveTo>
                    <a:pt x="8138" y="232"/>
                  </a:moveTo>
                  <a:lnTo>
                    <a:pt x="10764" y="4776"/>
                  </a:lnTo>
                  <a:lnTo>
                    <a:pt x="8138" y="9328"/>
                  </a:lnTo>
                  <a:lnTo>
                    <a:pt x="2892" y="9328"/>
                  </a:lnTo>
                  <a:lnTo>
                    <a:pt x="266" y="4776"/>
                  </a:lnTo>
                  <a:lnTo>
                    <a:pt x="2892" y="232"/>
                  </a:lnTo>
                  <a:close/>
                  <a:moveTo>
                    <a:pt x="2756" y="0"/>
                  </a:moveTo>
                  <a:lnTo>
                    <a:pt x="35" y="4722"/>
                  </a:lnTo>
                  <a:lnTo>
                    <a:pt x="1" y="4776"/>
                  </a:lnTo>
                  <a:lnTo>
                    <a:pt x="2756" y="9553"/>
                  </a:lnTo>
                  <a:lnTo>
                    <a:pt x="8274" y="9553"/>
                  </a:lnTo>
                  <a:lnTo>
                    <a:pt x="10996" y="4831"/>
                  </a:lnTo>
                  <a:lnTo>
                    <a:pt x="11023" y="4776"/>
                  </a:lnTo>
                  <a:lnTo>
                    <a:pt x="8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2821783" y="1046017"/>
              <a:ext cx="126983" cy="555585"/>
            </a:xfrm>
            <a:custGeom>
              <a:avLst/>
              <a:gdLst/>
              <a:ahLst/>
              <a:cxnLst/>
              <a:rect l="l" t="t" r="r" b="b"/>
              <a:pathLst>
                <a:path w="1219" h="5301" extrusionOk="0">
                  <a:moveTo>
                    <a:pt x="592" y="0"/>
                  </a:moveTo>
                  <a:cubicBezTo>
                    <a:pt x="170" y="0"/>
                    <a:pt x="0" y="245"/>
                    <a:pt x="0" y="463"/>
                  </a:cubicBezTo>
                  <a:lnTo>
                    <a:pt x="198" y="4906"/>
                  </a:lnTo>
                  <a:cubicBezTo>
                    <a:pt x="198" y="5123"/>
                    <a:pt x="375" y="5300"/>
                    <a:pt x="592" y="5300"/>
                  </a:cubicBezTo>
                  <a:cubicBezTo>
                    <a:pt x="596" y="5300"/>
                    <a:pt x="600" y="5300"/>
                    <a:pt x="604" y="5300"/>
                  </a:cubicBezTo>
                  <a:cubicBezTo>
                    <a:pt x="817" y="5300"/>
                    <a:pt x="994" y="5119"/>
                    <a:pt x="994" y="4906"/>
                  </a:cubicBezTo>
                  <a:lnTo>
                    <a:pt x="1218" y="463"/>
                  </a:lnTo>
                  <a:cubicBezTo>
                    <a:pt x="1218" y="245"/>
                    <a:pt x="1021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836679" y="1643525"/>
              <a:ext cx="93649" cy="94222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449" y="1"/>
                  </a:moveTo>
                  <a:cubicBezTo>
                    <a:pt x="204" y="1"/>
                    <a:pt x="0" y="205"/>
                    <a:pt x="0" y="450"/>
                  </a:cubicBezTo>
                  <a:cubicBezTo>
                    <a:pt x="0" y="695"/>
                    <a:pt x="204" y="892"/>
                    <a:pt x="449" y="899"/>
                  </a:cubicBezTo>
                  <a:cubicBezTo>
                    <a:pt x="694" y="899"/>
                    <a:pt x="898" y="695"/>
                    <a:pt x="898" y="450"/>
                  </a:cubicBezTo>
                  <a:cubicBezTo>
                    <a:pt x="898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5" r:id="rId3"/>
    <p:sldLayoutId id="214748367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istsresource.org/home/regression-analysis-primer-for-journalists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adtraffic.dft.gov.uk/regions/6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393556" y="453665"/>
            <a:ext cx="5023200" cy="1426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FOUNDATION OF DATA SCIENCE</a:t>
            </a:r>
            <a:endParaRPr sz="3600" b="0" dirty="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1"/>
          </p:nvPr>
        </p:nvSpPr>
        <p:spPr>
          <a:xfrm>
            <a:off x="710156" y="4025822"/>
            <a:ext cx="5023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TEAM 17                      Dr. ANTONY SEBA P</a:t>
            </a:r>
          </a:p>
        </p:txBody>
      </p:sp>
      <p:cxnSp>
        <p:nvCxnSpPr>
          <p:cNvPr id="192" name="Google Shape;192;p34"/>
          <p:cNvCxnSpPr/>
          <p:nvPr/>
        </p:nvCxnSpPr>
        <p:spPr>
          <a:xfrm>
            <a:off x="2310425" y="380625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34"/>
          <p:cNvGrpSpPr/>
          <p:nvPr/>
        </p:nvGrpSpPr>
        <p:grpSpPr>
          <a:xfrm>
            <a:off x="713232" y="2640025"/>
            <a:ext cx="750418" cy="909900"/>
            <a:chOff x="713232" y="2640025"/>
            <a:chExt cx="750418" cy="909900"/>
          </a:xfrm>
        </p:grpSpPr>
        <p:sp>
          <p:nvSpPr>
            <p:cNvPr id="194" name="Google Shape;194;p34"/>
            <p:cNvSpPr/>
            <p:nvPr/>
          </p:nvSpPr>
          <p:spPr>
            <a:xfrm>
              <a:off x="1280650" y="2640025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34"/>
            <p:cNvGrpSpPr/>
            <p:nvPr/>
          </p:nvGrpSpPr>
          <p:grpSpPr>
            <a:xfrm>
              <a:off x="713232" y="2983197"/>
              <a:ext cx="182878" cy="182886"/>
              <a:chOff x="769861" y="772165"/>
              <a:chExt cx="148500" cy="149100"/>
            </a:xfrm>
          </p:grpSpPr>
          <p:sp>
            <p:nvSpPr>
              <p:cNvPr id="196" name="Google Shape;196;p34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198;p34"/>
            <p:cNvSpPr/>
            <p:nvPr/>
          </p:nvSpPr>
          <p:spPr>
            <a:xfrm>
              <a:off x="1044750" y="336692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4"/>
          <p:cNvGrpSpPr/>
          <p:nvPr/>
        </p:nvGrpSpPr>
        <p:grpSpPr>
          <a:xfrm>
            <a:off x="5736403" y="862170"/>
            <a:ext cx="2636207" cy="3463002"/>
            <a:chOff x="5740617" y="862170"/>
            <a:chExt cx="2636207" cy="3463002"/>
          </a:xfrm>
        </p:grpSpPr>
        <p:sp>
          <p:nvSpPr>
            <p:cNvPr id="200" name="Google Shape;200;p34"/>
            <p:cNvSpPr/>
            <p:nvPr/>
          </p:nvSpPr>
          <p:spPr>
            <a:xfrm flipH="1">
              <a:off x="5740617" y="984741"/>
              <a:ext cx="2636207" cy="2003556"/>
            </a:xfrm>
            <a:custGeom>
              <a:avLst/>
              <a:gdLst/>
              <a:ahLst/>
              <a:cxnLst/>
              <a:rect l="l" t="t" r="r" b="b"/>
              <a:pathLst>
                <a:path w="19738" h="14864" extrusionOk="0">
                  <a:moveTo>
                    <a:pt x="12653" y="0"/>
                  </a:moveTo>
                  <a:cubicBezTo>
                    <a:pt x="11162" y="0"/>
                    <a:pt x="10092" y="914"/>
                    <a:pt x="8804" y="2030"/>
                  </a:cubicBezTo>
                  <a:cubicBezTo>
                    <a:pt x="6831" y="3738"/>
                    <a:pt x="6021" y="5677"/>
                    <a:pt x="2994" y="7242"/>
                  </a:cubicBezTo>
                  <a:cubicBezTo>
                    <a:pt x="299" y="8630"/>
                    <a:pt x="0" y="11691"/>
                    <a:pt x="2912" y="13685"/>
                  </a:cubicBezTo>
                  <a:cubicBezTo>
                    <a:pt x="4040" y="14456"/>
                    <a:pt x="5241" y="14864"/>
                    <a:pt x="6597" y="14864"/>
                  </a:cubicBezTo>
                  <a:cubicBezTo>
                    <a:pt x="8735" y="14864"/>
                    <a:pt x="11256" y="13850"/>
                    <a:pt x="14478" y="11644"/>
                  </a:cubicBezTo>
                  <a:cubicBezTo>
                    <a:pt x="19737" y="8031"/>
                    <a:pt x="18792" y="2724"/>
                    <a:pt x="15519" y="901"/>
                  </a:cubicBezTo>
                  <a:cubicBezTo>
                    <a:pt x="14376" y="264"/>
                    <a:pt x="13454" y="0"/>
                    <a:pt x="12653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5926459" y="4233672"/>
              <a:ext cx="23286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34"/>
            <p:cNvGrpSpPr/>
            <p:nvPr/>
          </p:nvGrpSpPr>
          <p:grpSpPr>
            <a:xfrm>
              <a:off x="7441717" y="862170"/>
              <a:ext cx="813206" cy="3415647"/>
              <a:chOff x="7617563" y="862170"/>
              <a:chExt cx="813206" cy="3415647"/>
            </a:xfrm>
          </p:grpSpPr>
          <p:sp>
            <p:nvSpPr>
              <p:cNvPr id="203" name="Google Shape;203;p34"/>
              <p:cNvSpPr/>
              <p:nvPr/>
            </p:nvSpPr>
            <p:spPr>
              <a:xfrm>
                <a:off x="7965017" y="964687"/>
                <a:ext cx="119001" cy="319824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1821" extrusionOk="0">
                    <a:moveTo>
                      <a:pt x="0" y="1"/>
                    </a:moveTo>
                    <a:lnTo>
                      <a:pt x="0" y="31821"/>
                    </a:lnTo>
                    <a:lnTo>
                      <a:pt x="1184" y="3182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4"/>
              <p:cNvSpPr/>
              <p:nvPr/>
            </p:nvSpPr>
            <p:spPr>
              <a:xfrm>
                <a:off x="7965017" y="4097204"/>
                <a:ext cx="119001" cy="6573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654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4"/>
              <p:cNvSpPr/>
              <p:nvPr/>
            </p:nvSpPr>
            <p:spPr>
              <a:xfrm>
                <a:off x="7617563" y="862170"/>
                <a:ext cx="813206" cy="1371726"/>
              </a:xfrm>
              <a:custGeom>
                <a:avLst/>
                <a:gdLst/>
                <a:ahLst/>
                <a:cxnLst/>
                <a:rect l="l" t="t" r="r" b="b"/>
                <a:pathLst>
                  <a:path w="8091" h="13648" extrusionOk="0">
                    <a:moveTo>
                      <a:pt x="1865" y="0"/>
                    </a:moveTo>
                    <a:cubicBezTo>
                      <a:pt x="824" y="0"/>
                      <a:pt x="1" y="864"/>
                      <a:pt x="55" y="1898"/>
                    </a:cubicBezTo>
                    <a:lnTo>
                      <a:pt x="586" y="12614"/>
                    </a:lnTo>
                    <a:cubicBezTo>
                      <a:pt x="620" y="13192"/>
                      <a:pt x="1096" y="13648"/>
                      <a:pt x="1675" y="13648"/>
                    </a:cubicBezTo>
                    <a:lnTo>
                      <a:pt x="6423" y="13648"/>
                    </a:lnTo>
                    <a:cubicBezTo>
                      <a:pt x="7002" y="13648"/>
                      <a:pt x="7478" y="13192"/>
                      <a:pt x="7505" y="12614"/>
                    </a:cubicBezTo>
                    <a:lnTo>
                      <a:pt x="8043" y="1898"/>
                    </a:lnTo>
                    <a:cubicBezTo>
                      <a:pt x="8090" y="864"/>
                      <a:pt x="7267" y="0"/>
                      <a:pt x="6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4"/>
              <p:cNvSpPr/>
              <p:nvPr/>
            </p:nvSpPr>
            <p:spPr>
              <a:xfrm>
                <a:off x="7724905" y="4162836"/>
                <a:ext cx="598522" cy="11498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1144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5954" y="1144"/>
                    </a:lnTo>
                    <a:lnTo>
                      <a:pt x="5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4"/>
              <p:cNvSpPr/>
              <p:nvPr/>
            </p:nvSpPr>
            <p:spPr>
              <a:xfrm>
                <a:off x="7783802" y="1595171"/>
                <a:ext cx="480727" cy="480828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784" extrusionOk="0">
                    <a:moveTo>
                      <a:pt x="2395" y="0"/>
                    </a:moveTo>
                    <a:cubicBezTo>
                      <a:pt x="1075" y="0"/>
                      <a:pt x="0" y="1075"/>
                      <a:pt x="0" y="2395"/>
                    </a:cubicBezTo>
                    <a:cubicBezTo>
                      <a:pt x="0" y="3715"/>
                      <a:pt x="1075" y="4783"/>
                      <a:pt x="2395" y="4783"/>
                    </a:cubicBezTo>
                    <a:cubicBezTo>
                      <a:pt x="3715" y="4783"/>
                      <a:pt x="4783" y="3715"/>
                      <a:pt x="4783" y="2395"/>
                    </a:cubicBezTo>
                    <a:cubicBezTo>
                      <a:pt x="4783" y="1075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4"/>
              <p:cNvSpPr/>
              <p:nvPr/>
            </p:nvSpPr>
            <p:spPr>
              <a:xfrm>
                <a:off x="7783802" y="1605423"/>
                <a:ext cx="480727" cy="480124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777" extrusionOk="0">
                    <a:moveTo>
                      <a:pt x="2395" y="0"/>
                    </a:moveTo>
                    <a:cubicBezTo>
                      <a:pt x="1075" y="0"/>
                      <a:pt x="0" y="1069"/>
                      <a:pt x="0" y="2389"/>
                    </a:cubicBezTo>
                    <a:cubicBezTo>
                      <a:pt x="0" y="3708"/>
                      <a:pt x="1075" y="4777"/>
                      <a:pt x="2395" y="4777"/>
                    </a:cubicBezTo>
                    <a:cubicBezTo>
                      <a:pt x="3715" y="4777"/>
                      <a:pt x="4783" y="3708"/>
                      <a:pt x="4783" y="2389"/>
                    </a:cubicBezTo>
                    <a:cubicBezTo>
                      <a:pt x="4783" y="1069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4"/>
              <p:cNvSpPr/>
              <p:nvPr/>
            </p:nvSpPr>
            <p:spPr>
              <a:xfrm>
                <a:off x="7785109" y="1605423"/>
                <a:ext cx="478818" cy="235288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341" extrusionOk="0">
                    <a:moveTo>
                      <a:pt x="2382" y="0"/>
                    </a:moveTo>
                    <a:cubicBezTo>
                      <a:pt x="1137" y="0"/>
                      <a:pt x="103" y="953"/>
                      <a:pt x="1" y="2191"/>
                    </a:cubicBezTo>
                    <a:cubicBezTo>
                      <a:pt x="1" y="2239"/>
                      <a:pt x="8" y="2286"/>
                      <a:pt x="14" y="2341"/>
                    </a:cubicBezTo>
                    <a:cubicBezTo>
                      <a:pt x="184" y="1164"/>
                      <a:pt x="1191" y="293"/>
                      <a:pt x="2382" y="293"/>
                    </a:cubicBezTo>
                    <a:cubicBezTo>
                      <a:pt x="3566" y="293"/>
                      <a:pt x="4573" y="1164"/>
                      <a:pt x="4743" y="2341"/>
                    </a:cubicBezTo>
                    <a:cubicBezTo>
                      <a:pt x="4750" y="2286"/>
                      <a:pt x="4763" y="2239"/>
                      <a:pt x="4763" y="2191"/>
                    </a:cubicBezTo>
                    <a:cubicBezTo>
                      <a:pt x="4654" y="953"/>
                      <a:pt x="3620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4"/>
              <p:cNvSpPr/>
              <p:nvPr/>
            </p:nvSpPr>
            <p:spPr>
              <a:xfrm>
                <a:off x="7995069" y="1660099"/>
                <a:ext cx="59601" cy="5960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300" y="1"/>
                    </a:moveTo>
                    <a:cubicBezTo>
                      <a:pt x="136" y="1"/>
                      <a:pt x="0" y="137"/>
                      <a:pt x="0" y="300"/>
                    </a:cubicBezTo>
                    <a:cubicBezTo>
                      <a:pt x="0" y="463"/>
                      <a:pt x="136" y="593"/>
                      <a:pt x="300" y="593"/>
                    </a:cubicBezTo>
                    <a:cubicBezTo>
                      <a:pt x="463" y="593"/>
                      <a:pt x="592" y="463"/>
                      <a:pt x="592" y="300"/>
                    </a:cubicBezTo>
                    <a:cubicBezTo>
                      <a:pt x="592" y="137"/>
                      <a:pt x="463" y="1"/>
                      <a:pt x="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4"/>
              <p:cNvSpPr/>
              <p:nvPr/>
            </p:nvSpPr>
            <p:spPr>
              <a:xfrm>
                <a:off x="7941699" y="1799402"/>
                <a:ext cx="152570" cy="231469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2303" extrusionOk="0">
                    <a:moveTo>
                      <a:pt x="823" y="0"/>
                    </a:moveTo>
                    <a:cubicBezTo>
                      <a:pt x="733" y="0"/>
                      <a:pt x="643" y="53"/>
                      <a:pt x="613" y="159"/>
                    </a:cubicBezTo>
                    <a:lnTo>
                      <a:pt x="42" y="2017"/>
                    </a:lnTo>
                    <a:cubicBezTo>
                      <a:pt x="1" y="2132"/>
                      <a:pt x="69" y="2255"/>
                      <a:pt x="184" y="2289"/>
                    </a:cubicBezTo>
                    <a:cubicBezTo>
                      <a:pt x="205" y="2295"/>
                      <a:pt x="225" y="2302"/>
                      <a:pt x="252" y="2302"/>
                    </a:cubicBezTo>
                    <a:cubicBezTo>
                      <a:pt x="348" y="2302"/>
                      <a:pt x="429" y="2241"/>
                      <a:pt x="463" y="2146"/>
                    </a:cubicBezTo>
                    <a:lnTo>
                      <a:pt x="804" y="1044"/>
                    </a:lnTo>
                    <a:lnTo>
                      <a:pt x="1069" y="2132"/>
                    </a:lnTo>
                    <a:cubicBezTo>
                      <a:pt x="1105" y="2232"/>
                      <a:pt x="1188" y="2276"/>
                      <a:pt x="1271" y="2276"/>
                    </a:cubicBezTo>
                    <a:cubicBezTo>
                      <a:pt x="1394" y="2276"/>
                      <a:pt x="1518" y="2181"/>
                      <a:pt x="1498" y="2023"/>
                    </a:cubicBezTo>
                    <a:lnTo>
                      <a:pt x="1035" y="173"/>
                    </a:lnTo>
                    <a:cubicBezTo>
                      <a:pt x="1011" y="58"/>
                      <a:pt x="917" y="0"/>
                      <a:pt x="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4"/>
              <p:cNvSpPr/>
              <p:nvPr/>
            </p:nvSpPr>
            <p:spPr>
              <a:xfrm>
                <a:off x="7978686" y="1714875"/>
                <a:ext cx="89653" cy="162822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620" extrusionOk="0">
                    <a:moveTo>
                      <a:pt x="293" y="0"/>
                    </a:moveTo>
                    <a:lnTo>
                      <a:pt x="0" y="88"/>
                    </a:lnTo>
                    <a:cubicBezTo>
                      <a:pt x="34" y="143"/>
                      <a:pt x="48" y="197"/>
                      <a:pt x="48" y="259"/>
                    </a:cubicBezTo>
                    <a:lnTo>
                      <a:pt x="61" y="1619"/>
                    </a:lnTo>
                    <a:lnTo>
                      <a:pt x="823" y="1619"/>
                    </a:lnTo>
                    <a:lnTo>
                      <a:pt x="891" y="177"/>
                    </a:lnTo>
                    <a:lnTo>
                      <a:pt x="891" y="54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>
                <a:off x="8034066" y="1717890"/>
                <a:ext cx="83522" cy="14724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465" extrusionOk="0">
                    <a:moveTo>
                      <a:pt x="294" y="1"/>
                    </a:moveTo>
                    <a:cubicBezTo>
                      <a:pt x="148" y="1"/>
                      <a:pt x="0" y="164"/>
                      <a:pt x="123" y="324"/>
                    </a:cubicBezTo>
                    <a:lnTo>
                      <a:pt x="116" y="324"/>
                    </a:lnTo>
                    <a:lnTo>
                      <a:pt x="420" y="820"/>
                    </a:lnTo>
                    <a:lnTo>
                      <a:pt x="408" y="1324"/>
                    </a:lnTo>
                    <a:cubicBezTo>
                      <a:pt x="405" y="1414"/>
                      <a:pt x="475" y="1465"/>
                      <a:pt x="545" y="1465"/>
                    </a:cubicBezTo>
                    <a:cubicBezTo>
                      <a:pt x="602" y="1465"/>
                      <a:pt x="659" y="1431"/>
                      <a:pt x="674" y="1358"/>
                    </a:cubicBezTo>
                    <a:lnTo>
                      <a:pt x="823" y="786"/>
                    </a:lnTo>
                    <a:cubicBezTo>
                      <a:pt x="830" y="746"/>
                      <a:pt x="823" y="705"/>
                      <a:pt x="803" y="671"/>
                    </a:cubicBezTo>
                    <a:lnTo>
                      <a:pt x="796" y="657"/>
                    </a:lnTo>
                    <a:lnTo>
                      <a:pt x="463" y="113"/>
                    </a:lnTo>
                    <a:cubicBezTo>
                      <a:pt x="423" y="33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4"/>
              <p:cNvSpPr/>
              <p:nvPr/>
            </p:nvSpPr>
            <p:spPr>
              <a:xfrm>
                <a:off x="7930744" y="1724323"/>
                <a:ext cx="79602" cy="14382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431" extrusionOk="0">
                    <a:moveTo>
                      <a:pt x="532" y="0"/>
                    </a:moveTo>
                    <a:cubicBezTo>
                      <a:pt x="476" y="0"/>
                      <a:pt x="419" y="25"/>
                      <a:pt x="375" y="83"/>
                    </a:cubicBezTo>
                    <a:lnTo>
                      <a:pt x="42" y="627"/>
                    </a:lnTo>
                    <a:lnTo>
                      <a:pt x="28" y="641"/>
                    </a:lnTo>
                    <a:cubicBezTo>
                      <a:pt x="8" y="675"/>
                      <a:pt x="1" y="709"/>
                      <a:pt x="14" y="750"/>
                    </a:cubicBezTo>
                    <a:lnTo>
                      <a:pt x="137" y="1321"/>
                    </a:lnTo>
                    <a:cubicBezTo>
                      <a:pt x="149" y="1396"/>
                      <a:pt x="206" y="1431"/>
                      <a:pt x="264" y="1431"/>
                    </a:cubicBezTo>
                    <a:cubicBezTo>
                      <a:pt x="332" y="1431"/>
                      <a:pt x="402" y="1382"/>
                      <a:pt x="402" y="1294"/>
                    </a:cubicBezTo>
                    <a:lnTo>
                      <a:pt x="414" y="779"/>
                    </a:lnTo>
                    <a:lnTo>
                      <a:pt x="715" y="294"/>
                    </a:lnTo>
                    <a:cubicBezTo>
                      <a:pt x="792" y="140"/>
                      <a:pt x="666" y="0"/>
                      <a:pt x="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4"/>
              <p:cNvSpPr/>
              <p:nvPr/>
            </p:nvSpPr>
            <p:spPr>
              <a:xfrm>
                <a:off x="7759781" y="956044"/>
                <a:ext cx="528066" cy="480727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4783" extrusionOk="0">
                    <a:moveTo>
                      <a:pt x="2623" y="1"/>
                    </a:moveTo>
                    <a:cubicBezTo>
                      <a:pt x="1541" y="1"/>
                      <a:pt x="562" y="742"/>
                      <a:pt x="300" y="1842"/>
                    </a:cubicBezTo>
                    <a:cubicBezTo>
                      <a:pt x="1" y="3128"/>
                      <a:pt x="790" y="4414"/>
                      <a:pt x="2076" y="4720"/>
                    </a:cubicBezTo>
                    <a:cubicBezTo>
                      <a:pt x="2259" y="4762"/>
                      <a:pt x="2442" y="4783"/>
                      <a:pt x="2622" y="4783"/>
                    </a:cubicBezTo>
                    <a:cubicBezTo>
                      <a:pt x="3708" y="4783"/>
                      <a:pt x="4691" y="4040"/>
                      <a:pt x="4954" y="2937"/>
                    </a:cubicBezTo>
                    <a:cubicBezTo>
                      <a:pt x="5253" y="1658"/>
                      <a:pt x="4457" y="365"/>
                      <a:pt x="3178" y="66"/>
                    </a:cubicBezTo>
                    <a:cubicBezTo>
                      <a:pt x="2992" y="22"/>
                      <a:pt x="2806" y="1"/>
                      <a:pt x="2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4"/>
              <p:cNvSpPr/>
              <p:nvPr/>
            </p:nvSpPr>
            <p:spPr>
              <a:xfrm>
                <a:off x="7760484" y="957453"/>
                <a:ext cx="527363" cy="480526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781" extrusionOk="0">
                    <a:moveTo>
                      <a:pt x="2624" y="1"/>
                    </a:moveTo>
                    <a:cubicBezTo>
                      <a:pt x="2011" y="1"/>
                      <a:pt x="1399" y="234"/>
                      <a:pt x="933" y="700"/>
                    </a:cubicBezTo>
                    <a:cubicBezTo>
                      <a:pt x="1" y="1639"/>
                      <a:pt x="1" y="3149"/>
                      <a:pt x="933" y="4081"/>
                    </a:cubicBezTo>
                    <a:cubicBezTo>
                      <a:pt x="1399" y="4547"/>
                      <a:pt x="2011" y="4780"/>
                      <a:pt x="2624" y="4780"/>
                    </a:cubicBezTo>
                    <a:cubicBezTo>
                      <a:pt x="3236" y="4780"/>
                      <a:pt x="3848" y="4547"/>
                      <a:pt x="4314" y="4081"/>
                    </a:cubicBezTo>
                    <a:cubicBezTo>
                      <a:pt x="5246" y="3149"/>
                      <a:pt x="5246" y="1639"/>
                      <a:pt x="4314" y="700"/>
                    </a:cubicBezTo>
                    <a:cubicBezTo>
                      <a:pt x="3848" y="234"/>
                      <a:pt x="3236" y="1"/>
                      <a:pt x="2624" y="1"/>
                    </a:cubicBezTo>
                    <a:close/>
                  </a:path>
                </a:pathLst>
              </a:custGeom>
              <a:solidFill>
                <a:srgbClr val="C9F190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>
                <a:off x="7826116" y="1029515"/>
                <a:ext cx="396703" cy="3614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3596" extrusionOk="0">
                    <a:moveTo>
                      <a:pt x="1971" y="0"/>
                    </a:moveTo>
                    <a:cubicBezTo>
                      <a:pt x="1511" y="0"/>
                      <a:pt x="1052" y="175"/>
                      <a:pt x="702" y="526"/>
                    </a:cubicBezTo>
                    <a:cubicBezTo>
                      <a:pt x="1" y="1227"/>
                      <a:pt x="1" y="2370"/>
                      <a:pt x="702" y="3070"/>
                    </a:cubicBezTo>
                    <a:cubicBezTo>
                      <a:pt x="1052" y="3421"/>
                      <a:pt x="1511" y="3596"/>
                      <a:pt x="1971" y="3596"/>
                    </a:cubicBezTo>
                    <a:cubicBezTo>
                      <a:pt x="2431" y="3596"/>
                      <a:pt x="2892" y="3421"/>
                      <a:pt x="3246" y="3070"/>
                    </a:cubicBezTo>
                    <a:cubicBezTo>
                      <a:pt x="3947" y="2370"/>
                      <a:pt x="3947" y="1227"/>
                      <a:pt x="3246" y="526"/>
                    </a:cubicBezTo>
                    <a:cubicBezTo>
                      <a:pt x="2892" y="175"/>
                      <a:pt x="2431" y="0"/>
                      <a:pt x="1971" y="0"/>
                    </a:cubicBezTo>
                    <a:close/>
                  </a:path>
                </a:pathLst>
              </a:custGeom>
              <a:solidFill>
                <a:srgbClr val="C9F190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4"/>
              <p:cNvSpPr/>
              <p:nvPr/>
            </p:nvSpPr>
            <p:spPr>
              <a:xfrm>
                <a:off x="7901396" y="1087105"/>
                <a:ext cx="245540" cy="24554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443" extrusionOk="0">
                    <a:moveTo>
                      <a:pt x="1225" y="0"/>
                    </a:moveTo>
                    <a:cubicBezTo>
                      <a:pt x="551" y="0"/>
                      <a:pt x="0" y="551"/>
                      <a:pt x="0" y="1225"/>
                    </a:cubicBezTo>
                    <a:cubicBezTo>
                      <a:pt x="0" y="1899"/>
                      <a:pt x="551" y="2443"/>
                      <a:pt x="1225" y="2443"/>
                    </a:cubicBezTo>
                    <a:cubicBezTo>
                      <a:pt x="1899" y="2443"/>
                      <a:pt x="2443" y="1899"/>
                      <a:pt x="2443" y="1225"/>
                    </a:cubicBezTo>
                    <a:cubicBezTo>
                      <a:pt x="2443" y="551"/>
                      <a:pt x="1899" y="0"/>
                      <a:pt x="1225" y="0"/>
                    </a:cubicBezTo>
                    <a:close/>
                  </a:path>
                </a:pathLst>
              </a:custGeom>
              <a:solidFill>
                <a:srgbClr val="C9F190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4"/>
              <p:cNvSpPr/>
              <p:nvPr/>
            </p:nvSpPr>
            <p:spPr>
              <a:xfrm>
                <a:off x="7992355" y="1029615"/>
                <a:ext cx="65732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7" y="1"/>
                    </a:moveTo>
                    <a:cubicBezTo>
                      <a:pt x="143" y="1"/>
                      <a:pt x="0" y="144"/>
                      <a:pt x="0" y="327"/>
                    </a:cubicBezTo>
                    <a:cubicBezTo>
                      <a:pt x="0" y="504"/>
                      <a:pt x="143" y="654"/>
                      <a:pt x="327" y="654"/>
                    </a:cubicBezTo>
                    <a:cubicBezTo>
                      <a:pt x="504" y="654"/>
                      <a:pt x="653" y="504"/>
                      <a:pt x="653" y="327"/>
                    </a:cubicBezTo>
                    <a:cubicBezTo>
                      <a:pt x="653" y="144"/>
                      <a:pt x="504" y="1"/>
                      <a:pt x="3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4"/>
              <p:cNvSpPr/>
              <p:nvPr/>
            </p:nvSpPr>
            <p:spPr>
              <a:xfrm>
                <a:off x="7912351" y="1097659"/>
                <a:ext cx="133373" cy="270566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2692" extrusionOk="0">
                    <a:moveTo>
                      <a:pt x="1136" y="1"/>
                    </a:moveTo>
                    <a:cubicBezTo>
                      <a:pt x="1041" y="1"/>
                      <a:pt x="946" y="65"/>
                      <a:pt x="946" y="195"/>
                    </a:cubicBezTo>
                    <a:lnTo>
                      <a:pt x="946" y="1147"/>
                    </a:lnTo>
                    <a:lnTo>
                      <a:pt x="89" y="2392"/>
                    </a:lnTo>
                    <a:cubicBezTo>
                      <a:pt x="0" y="2522"/>
                      <a:pt x="89" y="2692"/>
                      <a:pt x="245" y="2692"/>
                    </a:cubicBezTo>
                    <a:cubicBezTo>
                      <a:pt x="306" y="2692"/>
                      <a:pt x="368" y="2664"/>
                      <a:pt x="402" y="2610"/>
                    </a:cubicBezTo>
                    <a:lnTo>
                      <a:pt x="1293" y="1311"/>
                    </a:lnTo>
                    <a:cubicBezTo>
                      <a:pt x="1320" y="1276"/>
                      <a:pt x="1327" y="1242"/>
                      <a:pt x="1327" y="1202"/>
                    </a:cubicBezTo>
                    <a:lnTo>
                      <a:pt x="1327" y="195"/>
                    </a:lnTo>
                    <a:cubicBezTo>
                      <a:pt x="1327" y="65"/>
                      <a:pt x="1232" y="1"/>
                      <a:pt x="1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>
                <a:off x="7904914" y="1083789"/>
                <a:ext cx="219508" cy="147042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1463" extrusionOk="0">
                    <a:moveTo>
                      <a:pt x="1195" y="1"/>
                    </a:moveTo>
                    <a:cubicBezTo>
                      <a:pt x="1128" y="1"/>
                      <a:pt x="1063" y="37"/>
                      <a:pt x="1027" y="101"/>
                    </a:cubicBezTo>
                    <a:lnTo>
                      <a:pt x="721" y="652"/>
                    </a:lnTo>
                    <a:lnTo>
                      <a:pt x="176" y="1006"/>
                    </a:lnTo>
                    <a:cubicBezTo>
                      <a:pt x="1" y="1125"/>
                      <a:pt x="117" y="1366"/>
                      <a:pt x="286" y="1366"/>
                    </a:cubicBezTo>
                    <a:cubicBezTo>
                      <a:pt x="321" y="1366"/>
                      <a:pt x="357" y="1356"/>
                      <a:pt x="394" y="1333"/>
                    </a:cubicBezTo>
                    <a:lnTo>
                      <a:pt x="972" y="945"/>
                    </a:lnTo>
                    <a:cubicBezTo>
                      <a:pt x="999" y="931"/>
                      <a:pt x="1020" y="904"/>
                      <a:pt x="1033" y="877"/>
                    </a:cubicBezTo>
                    <a:lnTo>
                      <a:pt x="1244" y="496"/>
                    </a:lnTo>
                    <a:lnTo>
                      <a:pt x="1544" y="761"/>
                    </a:lnTo>
                    <a:lnTo>
                      <a:pt x="1775" y="1346"/>
                    </a:lnTo>
                    <a:cubicBezTo>
                      <a:pt x="1802" y="1414"/>
                      <a:pt x="1877" y="1462"/>
                      <a:pt x="1952" y="1462"/>
                    </a:cubicBezTo>
                    <a:cubicBezTo>
                      <a:pt x="2088" y="1462"/>
                      <a:pt x="2183" y="1326"/>
                      <a:pt x="2136" y="1204"/>
                    </a:cubicBezTo>
                    <a:lnTo>
                      <a:pt x="1884" y="578"/>
                    </a:lnTo>
                    <a:cubicBezTo>
                      <a:pt x="1870" y="550"/>
                      <a:pt x="1857" y="523"/>
                      <a:pt x="1836" y="510"/>
                    </a:cubicBezTo>
                    <a:lnTo>
                      <a:pt x="1326" y="54"/>
                    </a:lnTo>
                    <a:cubicBezTo>
                      <a:pt x="1287" y="18"/>
                      <a:pt x="1241" y="1"/>
                      <a:pt x="11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4"/>
              <p:cNvSpPr/>
              <p:nvPr/>
            </p:nvSpPr>
            <p:spPr>
              <a:xfrm>
                <a:off x="7999692" y="1197965"/>
                <a:ext cx="124730" cy="17508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2" extrusionOk="0">
                    <a:moveTo>
                      <a:pt x="268" y="0"/>
                    </a:moveTo>
                    <a:cubicBezTo>
                      <a:pt x="135" y="0"/>
                      <a:pt x="0" y="142"/>
                      <a:pt x="97" y="299"/>
                    </a:cubicBezTo>
                    <a:lnTo>
                      <a:pt x="852" y="1639"/>
                    </a:lnTo>
                    <a:cubicBezTo>
                      <a:pt x="886" y="1700"/>
                      <a:pt x="955" y="1741"/>
                      <a:pt x="1023" y="1741"/>
                    </a:cubicBezTo>
                    <a:cubicBezTo>
                      <a:pt x="1057" y="1734"/>
                      <a:pt x="1091" y="1728"/>
                      <a:pt x="1118" y="1714"/>
                    </a:cubicBezTo>
                    <a:cubicBezTo>
                      <a:pt x="1206" y="1660"/>
                      <a:pt x="1240" y="1544"/>
                      <a:pt x="1193" y="1449"/>
                    </a:cubicBezTo>
                    <a:lnTo>
                      <a:pt x="431" y="108"/>
                    </a:lnTo>
                    <a:cubicBezTo>
                      <a:pt x="394" y="32"/>
                      <a:pt x="331" y="0"/>
                      <a:pt x="2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4"/>
              <p:cNvSpPr/>
              <p:nvPr/>
            </p:nvSpPr>
            <p:spPr>
              <a:xfrm>
                <a:off x="7785109" y="957955"/>
                <a:ext cx="478818" cy="23468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335" extrusionOk="0">
                    <a:moveTo>
                      <a:pt x="2382" y="1"/>
                    </a:moveTo>
                    <a:cubicBezTo>
                      <a:pt x="1137" y="1"/>
                      <a:pt x="103" y="953"/>
                      <a:pt x="1" y="2192"/>
                    </a:cubicBezTo>
                    <a:cubicBezTo>
                      <a:pt x="1" y="2239"/>
                      <a:pt x="8" y="2287"/>
                      <a:pt x="14" y="2335"/>
                    </a:cubicBezTo>
                    <a:cubicBezTo>
                      <a:pt x="184" y="1164"/>
                      <a:pt x="1191" y="294"/>
                      <a:pt x="2382" y="294"/>
                    </a:cubicBezTo>
                    <a:cubicBezTo>
                      <a:pt x="3566" y="294"/>
                      <a:pt x="4573" y="1164"/>
                      <a:pt x="4743" y="2335"/>
                    </a:cubicBezTo>
                    <a:cubicBezTo>
                      <a:pt x="4750" y="2287"/>
                      <a:pt x="4756" y="2239"/>
                      <a:pt x="4763" y="2192"/>
                    </a:cubicBezTo>
                    <a:cubicBezTo>
                      <a:pt x="4654" y="953"/>
                      <a:pt x="3620" y="1"/>
                      <a:pt x="2382" y="1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4"/>
              <p:cNvSpPr/>
              <p:nvPr/>
            </p:nvSpPr>
            <p:spPr>
              <a:xfrm>
                <a:off x="7965705" y="2233204"/>
                <a:ext cx="119001" cy="6573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654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34"/>
            <p:cNvGrpSpPr/>
            <p:nvPr/>
          </p:nvGrpSpPr>
          <p:grpSpPr>
            <a:xfrm>
              <a:off x="5926466" y="1307719"/>
              <a:ext cx="1703401" cy="2973615"/>
              <a:chOff x="6102312" y="1307719"/>
              <a:chExt cx="1703401" cy="2973615"/>
            </a:xfrm>
          </p:grpSpPr>
          <p:sp>
            <p:nvSpPr>
              <p:cNvPr id="226" name="Google Shape;226;p34"/>
              <p:cNvSpPr/>
              <p:nvPr/>
            </p:nvSpPr>
            <p:spPr>
              <a:xfrm>
                <a:off x="6946776" y="3929658"/>
                <a:ext cx="109553" cy="259309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2580" extrusionOk="0">
                    <a:moveTo>
                      <a:pt x="1001" y="1"/>
                    </a:moveTo>
                    <a:lnTo>
                      <a:pt x="1" y="416"/>
                    </a:lnTo>
                    <a:lnTo>
                      <a:pt x="55" y="2579"/>
                    </a:lnTo>
                    <a:lnTo>
                      <a:pt x="1089" y="251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>
                <a:off x="6932403" y="4120422"/>
                <a:ext cx="349565" cy="16010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93" extrusionOk="0">
                    <a:moveTo>
                      <a:pt x="1266" y="1"/>
                    </a:moveTo>
                    <a:cubicBezTo>
                      <a:pt x="1264" y="1"/>
                      <a:pt x="1262" y="1"/>
                      <a:pt x="1259" y="1"/>
                    </a:cubicBezTo>
                    <a:cubicBezTo>
                      <a:pt x="1116" y="15"/>
                      <a:pt x="1327" y="389"/>
                      <a:pt x="906" y="518"/>
                    </a:cubicBezTo>
                    <a:cubicBezTo>
                      <a:pt x="824" y="543"/>
                      <a:pt x="752" y="554"/>
                      <a:pt x="687" y="554"/>
                    </a:cubicBezTo>
                    <a:cubicBezTo>
                      <a:pt x="434" y="554"/>
                      <a:pt x="305" y="395"/>
                      <a:pt x="207" y="395"/>
                    </a:cubicBezTo>
                    <a:cubicBezTo>
                      <a:pt x="204" y="395"/>
                      <a:pt x="201" y="395"/>
                      <a:pt x="198" y="396"/>
                    </a:cubicBezTo>
                    <a:cubicBezTo>
                      <a:pt x="75" y="409"/>
                      <a:pt x="28" y="858"/>
                      <a:pt x="14" y="1076"/>
                    </a:cubicBezTo>
                    <a:cubicBezTo>
                      <a:pt x="1" y="1294"/>
                      <a:pt x="82" y="1450"/>
                      <a:pt x="266" y="1504"/>
                    </a:cubicBezTo>
                    <a:cubicBezTo>
                      <a:pt x="299" y="1515"/>
                      <a:pt x="377" y="1518"/>
                      <a:pt x="479" y="1518"/>
                    </a:cubicBezTo>
                    <a:cubicBezTo>
                      <a:pt x="701" y="1518"/>
                      <a:pt x="1039" y="1501"/>
                      <a:pt x="1279" y="1501"/>
                    </a:cubicBezTo>
                    <a:cubicBezTo>
                      <a:pt x="1374" y="1501"/>
                      <a:pt x="1453" y="1504"/>
                      <a:pt x="1504" y="1511"/>
                    </a:cubicBezTo>
                    <a:cubicBezTo>
                      <a:pt x="1659" y="1537"/>
                      <a:pt x="1918" y="1592"/>
                      <a:pt x="2214" y="1592"/>
                    </a:cubicBezTo>
                    <a:cubicBezTo>
                      <a:pt x="2387" y="1592"/>
                      <a:pt x="2573" y="1573"/>
                      <a:pt x="2756" y="1518"/>
                    </a:cubicBezTo>
                    <a:cubicBezTo>
                      <a:pt x="3260" y="1368"/>
                      <a:pt x="3477" y="1232"/>
                      <a:pt x="3382" y="953"/>
                    </a:cubicBezTo>
                    <a:cubicBezTo>
                      <a:pt x="3287" y="681"/>
                      <a:pt x="2994" y="681"/>
                      <a:pt x="2879" y="668"/>
                    </a:cubicBezTo>
                    <a:cubicBezTo>
                      <a:pt x="2756" y="661"/>
                      <a:pt x="2491" y="654"/>
                      <a:pt x="2314" y="545"/>
                    </a:cubicBezTo>
                    <a:cubicBezTo>
                      <a:pt x="2146" y="438"/>
                      <a:pt x="1431" y="1"/>
                      <a:pt x="1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7071204" y="4137106"/>
                <a:ext cx="21308" cy="2452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44" extrusionOk="0">
                    <a:moveTo>
                      <a:pt x="181" y="1"/>
                    </a:moveTo>
                    <a:cubicBezTo>
                      <a:pt x="173" y="1"/>
                      <a:pt x="165" y="4"/>
                      <a:pt x="157" y="12"/>
                    </a:cubicBezTo>
                    <a:lnTo>
                      <a:pt x="14" y="195"/>
                    </a:lnTo>
                    <a:cubicBezTo>
                      <a:pt x="1" y="209"/>
                      <a:pt x="8" y="223"/>
                      <a:pt x="21" y="236"/>
                    </a:cubicBezTo>
                    <a:cubicBezTo>
                      <a:pt x="21" y="243"/>
                      <a:pt x="28" y="243"/>
                      <a:pt x="35" y="243"/>
                    </a:cubicBezTo>
                    <a:cubicBezTo>
                      <a:pt x="42" y="243"/>
                      <a:pt x="48" y="236"/>
                      <a:pt x="55" y="230"/>
                    </a:cubicBezTo>
                    <a:lnTo>
                      <a:pt x="198" y="53"/>
                    </a:lnTo>
                    <a:cubicBezTo>
                      <a:pt x="212" y="39"/>
                      <a:pt x="212" y="19"/>
                      <a:pt x="198" y="5"/>
                    </a:cubicBezTo>
                    <a:cubicBezTo>
                      <a:pt x="192" y="2"/>
                      <a:pt x="187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7091104" y="4148162"/>
                <a:ext cx="22112" cy="2432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42" extrusionOk="0">
                    <a:moveTo>
                      <a:pt x="176" y="1"/>
                    </a:moveTo>
                    <a:cubicBezTo>
                      <a:pt x="169" y="1"/>
                      <a:pt x="162" y="4"/>
                      <a:pt x="157" y="11"/>
                    </a:cubicBezTo>
                    <a:lnTo>
                      <a:pt x="7" y="194"/>
                    </a:lnTo>
                    <a:cubicBezTo>
                      <a:pt x="0" y="208"/>
                      <a:pt x="0" y="228"/>
                      <a:pt x="14" y="235"/>
                    </a:cubicBezTo>
                    <a:cubicBezTo>
                      <a:pt x="20" y="242"/>
                      <a:pt x="27" y="242"/>
                      <a:pt x="34" y="242"/>
                    </a:cubicBezTo>
                    <a:cubicBezTo>
                      <a:pt x="41" y="242"/>
                      <a:pt x="55" y="235"/>
                      <a:pt x="55" y="228"/>
                    </a:cubicBezTo>
                    <a:lnTo>
                      <a:pt x="204" y="51"/>
                    </a:lnTo>
                    <a:cubicBezTo>
                      <a:pt x="219" y="26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7110201" y="4159821"/>
                <a:ext cx="21308" cy="2432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42" extrusionOk="0">
                    <a:moveTo>
                      <a:pt x="181" y="0"/>
                    </a:moveTo>
                    <a:cubicBezTo>
                      <a:pt x="172" y="0"/>
                      <a:pt x="164" y="4"/>
                      <a:pt x="157" y="10"/>
                    </a:cubicBezTo>
                    <a:lnTo>
                      <a:pt x="14" y="187"/>
                    </a:lnTo>
                    <a:cubicBezTo>
                      <a:pt x="1" y="201"/>
                      <a:pt x="7" y="221"/>
                      <a:pt x="21" y="235"/>
                    </a:cubicBezTo>
                    <a:cubicBezTo>
                      <a:pt x="21" y="235"/>
                      <a:pt x="28" y="242"/>
                      <a:pt x="35" y="242"/>
                    </a:cubicBezTo>
                    <a:cubicBezTo>
                      <a:pt x="41" y="242"/>
                      <a:pt x="48" y="235"/>
                      <a:pt x="55" y="235"/>
                    </a:cubicBezTo>
                    <a:lnTo>
                      <a:pt x="205" y="51"/>
                    </a:lnTo>
                    <a:cubicBezTo>
                      <a:pt x="211" y="38"/>
                      <a:pt x="211" y="17"/>
                      <a:pt x="205" y="10"/>
                    </a:cubicBezTo>
                    <a:cubicBezTo>
                      <a:pt x="198" y="4"/>
                      <a:pt x="189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6933810" y="4212788"/>
                <a:ext cx="347454" cy="68245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679" extrusionOk="0">
                    <a:moveTo>
                      <a:pt x="3348" y="0"/>
                    </a:moveTo>
                    <a:cubicBezTo>
                      <a:pt x="3164" y="136"/>
                      <a:pt x="2960" y="245"/>
                      <a:pt x="2742" y="327"/>
                    </a:cubicBezTo>
                    <a:cubicBezTo>
                      <a:pt x="2616" y="365"/>
                      <a:pt x="2442" y="378"/>
                      <a:pt x="2254" y="378"/>
                    </a:cubicBezTo>
                    <a:cubicBezTo>
                      <a:pt x="2008" y="378"/>
                      <a:pt x="1737" y="356"/>
                      <a:pt x="1517" y="341"/>
                    </a:cubicBezTo>
                    <a:cubicBezTo>
                      <a:pt x="1450" y="336"/>
                      <a:pt x="1380" y="334"/>
                      <a:pt x="1310" y="334"/>
                    </a:cubicBezTo>
                    <a:cubicBezTo>
                      <a:pt x="1025" y="334"/>
                      <a:pt x="733" y="365"/>
                      <a:pt x="549" y="365"/>
                    </a:cubicBezTo>
                    <a:cubicBezTo>
                      <a:pt x="514" y="365"/>
                      <a:pt x="483" y="364"/>
                      <a:pt x="456" y="361"/>
                    </a:cubicBezTo>
                    <a:cubicBezTo>
                      <a:pt x="300" y="334"/>
                      <a:pt x="150" y="300"/>
                      <a:pt x="0" y="252"/>
                    </a:cubicBezTo>
                    <a:lnTo>
                      <a:pt x="0" y="252"/>
                    </a:lnTo>
                    <a:cubicBezTo>
                      <a:pt x="0" y="409"/>
                      <a:pt x="102" y="545"/>
                      <a:pt x="252" y="592"/>
                    </a:cubicBezTo>
                    <a:cubicBezTo>
                      <a:pt x="283" y="602"/>
                      <a:pt x="352" y="605"/>
                      <a:pt x="443" y="605"/>
                    </a:cubicBezTo>
                    <a:cubicBezTo>
                      <a:pt x="658" y="605"/>
                      <a:pt x="995" y="586"/>
                      <a:pt x="1242" y="586"/>
                    </a:cubicBezTo>
                    <a:cubicBezTo>
                      <a:pt x="1346" y="586"/>
                      <a:pt x="1434" y="590"/>
                      <a:pt x="1490" y="599"/>
                    </a:cubicBezTo>
                    <a:cubicBezTo>
                      <a:pt x="1647" y="621"/>
                      <a:pt x="1911" y="679"/>
                      <a:pt x="2211" y="679"/>
                    </a:cubicBezTo>
                    <a:cubicBezTo>
                      <a:pt x="2381" y="679"/>
                      <a:pt x="2562" y="660"/>
                      <a:pt x="2742" y="606"/>
                    </a:cubicBezTo>
                    <a:cubicBezTo>
                      <a:pt x="3246" y="456"/>
                      <a:pt x="3456" y="313"/>
                      <a:pt x="3361" y="41"/>
                    </a:cubicBezTo>
                    <a:cubicBezTo>
                      <a:pt x="3361" y="28"/>
                      <a:pt x="3354" y="14"/>
                      <a:pt x="3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4"/>
              <p:cNvSpPr/>
              <p:nvPr/>
            </p:nvSpPr>
            <p:spPr>
              <a:xfrm>
                <a:off x="6577511" y="4013080"/>
                <a:ext cx="114277" cy="16563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648" extrusionOk="0">
                    <a:moveTo>
                      <a:pt x="82" y="1"/>
                    </a:moveTo>
                    <a:lnTo>
                      <a:pt x="1" y="1307"/>
                    </a:lnTo>
                    <a:lnTo>
                      <a:pt x="1042" y="1647"/>
                    </a:lnTo>
                    <a:lnTo>
                      <a:pt x="1137" y="457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4"/>
              <p:cNvSpPr/>
              <p:nvPr/>
            </p:nvSpPr>
            <p:spPr>
              <a:xfrm>
                <a:off x="6518714" y="2940162"/>
                <a:ext cx="623046" cy="1152419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11466" extrusionOk="0">
                    <a:moveTo>
                      <a:pt x="6124" y="1"/>
                    </a:moveTo>
                    <a:lnTo>
                      <a:pt x="89" y="62"/>
                    </a:lnTo>
                    <a:cubicBezTo>
                      <a:pt x="89" y="62"/>
                      <a:pt x="0" y="11111"/>
                      <a:pt x="89" y="11227"/>
                    </a:cubicBezTo>
                    <a:cubicBezTo>
                      <a:pt x="137" y="11295"/>
                      <a:pt x="1055" y="11458"/>
                      <a:pt x="1735" y="11465"/>
                    </a:cubicBezTo>
                    <a:cubicBezTo>
                      <a:pt x="1748" y="11465"/>
                      <a:pt x="1760" y="11465"/>
                      <a:pt x="1772" y="11465"/>
                    </a:cubicBezTo>
                    <a:cubicBezTo>
                      <a:pt x="2241" y="11465"/>
                      <a:pt x="2532" y="11341"/>
                      <a:pt x="2559" y="11281"/>
                    </a:cubicBezTo>
                    <a:cubicBezTo>
                      <a:pt x="2627" y="11145"/>
                      <a:pt x="3287" y="4559"/>
                      <a:pt x="3287" y="4559"/>
                    </a:cubicBezTo>
                    <a:cubicBezTo>
                      <a:pt x="3287" y="4559"/>
                      <a:pt x="3395" y="11206"/>
                      <a:pt x="3532" y="11329"/>
                    </a:cubicBezTo>
                    <a:cubicBezTo>
                      <a:pt x="3594" y="11385"/>
                      <a:pt x="3933" y="11453"/>
                      <a:pt x="4447" y="11453"/>
                    </a:cubicBezTo>
                    <a:cubicBezTo>
                      <a:pt x="4492" y="11453"/>
                      <a:pt x="4538" y="11452"/>
                      <a:pt x="4586" y="11451"/>
                    </a:cubicBezTo>
                    <a:cubicBezTo>
                      <a:pt x="5232" y="11445"/>
                      <a:pt x="6076" y="11329"/>
                      <a:pt x="6117" y="11240"/>
                    </a:cubicBezTo>
                    <a:cubicBezTo>
                      <a:pt x="6199" y="11070"/>
                      <a:pt x="6124" y="1"/>
                      <a:pt x="6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4"/>
              <p:cNvSpPr/>
              <p:nvPr/>
            </p:nvSpPr>
            <p:spPr>
              <a:xfrm>
                <a:off x="6840740" y="2942273"/>
                <a:ext cx="54174" cy="201116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001" extrusionOk="0">
                    <a:moveTo>
                      <a:pt x="130" y="89"/>
                    </a:moveTo>
                    <a:lnTo>
                      <a:pt x="457" y="170"/>
                    </a:lnTo>
                    <a:lnTo>
                      <a:pt x="314" y="1919"/>
                    </a:lnTo>
                    <a:cubicBezTo>
                      <a:pt x="266" y="1912"/>
                      <a:pt x="171" y="1871"/>
                      <a:pt x="137" y="1681"/>
                    </a:cubicBezTo>
                    <a:cubicBezTo>
                      <a:pt x="83" y="1429"/>
                      <a:pt x="117" y="334"/>
                      <a:pt x="130" y="89"/>
                    </a:cubicBezTo>
                    <a:close/>
                    <a:moveTo>
                      <a:pt x="103" y="0"/>
                    </a:moveTo>
                    <a:cubicBezTo>
                      <a:pt x="89" y="0"/>
                      <a:pt x="76" y="0"/>
                      <a:pt x="69" y="7"/>
                    </a:cubicBezTo>
                    <a:cubicBezTo>
                      <a:pt x="55" y="14"/>
                      <a:pt x="55" y="28"/>
                      <a:pt x="55" y="34"/>
                    </a:cubicBezTo>
                    <a:cubicBezTo>
                      <a:pt x="49" y="96"/>
                      <a:pt x="1" y="1402"/>
                      <a:pt x="55" y="1701"/>
                    </a:cubicBezTo>
                    <a:cubicBezTo>
                      <a:pt x="110" y="1980"/>
                      <a:pt x="287" y="2001"/>
                      <a:pt x="341" y="2001"/>
                    </a:cubicBezTo>
                    <a:lnTo>
                      <a:pt x="355" y="2001"/>
                    </a:lnTo>
                    <a:cubicBezTo>
                      <a:pt x="375" y="2001"/>
                      <a:pt x="389" y="1980"/>
                      <a:pt x="389" y="1967"/>
                    </a:cubicBezTo>
                    <a:lnTo>
                      <a:pt x="538" y="143"/>
                    </a:lnTo>
                    <a:cubicBezTo>
                      <a:pt x="538" y="130"/>
                      <a:pt x="525" y="109"/>
                      <a:pt x="511" y="102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4"/>
              <p:cNvSpPr/>
              <p:nvPr/>
            </p:nvSpPr>
            <p:spPr>
              <a:xfrm>
                <a:off x="6844861" y="3135448"/>
                <a:ext cx="35379" cy="2671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58" extrusionOk="0">
                    <a:moveTo>
                      <a:pt x="309" y="0"/>
                    </a:moveTo>
                    <a:cubicBezTo>
                      <a:pt x="291" y="0"/>
                      <a:pt x="273" y="12"/>
                      <a:pt x="273" y="38"/>
                    </a:cubicBezTo>
                    <a:cubicBezTo>
                      <a:pt x="253" y="256"/>
                      <a:pt x="232" y="473"/>
                      <a:pt x="212" y="677"/>
                    </a:cubicBezTo>
                    <a:cubicBezTo>
                      <a:pt x="191" y="915"/>
                      <a:pt x="171" y="1160"/>
                      <a:pt x="144" y="1433"/>
                    </a:cubicBezTo>
                    <a:cubicBezTo>
                      <a:pt x="110" y="1807"/>
                      <a:pt x="8" y="2603"/>
                      <a:pt x="8" y="2610"/>
                    </a:cubicBezTo>
                    <a:cubicBezTo>
                      <a:pt x="1" y="2630"/>
                      <a:pt x="14" y="2650"/>
                      <a:pt x="42" y="2657"/>
                    </a:cubicBezTo>
                    <a:cubicBezTo>
                      <a:pt x="62" y="2657"/>
                      <a:pt x="82" y="2637"/>
                      <a:pt x="82" y="2623"/>
                    </a:cubicBezTo>
                    <a:cubicBezTo>
                      <a:pt x="82" y="2616"/>
                      <a:pt x="184" y="1814"/>
                      <a:pt x="225" y="1439"/>
                    </a:cubicBezTo>
                    <a:cubicBezTo>
                      <a:pt x="253" y="1167"/>
                      <a:pt x="273" y="922"/>
                      <a:pt x="293" y="684"/>
                    </a:cubicBezTo>
                    <a:cubicBezTo>
                      <a:pt x="314" y="466"/>
                      <a:pt x="327" y="262"/>
                      <a:pt x="348" y="45"/>
                    </a:cubicBezTo>
                    <a:cubicBezTo>
                      <a:pt x="351" y="16"/>
                      <a:pt x="330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4"/>
              <p:cNvSpPr/>
              <p:nvPr/>
            </p:nvSpPr>
            <p:spPr>
              <a:xfrm>
                <a:off x="6447555" y="4120924"/>
                <a:ext cx="255892" cy="16041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596" extrusionOk="0">
                    <a:moveTo>
                      <a:pt x="1563" y="0"/>
                    </a:moveTo>
                    <a:cubicBezTo>
                      <a:pt x="1453" y="0"/>
                      <a:pt x="1365" y="14"/>
                      <a:pt x="1260" y="105"/>
                    </a:cubicBezTo>
                    <a:cubicBezTo>
                      <a:pt x="1096" y="254"/>
                      <a:pt x="953" y="486"/>
                      <a:pt x="845" y="561"/>
                    </a:cubicBezTo>
                    <a:cubicBezTo>
                      <a:pt x="695" y="656"/>
                      <a:pt x="538" y="737"/>
                      <a:pt x="368" y="792"/>
                    </a:cubicBezTo>
                    <a:cubicBezTo>
                      <a:pt x="198" y="833"/>
                      <a:pt x="130" y="908"/>
                      <a:pt x="96" y="1030"/>
                    </a:cubicBezTo>
                    <a:cubicBezTo>
                      <a:pt x="55" y="1153"/>
                      <a:pt x="1" y="1357"/>
                      <a:pt x="117" y="1459"/>
                    </a:cubicBezTo>
                    <a:cubicBezTo>
                      <a:pt x="217" y="1559"/>
                      <a:pt x="978" y="1596"/>
                      <a:pt x="1275" y="1596"/>
                    </a:cubicBezTo>
                    <a:cubicBezTo>
                      <a:pt x="1301" y="1596"/>
                      <a:pt x="1323" y="1595"/>
                      <a:pt x="1341" y="1595"/>
                    </a:cubicBezTo>
                    <a:cubicBezTo>
                      <a:pt x="1566" y="1588"/>
                      <a:pt x="1600" y="1540"/>
                      <a:pt x="1777" y="1527"/>
                    </a:cubicBezTo>
                    <a:cubicBezTo>
                      <a:pt x="1947" y="1520"/>
                      <a:pt x="2341" y="1506"/>
                      <a:pt x="2437" y="1486"/>
                    </a:cubicBezTo>
                    <a:cubicBezTo>
                      <a:pt x="2498" y="1479"/>
                      <a:pt x="2545" y="1425"/>
                      <a:pt x="2545" y="1363"/>
                    </a:cubicBezTo>
                    <a:cubicBezTo>
                      <a:pt x="2545" y="1329"/>
                      <a:pt x="2511" y="1255"/>
                      <a:pt x="2491" y="1146"/>
                    </a:cubicBezTo>
                    <a:cubicBezTo>
                      <a:pt x="2443" y="962"/>
                      <a:pt x="2423" y="765"/>
                      <a:pt x="2423" y="574"/>
                    </a:cubicBezTo>
                    <a:cubicBezTo>
                      <a:pt x="2423" y="486"/>
                      <a:pt x="2267" y="329"/>
                      <a:pt x="2130" y="186"/>
                    </a:cubicBezTo>
                    <a:cubicBezTo>
                      <a:pt x="2022" y="71"/>
                      <a:pt x="1872" y="3"/>
                      <a:pt x="1715" y="3"/>
                    </a:cubicBezTo>
                    <a:cubicBezTo>
                      <a:pt x="1659" y="3"/>
                      <a:pt x="1609" y="0"/>
                      <a:pt x="15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6560425" y="4147860"/>
                <a:ext cx="71863" cy="6231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" extrusionOk="0">
                    <a:moveTo>
                      <a:pt x="41" y="0"/>
                    </a:moveTo>
                    <a:cubicBezTo>
                      <a:pt x="1" y="0"/>
                      <a:pt x="1" y="61"/>
                      <a:pt x="41" y="61"/>
                    </a:cubicBezTo>
                    <a:lnTo>
                      <a:pt x="681" y="61"/>
                    </a:lnTo>
                    <a:cubicBezTo>
                      <a:pt x="715" y="61"/>
                      <a:pt x="715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4"/>
              <p:cNvSpPr/>
              <p:nvPr/>
            </p:nvSpPr>
            <p:spPr>
              <a:xfrm>
                <a:off x="6546052" y="4165550"/>
                <a:ext cx="72566" cy="6332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3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681" y="62"/>
                    </a:lnTo>
                    <a:cubicBezTo>
                      <a:pt x="722" y="62"/>
                      <a:pt x="722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4"/>
              <p:cNvSpPr/>
              <p:nvPr/>
            </p:nvSpPr>
            <p:spPr>
              <a:xfrm>
                <a:off x="6532584" y="4183339"/>
                <a:ext cx="70858" cy="633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3" extrusionOk="0">
                    <a:moveTo>
                      <a:pt x="34" y="0"/>
                    </a:moveTo>
                    <a:cubicBezTo>
                      <a:pt x="0" y="0"/>
                      <a:pt x="0" y="62"/>
                      <a:pt x="34" y="62"/>
                    </a:cubicBezTo>
                    <a:cubicBezTo>
                      <a:pt x="36" y="62"/>
                      <a:pt x="38" y="62"/>
                      <a:pt x="39" y="62"/>
                    </a:cubicBezTo>
                    <a:lnTo>
                      <a:pt x="672" y="62"/>
                    </a:lnTo>
                    <a:cubicBezTo>
                      <a:pt x="674" y="62"/>
                      <a:pt x="675" y="62"/>
                      <a:pt x="676" y="62"/>
                    </a:cubicBezTo>
                    <a:cubicBezTo>
                      <a:pt x="705" y="62"/>
                      <a:pt x="705" y="0"/>
                      <a:pt x="676" y="0"/>
                    </a:cubicBezTo>
                    <a:cubicBezTo>
                      <a:pt x="675" y="0"/>
                      <a:pt x="674" y="1"/>
                      <a:pt x="672" y="1"/>
                    </a:cubicBezTo>
                    <a:lnTo>
                      <a:pt x="39" y="1"/>
                    </a:lnTo>
                    <a:cubicBezTo>
                      <a:pt x="38" y="1"/>
                      <a:pt x="36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>
                <a:off x="6450972" y="4238015"/>
                <a:ext cx="253178" cy="43319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431" extrusionOk="0">
                    <a:moveTo>
                      <a:pt x="2125" y="0"/>
                    </a:moveTo>
                    <a:cubicBezTo>
                      <a:pt x="1980" y="0"/>
                      <a:pt x="1835" y="6"/>
                      <a:pt x="1688" y="15"/>
                    </a:cubicBezTo>
                    <a:cubicBezTo>
                      <a:pt x="1432" y="40"/>
                      <a:pt x="792" y="105"/>
                      <a:pt x="547" y="105"/>
                    </a:cubicBezTo>
                    <a:cubicBezTo>
                      <a:pt x="525" y="105"/>
                      <a:pt x="506" y="104"/>
                      <a:pt x="491" y="103"/>
                    </a:cubicBezTo>
                    <a:cubicBezTo>
                      <a:pt x="334" y="76"/>
                      <a:pt x="178" y="49"/>
                      <a:pt x="28" y="8"/>
                    </a:cubicBezTo>
                    <a:lnTo>
                      <a:pt x="28" y="8"/>
                    </a:lnTo>
                    <a:cubicBezTo>
                      <a:pt x="8" y="117"/>
                      <a:pt x="1" y="232"/>
                      <a:pt x="83" y="300"/>
                    </a:cubicBezTo>
                    <a:cubicBezTo>
                      <a:pt x="183" y="394"/>
                      <a:pt x="943" y="431"/>
                      <a:pt x="1240" y="431"/>
                    </a:cubicBezTo>
                    <a:cubicBezTo>
                      <a:pt x="1266" y="431"/>
                      <a:pt x="1289" y="430"/>
                      <a:pt x="1307" y="430"/>
                    </a:cubicBezTo>
                    <a:cubicBezTo>
                      <a:pt x="1532" y="430"/>
                      <a:pt x="1566" y="375"/>
                      <a:pt x="1743" y="368"/>
                    </a:cubicBezTo>
                    <a:cubicBezTo>
                      <a:pt x="1920" y="355"/>
                      <a:pt x="2307" y="348"/>
                      <a:pt x="2403" y="328"/>
                    </a:cubicBezTo>
                    <a:cubicBezTo>
                      <a:pt x="2471" y="321"/>
                      <a:pt x="2518" y="260"/>
                      <a:pt x="2511" y="198"/>
                    </a:cubicBezTo>
                    <a:cubicBezTo>
                      <a:pt x="2498" y="144"/>
                      <a:pt x="2484" y="83"/>
                      <a:pt x="2464" y="28"/>
                    </a:cubicBezTo>
                    <a:lnTo>
                      <a:pt x="2396" y="8"/>
                    </a:lnTo>
                    <a:cubicBezTo>
                      <a:pt x="2305" y="3"/>
                      <a:pt x="2215" y="0"/>
                      <a:pt x="2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4"/>
              <p:cNvSpPr/>
              <p:nvPr/>
            </p:nvSpPr>
            <p:spPr>
              <a:xfrm>
                <a:off x="6102312" y="2820558"/>
                <a:ext cx="221619" cy="234786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336" extrusionOk="0">
                    <a:moveTo>
                      <a:pt x="1551" y="0"/>
                    </a:moveTo>
                    <a:cubicBezTo>
                      <a:pt x="1483" y="211"/>
                      <a:pt x="1402" y="415"/>
                      <a:pt x="1306" y="613"/>
                    </a:cubicBezTo>
                    <a:cubicBezTo>
                      <a:pt x="1252" y="694"/>
                      <a:pt x="1184" y="756"/>
                      <a:pt x="1102" y="796"/>
                    </a:cubicBezTo>
                    <a:cubicBezTo>
                      <a:pt x="1041" y="830"/>
                      <a:pt x="592" y="1191"/>
                      <a:pt x="531" y="1239"/>
                    </a:cubicBezTo>
                    <a:cubicBezTo>
                      <a:pt x="470" y="1279"/>
                      <a:pt x="102" y="1586"/>
                      <a:pt x="55" y="1613"/>
                    </a:cubicBezTo>
                    <a:cubicBezTo>
                      <a:pt x="0" y="1640"/>
                      <a:pt x="27" y="1688"/>
                      <a:pt x="95" y="1694"/>
                    </a:cubicBezTo>
                    <a:cubicBezTo>
                      <a:pt x="100" y="1695"/>
                      <a:pt x="105" y="1696"/>
                      <a:pt x="110" y="1696"/>
                    </a:cubicBezTo>
                    <a:cubicBezTo>
                      <a:pt x="184" y="1696"/>
                      <a:pt x="332" y="1610"/>
                      <a:pt x="408" y="1565"/>
                    </a:cubicBezTo>
                    <a:cubicBezTo>
                      <a:pt x="490" y="1518"/>
                      <a:pt x="626" y="1450"/>
                      <a:pt x="626" y="1450"/>
                    </a:cubicBezTo>
                    <a:lnTo>
                      <a:pt x="626" y="1450"/>
                    </a:lnTo>
                    <a:cubicBezTo>
                      <a:pt x="626" y="1450"/>
                      <a:pt x="374" y="1701"/>
                      <a:pt x="299" y="1769"/>
                    </a:cubicBezTo>
                    <a:cubicBezTo>
                      <a:pt x="197" y="1858"/>
                      <a:pt x="48" y="1946"/>
                      <a:pt x="68" y="2014"/>
                    </a:cubicBezTo>
                    <a:cubicBezTo>
                      <a:pt x="77" y="2043"/>
                      <a:pt x="101" y="2053"/>
                      <a:pt x="131" y="2053"/>
                    </a:cubicBezTo>
                    <a:cubicBezTo>
                      <a:pt x="172" y="2053"/>
                      <a:pt x="223" y="2034"/>
                      <a:pt x="259" y="2014"/>
                    </a:cubicBezTo>
                    <a:cubicBezTo>
                      <a:pt x="327" y="1987"/>
                      <a:pt x="619" y="1776"/>
                      <a:pt x="619" y="1776"/>
                    </a:cubicBezTo>
                    <a:lnTo>
                      <a:pt x="619" y="1776"/>
                    </a:lnTo>
                    <a:lnTo>
                      <a:pt x="313" y="2116"/>
                    </a:lnTo>
                    <a:cubicBezTo>
                      <a:pt x="272" y="2157"/>
                      <a:pt x="218" y="2218"/>
                      <a:pt x="299" y="2239"/>
                    </a:cubicBezTo>
                    <a:cubicBezTo>
                      <a:pt x="305" y="2240"/>
                      <a:pt x="311" y="2241"/>
                      <a:pt x="317" y="2241"/>
                    </a:cubicBezTo>
                    <a:cubicBezTo>
                      <a:pt x="400" y="2241"/>
                      <a:pt x="565" y="2124"/>
                      <a:pt x="653" y="2048"/>
                    </a:cubicBezTo>
                    <a:cubicBezTo>
                      <a:pt x="749" y="1967"/>
                      <a:pt x="905" y="1756"/>
                      <a:pt x="932" y="1735"/>
                    </a:cubicBezTo>
                    <a:cubicBezTo>
                      <a:pt x="946" y="1724"/>
                      <a:pt x="958" y="1719"/>
                      <a:pt x="968" y="1719"/>
                    </a:cubicBezTo>
                    <a:cubicBezTo>
                      <a:pt x="984" y="1719"/>
                      <a:pt x="993" y="1731"/>
                      <a:pt x="993" y="1756"/>
                    </a:cubicBezTo>
                    <a:cubicBezTo>
                      <a:pt x="993" y="1796"/>
                      <a:pt x="708" y="2150"/>
                      <a:pt x="667" y="2205"/>
                    </a:cubicBezTo>
                    <a:cubicBezTo>
                      <a:pt x="626" y="2259"/>
                      <a:pt x="626" y="2314"/>
                      <a:pt x="701" y="2334"/>
                    </a:cubicBezTo>
                    <a:cubicBezTo>
                      <a:pt x="705" y="2335"/>
                      <a:pt x="708" y="2335"/>
                      <a:pt x="712" y="2335"/>
                    </a:cubicBezTo>
                    <a:cubicBezTo>
                      <a:pt x="779" y="2335"/>
                      <a:pt x="868" y="2227"/>
                      <a:pt x="925" y="2150"/>
                    </a:cubicBezTo>
                    <a:cubicBezTo>
                      <a:pt x="987" y="2075"/>
                      <a:pt x="1225" y="1769"/>
                      <a:pt x="1320" y="1681"/>
                    </a:cubicBezTo>
                    <a:cubicBezTo>
                      <a:pt x="1415" y="1605"/>
                      <a:pt x="1533" y="1564"/>
                      <a:pt x="1653" y="1564"/>
                    </a:cubicBezTo>
                    <a:cubicBezTo>
                      <a:pt x="1662" y="1564"/>
                      <a:pt x="1671" y="1565"/>
                      <a:pt x="1681" y="1565"/>
                    </a:cubicBezTo>
                    <a:cubicBezTo>
                      <a:pt x="1728" y="1579"/>
                      <a:pt x="1681" y="1715"/>
                      <a:pt x="1660" y="1783"/>
                    </a:cubicBezTo>
                    <a:cubicBezTo>
                      <a:pt x="1647" y="1865"/>
                      <a:pt x="1715" y="1939"/>
                      <a:pt x="1796" y="1939"/>
                    </a:cubicBezTo>
                    <a:cubicBezTo>
                      <a:pt x="1878" y="1933"/>
                      <a:pt x="1892" y="1810"/>
                      <a:pt x="1919" y="1688"/>
                    </a:cubicBezTo>
                    <a:cubicBezTo>
                      <a:pt x="1939" y="1565"/>
                      <a:pt x="1980" y="1545"/>
                      <a:pt x="2000" y="1436"/>
                    </a:cubicBezTo>
                    <a:cubicBezTo>
                      <a:pt x="2028" y="1334"/>
                      <a:pt x="1966" y="1089"/>
                      <a:pt x="1960" y="885"/>
                    </a:cubicBezTo>
                    <a:cubicBezTo>
                      <a:pt x="1946" y="688"/>
                      <a:pt x="2204" y="286"/>
                      <a:pt x="2204" y="286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4"/>
              <p:cNvSpPr/>
              <p:nvPr/>
            </p:nvSpPr>
            <p:spPr>
              <a:xfrm>
                <a:off x="6161812" y="2983481"/>
                <a:ext cx="20604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3" extrusionOk="0">
                    <a:moveTo>
                      <a:pt x="178" y="0"/>
                    </a:moveTo>
                    <a:cubicBezTo>
                      <a:pt x="172" y="0"/>
                      <a:pt x="167" y="2"/>
                      <a:pt x="163" y="5"/>
                    </a:cubicBezTo>
                    <a:lnTo>
                      <a:pt x="14" y="141"/>
                    </a:lnTo>
                    <a:cubicBezTo>
                      <a:pt x="0" y="148"/>
                      <a:pt x="0" y="169"/>
                      <a:pt x="14" y="175"/>
                    </a:cubicBezTo>
                    <a:cubicBezTo>
                      <a:pt x="14" y="182"/>
                      <a:pt x="20" y="182"/>
                      <a:pt x="27" y="182"/>
                    </a:cubicBezTo>
                    <a:cubicBezTo>
                      <a:pt x="34" y="182"/>
                      <a:pt x="41" y="182"/>
                      <a:pt x="48" y="175"/>
                    </a:cubicBezTo>
                    <a:lnTo>
                      <a:pt x="197" y="39"/>
                    </a:lnTo>
                    <a:cubicBezTo>
                      <a:pt x="204" y="33"/>
                      <a:pt x="204" y="12"/>
                      <a:pt x="197" y="5"/>
                    </a:cubicBezTo>
                    <a:cubicBezTo>
                      <a:pt x="191" y="2"/>
                      <a:pt x="184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4"/>
              <p:cNvSpPr/>
              <p:nvPr/>
            </p:nvSpPr>
            <p:spPr>
              <a:xfrm>
                <a:off x="7565600" y="1307719"/>
                <a:ext cx="240112" cy="28825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868" extrusionOk="0">
                    <a:moveTo>
                      <a:pt x="2081" y="1"/>
                    </a:moveTo>
                    <a:cubicBezTo>
                      <a:pt x="2050" y="1"/>
                      <a:pt x="2019" y="12"/>
                      <a:pt x="1994" y="37"/>
                    </a:cubicBezTo>
                    <a:cubicBezTo>
                      <a:pt x="1975" y="26"/>
                      <a:pt x="1955" y="21"/>
                      <a:pt x="1936" y="21"/>
                    </a:cubicBezTo>
                    <a:cubicBezTo>
                      <a:pt x="1906" y="21"/>
                      <a:pt x="1879" y="33"/>
                      <a:pt x="1858" y="57"/>
                    </a:cubicBezTo>
                    <a:cubicBezTo>
                      <a:pt x="1797" y="125"/>
                      <a:pt x="1647" y="554"/>
                      <a:pt x="1613" y="656"/>
                    </a:cubicBezTo>
                    <a:cubicBezTo>
                      <a:pt x="1606" y="676"/>
                      <a:pt x="1586" y="704"/>
                      <a:pt x="1572" y="724"/>
                    </a:cubicBezTo>
                    <a:cubicBezTo>
                      <a:pt x="1593" y="683"/>
                      <a:pt x="1579" y="629"/>
                      <a:pt x="1538" y="602"/>
                    </a:cubicBezTo>
                    <a:cubicBezTo>
                      <a:pt x="1519" y="587"/>
                      <a:pt x="1498" y="581"/>
                      <a:pt x="1476" y="581"/>
                    </a:cubicBezTo>
                    <a:cubicBezTo>
                      <a:pt x="1380" y="581"/>
                      <a:pt x="1263" y="694"/>
                      <a:pt x="1191" y="772"/>
                    </a:cubicBezTo>
                    <a:cubicBezTo>
                      <a:pt x="1076" y="894"/>
                      <a:pt x="974" y="1023"/>
                      <a:pt x="872" y="1160"/>
                    </a:cubicBezTo>
                    <a:cubicBezTo>
                      <a:pt x="817" y="1241"/>
                      <a:pt x="538" y="1493"/>
                      <a:pt x="443" y="1622"/>
                    </a:cubicBezTo>
                    <a:cubicBezTo>
                      <a:pt x="382" y="1704"/>
                      <a:pt x="327" y="1881"/>
                      <a:pt x="246" y="2030"/>
                    </a:cubicBezTo>
                    <a:cubicBezTo>
                      <a:pt x="103" y="2309"/>
                      <a:pt x="1" y="2486"/>
                      <a:pt x="1" y="2486"/>
                    </a:cubicBezTo>
                    <a:lnTo>
                      <a:pt x="742" y="2867"/>
                    </a:lnTo>
                    <a:cubicBezTo>
                      <a:pt x="742" y="2867"/>
                      <a:pt x="1014" y="2405"/>
                      <a:pt x="1178" y="2262"/>
                    </a:cubicBezTo>
                    <a:cubicBezTo>
                      <a:pt x="1334" y="2126"/>
                      <a:pt x="1851" y="1765"/>
                      <a:pt x="1933" y="1670"/>
                    </a:cubicBezTo>
                    <a:cubicBezTo>
                      <a:pt x="2021" y="1568"/>
                      <a:pt x="2130" y="1146"/>
                      <a:pt x="2171" y="1044"/>
                    </a:cubicBezTo>
                    <a:cubicBezTo>
                      <a:pt x="2198" y="969"/>
                      <a:pt x="2389" y="527"/>
                      <a:pt x="2321" y="459"/>
                    </a:cubicBezTo>
                    <a:cubicBezTo>
                      <a:pt x="2292" y="434"/>
                      <a:pt x="2283" y="431"/>
                      <a:pt x="2281" y="431"/>
                    </a:cubicBezTo>
                    <a:cubicBezTo>
                      <a:pt x="2280" y="431"/>
                      <a:pt x="2280" y="431"/>
                      <a:pt x="2280" y="432"/>
                    </a:cubicBezTo>
                    <a:lnTo>
                      <a:pt x="2280" y="432"/>
                    </a:lnTo>
                    <a:cubicBezTo>
                      <a:pt x="2287" y="329"/>
                      <a:pt x="2287" y="234"/>
                      <a:pt x="2280" y="132"/>
                    </a:cubicBezTo>
                    <a:cubicBezTo>
                      <a:pt x="2266" y="98"/>
                      <a:pt x="2239" y="71"/>
                      <a:pt x="2198" y="71"/>
                    </a:cubicBezTo>
                    <a:cubicBezTo>
                      <a:pt x="2174" y="26"/>
                      <a:pt x="2128" y="1"/>
                      <a:pt x="208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4"/>
              <p:cNvSpPr/>
              <p:nvPr/>
            </p:nvSpPr>
            <p:spPr>
              <a:xfrm>
                <a:off x="7733146" y="1308121"/>
                <a:ext cx="37590" cy="9427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938" extrusionOk="0">
                    <a:moveTo>
                      <a:pt x="326" y="1"/>
                    </a:moveTo>
                    <a:cubicBezTo>
                      <a:pt x="317" y="1"/>
                      <a:pt x="308" y="4"/>
                      <a:pt x="300" y="13"/>
                    </a:cubicBezTo>
                    <a:cubicBezTo>
                      <a:pt x="191" y="128"/>
                      <a:pt x="198" y="428"/>
                      <a:pt x="198" y="482"/>
                    </a:cubicBezTo>
                    <a:cubicBezTo>
                      <a:pt x="184" y="523"/>
                      <a:pt x="75" y="775"/>
                      <a:pt x="14" y="897"/>
                    </a:cubicBezTo>
                    <a:cubicBezTo>
                      <a:pt x="1" y="911"/>
                      <a:pt x="7" y="931"/>
                      <a:pt x="28" y="938"/>
                    </a:cubicBezTo>
                    <a:lnTo>
                      <a:pt x="41" y="938"/>
                    </a:lnTo>
                    <a:cubicBezTo>
                      <a:pt x="55" y="938"/>
                      <a:pt x="69" y="931"/>
                      <a:pt x="75" y="924"/>
                    </a:cubicBezTo>
                    <a:cubicBezTo>
                      <a:pt x="144" y="788"/>
                      <a:pt x="266" y="509"/>
                      <a:pt x="266" y="496"/>
                    </a:cubicBezTo>
                    <a:lnTo>
                      <a:pt x="266" y="489"/>
                    </a:lnTo>
                    <a:lnTo>
                      <a:pt x="266" y="482"/>
                    </a:lnTo>
                    <a:cubicBezTo>
                      <a:pt x="259" y="400"/>
                      <a:pt x="266" y="142"/>
                      <a:pt x="348" y="60"/>
                    </a:cubicBezTo>
                    <a:cubicBezTo>
                      <a:pt x="373" y="34"/>
                      <a:pt x="352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4"/>
              <p:cNvSpPr/>
              <p:nvPr/>
            </p:nvSpPr>
            <p:spPr>
              <a:xfrm>
                <a:off x="7749529" y="1346817"/>
                <a:ext cx="52063" cy="756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53" extrusionOk="0">
                    <a:moveTo>
                      <a:pt x="413" y="1"/>
                    </a:moveTo>
                    <a:cubicBezTo>
                      <a:pt x="377" y="1"/>
                      <a:pt x="342" y="14"/>
                      <a:pt x="314" y="43"/>
                    </a:cubicBezTo>
                    <a:cubicBezTo>
                      <a:pt x="205" y="117"/>
                      <a:pt x="151" y="349"/>
                      <a:pt x="151" y="349"/>
                    </a:cubicBezTo>
                    <a:cubicBezTo>
                      <a:pt x="137" y="396"/>
                      <a:pt x="49" y="621"/>
                      <a:pt x="8" y="709"/>
                    </a:cubicBezTo>
                    <a:cubicBezTo>
                      <a:pt x="1" y="723"/>
                      <a:pt x="15" y="743"/>
                      <a:pt x="28" y="750"/>
                    </a:cubicBezTo>
                    <a:lnTo>
                      <a:pt x="42" y="750"/>
                    </a:lnTo>
                    <a:cubicBezTo>
                      <a:pt x="45" y="752"/>
                      <a:pt x="49" y="753"/>
                      <a:pt x="53" y="753"/>
                    </a:cubicBezTo>
                    <a:cubicBezTo>
                      <a:pt x="62" y="753"/>
                      <a:pt x="71" y="746"/>
                      <a:pt x="76" y="736"/>
                    </a:cubicBezTo>
                    <a:cubicBezTo>
                      <a:pt x="89" y="709"/>
                      <a:pt x="205" y="430"/>
                      <a:pt x="219" y="369"/>
                    </a:cubicBezTo>
                    <a:cubicBezTo>
                      <a:pt x="239" y="267"/>
                      <a:pt x="287" y="172"/>
                      <a:pt x="355" y="97"/>
                    </a:cubicBezTo>
                    <a:cubicBezTo>
                      <a:pt x="383" y="77"/>
                      <a:pt x="405" y="72"/>
                      <a:pt x="421" y="72"/>
                    </a:cubicBezTo>
                    <a:cubicBezTo>
                      <a:pt x="445" y="72"/>
                      <a:pt x="457" y="83"/>
                      <a:pt x="457" y="83"/>
                    </a:cubicBezTo>
                    <a:cubicBezTo>
                      <a:pt x="464" y="90"/>
                      <a:pt x="472" y="94"/>
                      <a:pt x="481" y="94"/>
                    </a:cubicBezTo>
                    <a:cubicBezTo>
                      <a:pt x="489" y="94"/>
                      <a:pt x="498" y="90"/>
                      <a:pt x="504" y="83"/>
                    </a:cubicBezTo>
                    <a:cubicBezTo>
                      <a:pt x="518" y="70"/>
                      <a:pt x="518" y="49"/>
                      <a:pt x="504" y="36"/>
                    </a:cubicBezTo>
                    <a:cubicBezTo>
                      <a:pt x="478" y="13"/>
                      <a:pt x="445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4"/>
              <p:cNvSpPr/>
              <p:nvPr/>
            </p:nvSpPr>
            <p:spPr>
              <a:xfrm>
                <a:off x="7766012" y="1311438"/>
                <a:ext cx="24725" cy="6844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681" extrusionOk="0">
                    <a:moveTo>
                      <a:pt x="205" y="0"/>
                    </a:moveTo>
                    <a:cubicBezTo>
                      <a:pt x="179" y="0"/>
                      <a:pt x="144" y="30"/>
                      <a:pt x="95" y="88"/>
                    </a:cubicBezTo>
                    <a:cubicBezTo>
                      <a:pt x="21" y="184"/>
                      <a:pt x="0" y="599"/>
                      <a:pt x="0" y="646"/>
                    </a:cubicBezTo>
                    <a:cubicBezTo>
                      <a:pt x="0" y="667"/>
                      <a:pt x="14" y="680"/>
                      <a:pt x="34" y="680"/>
                    </a:cubicBezTo>
                    <a:cubicBezTo>
                      <a:pt x="55" y="680"/>
                      <a:pt x="68" y="667"/>
                      <a:pt x="68" y="653"/>
                    </a:cubicBezTo>
                    <a:cubicBezTo>
                      <a:pt x="75" y="483"/>
                      <a:pt x="102" y="190"/>
                      <a:pt x="150" y="129"/>
                    </a:cubicBezTo>
                    <a:cubicBezTo>
                      <a:pt x="163" y="109"/>
                      <a:pt x="184" y="88"/>
                      <a:pt x="211" y="68"/>
                    </a:cubicBezTo>
                    <a:cubicBezTo>
                      <a:pt x="218" y="68"/>
                      <a:pt x="232" y="61"/>
                      <a:pt x="232" y="54"/>
                    </a:cubicBezTo>
                    <a:cubicBezTo>
                      <a:pt x="245" y="34"/>
                      <a:pt x="238" y="14"/>
                      <a:pt x="225" y="7"/>
                    </a:cubicBezTo>
                    <a:cubicBezTo>
                      <a:pt x="219" y="2"/>
                      <a:pt x="212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>
                <a:off x="7659977" y="1377773"/>
                <a:ext cx="67742" cy="794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90" extrusionOk="0">
                    <a:moveTo>
                      <a:pt x="630" y="1"/>
                    </a:moveTo>
                    <a:cubicBezTo>
                      <a:pt x="622" y="1"/>
                      <a:pt x="613" y="4"/>
                      <a:pt x="606" y="13"/>
                    </a:cubicBezTo>
                    <a:cubicBezTo>
                      <a:pt x="599" y="13"/>
                      <a:pt x="436" y="231"/>
                      <a:pt x="375" y="299"/>
                    </a:cubicBezTo>
                    <a:cubicBezTo>
                      <a:pt x="361" y="320"/>
                      <a:pt x="348" y="340"/>
                      <a:pt x="334" y="360"/>
                    </a:cubicBezTo>
                    <a:cubicBezTo>
                      <a:pt x="280" y="456"/>
                      <a:pt x="157" y="680"/>
                      <a:pt x="28" y="721"/>
                    </a:cubicBezTo>
                    <a:cubicBezTo>
                      <a:pt x="7" y="728"/>
                      <a:pt x="1" y="748"/>
                      <a:pt x="1" y="762"/>
                    </a:cubicBezTo>
                    <a:cubicBezTo>
                      <a:pt x="7" y="775"/>
                      <a:pt x="21" y="782"/>
                      <a:pt x="35" y="789"/>
                    </a:cubicBezTo>
                    <a:lnTo>
                      <a:pt x="41" y="782"/>
                    </a:lnTo>
                    <a:cubicBezTo>
                      <a:pt x="205" y="735"/>
                      <a:pt x="334" y="503"/>
                      <a:pt x="395" y="388"/>
                    </a:cubicBezTo>
                    <a:cubicBezTo>
                      <a:pt x="402" y="374"/>
                      <a:pt x="409" y="360"/>
                      <a:pt x="422" y="340"/>
                    </a:cubicBezTo>
                    <a:cubicBezTo>
                      <a:pt x="484" y="272"/>
                      <a:pt x="647" y="61"/>
                      <a:pt x="654" y="54"/>
                    </a:cubicBezTo>
                    <a:cubicBezTo>
                      <a:pt x="674" y="29"/>
                      <a:pt x="653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>
                <a:off x="6729277" y="2044439"/>
                <a:ext cx="233278" cy="196291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953" extrusionOk="0">
                    <a:moveTo>
                      <a:pt x="423" y="0"/>
                    </a:moveTo>
                    <a:lnTo>
                      <a:pt x="1" y="150"/>
                    </a:lnTo>
                    <a:lnTo>
                      <a:pt x="1750" y="1953"/>
                    </a:lnTo>
                    <a:lnTo>
                      <a:pt x="2321" y="109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6539921" y="1432650"/>
                <a:ext cx="491783" cy="529172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265" extrusionOk="0">
                    <a:moveTo>
                      <a:pt x="1890" y="1"/>
                    </a:moveTo>
                    <a:cubicBezTo>
                      <a:pt x="1857" y="1"/>
                      <a:pt x="1824" y="2"/>
                      <a:pt x="1790" y="5"/>
                    </a:cubicBezTo>
                    <a:cubicBezTo>
                      <a:pt x="1565" y="32"/>
                      <a:pt x="1341" y="100"/>
                      <a:pt x="1137" y="209"/>
                    </a:cubicBezTo>
                    <a:cubicBezTo>
                      <a:pt x="871" y="345"/>
                      <a:pt x="592" y="549"/>
                      <a:pt x="470" y="835"/>
                    </a:cubicBezTo>
                    <a:cubicBezTo>
                      <a:pt x="429" y="923"/>
                      <a:pt x="415" y="1025"/>
                      <a:pt x="368" y="1121"/>
                    </a:cubicBezTo>
                    <a:cubicBezTo>
                      <a:pt x="307" y="1216"/>
                      <a:pt x="232" y="1311"/>
                      <a:pt x="157" y="1400"/>
                    </a:cubicBezTo>
                    <a:cubicBezTo>
                      <a:pt x="55" y="1556"/>
                      <a:pt x="0" y="1740"/>
                      <a:pt x="0" y="1930"/>
                    </a:cubicBezTo>
                    <a:cubicBezTo>
                      <a:pt x="7" y="2175"/>
                      <a:pt x="55" y="2413"/>
                      <a:pt x="130" y="2645"/>
                    </a:cubicBezTo>
                    <a:cubicBezTo>
                      <a:pt x="205" y="2862"/>
                      <a:pt x="320" y="3060"/>
                      <a:pt x="477" y="3230"/>
                    </a:cubicBezTo>
                    <a:cubicBezTo>
                      <a:pt x="490" y="3237"/>
                      <a:pt x="504" y="3250"/>
                      <a:pt x="511" y="3271"/>
                    </a:cubicBezTo>
                    <a:cubicBezTo>
                      <a:pt x="517" y="3284"/>
                      <a:pt x="517" y="3305"/>
                      <a:pt x="517" y="3325"/>
                    </a:cubicBezTo>
                    <a:cubicBezTo>
                      <a:pt x="524" y="3570"/>
                      <a:pt x="647" y="3822"/>
                      <a:pt x="762" y="4039"/>
                    </a:cubicBezTo>
                    <a:cubicBezTo>
                      <a:pt x="858" y="4223"/>
                      <a:pt x="1001" y="4380"/>
                      <a:pt x="1177" y="4502"/>
                    </a:cubicBezTo>
                    <a:cubicBezTo>
                      <a:pt x="1218" y="4529"/>
                      <a:pt x="1273" y="4557"/>
                      <a:pt x="1320" y="4577"/>
                    </a:cubicBezTo>
                    <a:cubicBezTo>
                      <a:pt x="1334" y="4584"/>
                      <a:pt x="1341" y="4591"/>
                      <a:pt x="1354" y="4604"/>
                    </a:cubicBezTo>
                    <a:cubicBezTo>
                      <a:pt x="1361" y="4618"/>
                      <a:pt x="1368" y="4631"/>
                      <a:pt x="1375" y="4652"/>
                    </a:cubicBezTo>
                    <a:cubicBezTo>
                      <a:pt x="1416" y="4767"/>
                      <a:pt x="1477" y="4883"/>
                      <a:pt x="1558" y="4985"/>
                    </a:cubicBezTo>
                    <a:cubicBezTo>
                      <a:pt x="1579" y="5019"/>
                      <a:pt x="1606" y="5053"/>
                      <a:pt x="1640" y="5080"/>
                    </a:cubicBezTo>
                    <a:cubicBezTo>
                      <a:pt x="1681" y="5114"/>
                      <a:pt x="1722" y="5135"/>
                      <a:pt x="1769" y="5148"/>
                    </a:cubicBezTo>
                    <a:cubicBezTo>
                      <a:pt x="1939" y="5216"/>
                      <a:pt x="2116" y="5250"/>
                      <a:pt x="2307" y="5264"/>
                    </a:cubicBezTo>
                    <a:cubicBezTo>
                      <a:pt x="2314" y="5264"/>
                      <a:pt x="2327" y="5257"/>
                      <a:pt x="2341" y="5250"/>
                    </a:cubicBezTo>
                    <a:cubicBezTo>
                      <a:pt x="2348" y="5244"/>
                      <a:pt x="2354" y="5230"/>
                      <a:pt x="2348" y="5216"/>
                    </a:cubicBezTo>
                    <a:cubicBezTo>
                      <a:pt x="2334" y="4863"/>
                      <a:pt x="2035" y="4516"/>
                      <a:pt x="1831" y="4250"/>
                    </a:cubicBezTo>
                    <a:cubicBezTo>
                      <a:pt x="1606" y="3958"/>
                      <a:pt x="1348" y="3672"/>
                      <a:pt x="1198" y="3325"/>
                    </a:cubicBezTo>
                    <a:cubicBezTo>
                      <a:pt x="1164" y="3257"/>
                      <a:pt x="1143" y="3182"/>
                      <a:pt x="1130" y="3107"/>
                    </a:cubicBezTo>
                    <a:cubicBezTo>
                      <a:pt x="1055" y="2740"/>
                      <a:pt x="1075" y="2359"/>
                      <a:pt x="1096" y="1978"/>
                    </a:cubicBezTo>
                    <a:cubicBezTo>
                      <a:pt x="1089" y="1910"/>
                      <a:pt x="1103" y="1842"/>
                      <a:pt x="1130" y="1781"/>
                    </a:cubicBezTo>
                    <a:cubicBezTo>
                      <a:pt x="1164" y="1719"/>
                      <a:pt x="1218" y="1665"/>
                      <a:pt x="1279" y="1631"/>
                    </a:cubicBezTo>
                    <a:cubicBezTo>
                      <a:pt x="1474" y="1512"/>
                      <a:pt x="1703" y="1483"/>
                      <a:pt x="1932" y="1483"/>
                    </a:cubicBezTo>
                    <a:cubicBezTo>
                      <a:pt x="1991" y="1483"/>
                      <a:pt x="2051" y="1485"/>
                      <a:pt x="2110" y="1488"/>
                    </a:cubicBezTo>
                    <a:cubicBezTo>
                      <a:pt x="2477" y="1509"/>
                      <a:pt x="2865" y="1536"/>
                      <a:pt x="3212" y="1679"/>
                    </a:cubicBezTo>
                    <a:cubicBezTo>
                      <a:pt x="3368" y="1747"/>
                      <a:pt x="3402" y="1849"/>
                      <a:pt x="3518" y="1964"/>
                    </a:cubicBezTo>
                    <a:cubicBezTo>
                      <a:pt x="3634" y="2073"/>
                      <a:pt x="3892" y="2556"/>
                      <a:pt x="4069" y="2584"/>
                    </a:cubicBezTo>
                    <a:lnTo>
                      <a:pt x="4157" y="2584"/>
                    </a:lnTo>
                    <a:cubicBezTo>
                      <a:pt x="4525" y="2577"/>
                      <a:pt x="4824" y="2189"/>
                      <a:pt x="4872" y="1835"/>
                    </a:cubicBezTo>
                    <a:cubicBezTo>
                      <a:pt x="4892" y="1611"/>
                      <a:pt x="4858" y="1386"/>
                      <a:pt x="4763" y="1175"/>
                    </a:cubicBezTo>
                    <a:cubicBezTo>
                      <a:pt x="4681" y="951"/>
                      <a:pt x="4545" y="713"/>
                      <a:pt x="4321" y="597"/>
                    </a:cubicBezTo>
                    <a:cubicBezTo>
                      <a:pt x="4253" y="556"/>
                      <a:pt x="4171" y="542"/>
                      <a:pt x="4103" y="502"/>
                    </a:cubicBezTo>
                    <a:cubicBezTo>
                      <a:pt x="3960" y="413"/>
                      <a:pt x="3878" y="257"/>
                      <a:pt x="3742" y="168"/>
                    </a:cubicBezTo>
                    <a:cubicBezTo>
                      <a:pt x="3595" y="81"/>
                      <a:pt x="3427" y="38"/>
                      <a:pt x="3257" y="38"/>
                    </a:cubicBezTo>
                    <a:cubicBezTo>
                      <a:pt x="3215" y="38"/>
                      <a:pt x="3172" y="40"/>
                      <a:pt x="3130" y="46"/>
                    </a:cubicBezTo>
                    <a:cubicBezTo>
                      <a:pt x="3001" y="73"/>
                      <a:pt x="2865" y="100"/>
                      <a:pt x="2729" y="127"/>
                    </a:cubicBezTo>
                    <a:cubicBezTo>
                      <a:pt x="2694" y="137"/>
                      <a:pt x="2659" y="144"/>
                      <a:pt x="2624" y="144"/>
                    </a:cubicBezTo>
                    <a:cubicBezTo>
                      <a:pt x="2611" y="144"/>
                      <a:pt x="2599" y="143"/>
                      <a:pt x="2586" y="141"/>
                    </a:cubicBezTo>
                    <a:cubicBezTo>
                      <a:pt x="2545" y="141"/>
                      <a:pt x="2504" y="127"/>
                      <a:pt x="2470" y="114"/>
                    </a:cubicBezTo>
                    <a:cubicBezTo>
                      <a:pt x="2270" y="55"/>
                      <a:pt x="2100" y="1"/>
                      <a:pt x="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4"/>
              <p:cNvSpPr/>
              <p:nvPr/>
            </p:nvSpPr>
            <p:spPr>
              <a:xfrm>
                <a:off x="6764154" y="1932976"/>
                <a:ext cx="157395" cy="11156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110" extrusionOk="0">
                    <a:moveTo>
                      <a:pt x="1" y="0"/>
                    </a:moveTo>
                    <a:lnTo>
                      <a:pt x="76" y="1109"/>
                    </a:lnTo>
                    <a:lnTo>
                      <a:pt x="1566" y="1109"/>
                    </a:lnTo>
                    <a:lnTo>
                      <a:pt x="1450" y="2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4"/>
              <p:cNvSpPr/>
              <p:nvPr/>
            </p:nvSpPr>
            <p:spPr>
              <a:xfrm>
                <a:off x="6620629" y="1531348"/>
                <a:ext cx="385748" cy="44745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452" extrusionOk="0">
                    <a:moveTo>
                      <a:pt x="1811" y="1"/>
                    </a:moveTo>
                    <a:cubicBezTo>
                      <a:pt x="1585" y="1"/>
                      <a:pt x="1354" y="50"/>
                      <a:pt x="1062" y="152"/>
                    </a:cubicBezTo>
                    <a:cubicBezTo>
                      <a:pt x="483" y="356"/>
                      <a:pt x="184" y="792"/>
                      <a:pt x="82" y="1343"/>
                    </a:cubicBezTo>
                    <a:cubicBezTo>
                      <a:pt x="0" y="1928"/>
                      <a:pt x="89" y="2527"/>
                      <a:pt x="347" y="3064"/>
                    </a:cubicBezTo>
                    <a:cubicBezTo>
                      <a:pt x="599" y="3513"/>
                      <a:pt x="960" y="3881"/>
                      <a:pt x="1402" y="4146"/>
                    </a:cubicBezTo>
                    <a:cubicBezTo>
                      <a:pt x="1699" y="4314"/>
                      <a:pt x="2067" y="4451"/>
                      <a:pt x="2468" y="4451"/>
                    </a:cubicBezTo>
                    <a:cubicBezTo>
                      <a:pt x="2636" y="4451"/>
                      <a:pt x="2810" y="4427"/>
                      <a:pt x="2987" y="4371"/>
                    </a:cubicBezTo>
                    <a:cubicBezTo>
                      <a:pt x="3593" y="4180"/>
                      <a:pt x="3776" y="3636"/>
                      <a:pt x="3810" y="3180"/>
                    </a:cubicBezTo>
                    <a:cubicBezTo>
                      <a:pt x="3837" y="2710"/>
                      <a:pt x="3640" y="1921"/>
                      <a:pt x="3524" y="1513"/>
                    </a:cubicBezTo>
                    <a:cubicBezTo>
                      <a:pt x="3402" y="1105"/>
                      <a:pt x="3218" y="384"/>
                      <a:pt x="2524" y="146"/>
                    </a:cubicBezTo>
                    <a:cubicBezTo>
                      <a:pt x="2256" y="50"/>
                      <a:pt x="2036" y="1"/>
                      <a:pt x="181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4"/>
              <p:cNvSpPr/>
              <p:nvPr/>
            </p:nvSpPr>
            <p:spPr>
              <a:xfrm>
                <a:off x="6859234" y="1845133"/>
                <a:ext cx="56184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61" extrusionOk="0">
                    <a:moveTo>
                      <a:pt x="28" y="0"/>
                    </a:moveTo>
                    <a:cubicBezTo>
                      <a:pt x="21" y="0"/>
                      <a:pt x="14" y="4"/>
                      <a:pt x="7" y="10"/>
                    </a:cubicBezTo>
                    <a:cubicBezTo>
                      <a:pt x="1" y="17"/>
                      <a:pt x="1" y="38"/>
                      <a:pt x="7" y="51"/>
                    </a:cubicBezTo>
                    <a:cubicBezTo>
                      <a:pt x="77" y="121"/>
                      <a:pt x="176" y="161"/>
                      <a:pt x="276" y="161"/>
                    </a:cubicBezTo>
                    <a:cubicBezTo>
                      <a:pt x="284" y="161"/>
                      <a:pt x="292" y="160"/>
                      <a:pt x="300" y="160"/>
                    </a:cubicBezTo>
                    <a:cubicBezTo>
                      <a:pt x="382" y="160"/>
                      <a:pt x="463" y="146"/>
                      <a:pt x="538" y="112"/>
                    </a:cubicBezTo>
                    <a:cubicBezTo>
                      <a:pt x="552" y="112"/>
                      <a:pt x="559" y="92"/>
                      <a:pt x="552" y="78"/>
                    </a:cubicBezTo>
                    <a:cubicBezTo>
                      <a:pt x="547" y="68"/>
                      <a:pt x="538" y="62"/>
                      <a:pt x="526" y="62"/>
                    </a:cubicBezTo>
                    <a:cubicBezTo>
                      <a:pt x="521" y="62"/>
                      <a:pt x="516" y="63"/>
                      <a:pt x="511" y="65"/>
                    </a:cubicBezTo>
                    <a:cubicBezTo>
                      <a:pt x="511" y="65"/>
                      <a:pt x="412" y="106"/>
                      <a:pt x="296" y="106"/>
                    </a:cubicBezTo>
                    <a:cubicBezTo>
                      <a:pt x="212" y="106"/>
                      <a:pt x="120" y="84"/>
                      <a:pt x="48" y="10"/>
                    </a:cubicBezTo>
                    <a:cubicBezTo>
                      <a:pt x="41" y="4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4"/>
              <p:cNvSpPr/>
              <p:nvPr/>
            </p:nvSpPr>
            <p:spPr>
              <a:xfrm>
                <a:off x="6835011" y="1971873"/>
                <a:ext cx="75481" cy="1045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4" extrusionOk="0">
                    <a:moveTo>
                      <a:pt x="717" y="0"/>
                    </a:moveTo>
                    <a:cubicBezTo>
                      <a:pt x="715" y="0"/>
                      <a:pt x="713" y="1"/>
                      <a:pt x="711" y="1"/>
                    </a:cubicBezTo>
                    <a:cubicBezTo>
                      <a:pt x="580" y="29"/>
                      <a:pt x="449" y="43"/>
                      <a:pt x="320" y="43"/>
                    </a:cubicBezTo>
                    <a:cubicBezTo>
                      <a:pt x="227" y="43"/>
                      <a:pt x="135" y="36"/>
                      <a:pt x="44" y="22"/>
                    </a:cubicBezTo>
                    <a:cubicBezTo>
                      <a:pt x="40" y="20"/>
                      <a:pt x="37" y="20"/>
                      <a:pt x="33" y="20"/>
                    </a:cubicBezTo>
                    <a:cubicBezTo>
                      <a:pt x="3" y="20"/>
                      <a:pt x="0" y="70"/>
                      <a:pt x="31" y="76"/>
                    </a:cubicBezTo>
                    <a:cubicBezTo>
                      <a:pt x="133" y="90"/>
                      <a:pt x="235" y="96"/>
                      <a:pt x="337" y="103"/>
                    </a:cubicBezTo>
                    <a:cubicBezTo>
                      <a:pt x="466" y="103"/>
                      <a:pt x="595" y="83"/>
                      <a:pt x="725" y="56"/>
                    </a:cubicBezTo>
                    <a:cubicBezTo>
                      <a:pt x="750" y="43"/>
                      <a:pt x="74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4"/>
              <p:cNvSpPr/>
              <p:nvPr/>
            </p:nvSpPr>
            <p:spPr>
              <a:xfrm>
                <a:off x="6764857" y="1680200"/>
                <a:ext cx="65129" cy="3809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79" extrusionOk="0">
                    <a:moveTo>
                      <a:pt x="503" y="1"/>
                    </a:moveTo>
                    <a:cubicBezTo>
                      <a:pt x="465" y="1"/>
                      <a:pt x="421" y="8"/>
                      <a:pt x="375" y="25"/>
                    </a:cubicBezTo>
                    <a:cubicBezTo>
                      <a:pt x="253" y="59"/>
                      <a:pt x="144" y="127"/>
                      <a:pt x="62" y="223"/>
                    </a:cubicBezTo>
                    <a:cubicBezTo>
                      <a:pt x="1" y="300"/>
                      <a:pt x="31" y="378"/>
                      <a:pt x="88" y="378"/>
                    </a:cubicBezTo>
                    <a:cubicBezTo>
                      <a:pt x="101" y="378"/>
                      <a:pt x="115" y="374"/>
                      <a:pt x="130" y="365"/>
                    </a:cubicBezTo>
                    <a:cubicBezTo>
                      <a:pt x="225" y="318"/>
                      <a:pt x="321" y="277"/>
                      <a:pt x="423" y="243"/>
                    </a:cubicBezTo>
                    <a:cubicBezTo>
                      <a:pt x="538" y="202"/>
                      <a:pt x="647" y="189"/>
                      <a:pt x="647" y="100"/>
                    </a:cubicBezTo>
                    <a:cubicBezTo>
                      <a:pt x="647" y="39"/>
                      <a:pt x="589" y="1"/>
                      <a:pt x="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4"/>
              <p:cNvSpPr/>
              <p:nvPr/>
            </p:nvSpPr>
            <p:spPr>
              <a:xfrm>
                <a:off x="6911900" y="1655174"/>
                <a:ext cx="61008" cy="2392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38" extrusionOk="0">
                    <a:moveTo>
                      <a:pt x="305" y="0"/>
                    </a:moveTo>
                    <a:cubicBezTo>
                      <a:pt x="287" y="0"/>
                      <a:pt x="270" y="1"/>
                      <a:pt x="252" y="2"/>
                    </a:cubicBezTo>
                    <a:cubicBezTo>
                      <a:pt x="96" y="9"/>
                      <a:pt x="1" y="97"/>
                      <a:pt x="35" y="179"/>
                    </a:cubicBezTo>
                    <a:cubicBezTo>
                      <a:pt x="52" y="225"/>
                      <a:pt x="90" y="238"/>
                      <a:pt x="138" y="238"/>
                    </a:cubicBezTo>
                    <a:cubicBezTo>
                      <a:pt x="183" y="238"/>
                      <a:pt x="237" y="226"/>
                      <a:pt x="293" y="220"/>
                    </a:cubicBezTo>
                    <a:cubicBezTo>
                      <a:pt x="344" y="216"/>
                      <a:pt x="395" y="215"/>
                      <a:pt x="447" y="215"/>
                    </a:cubicBezTo>
                    <a:cubicBezTo>
                      <a:pt x="499" y="215"/>
                      <a:pt x="552" y="216"/>
                      <a:pt x="606" y="220"/>
                    </a:cubicBezTo>
                    <a:cubicBezTo>
                      <a:pt x="586" y="165"/>
                      <a:pt x="572" y="97"/>
                      <a:pt x="552" y="36"/>
                    </a:cubicBezTo>
                    <a:cubicBezTo>
                      <a:pt x="473" y="14"/>
                      <a:pt x="389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4"/>
              <p:cNvSpPr/>
              <p:nvPr/>
            </p:nvSpPr>
            <p:spPr>
              <a:xfrm>
                <a:off x="6901246" y="1752767"/>
                <a:ext cx="57591" cy="6482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45" extrusionOk="0">
                    <a:moveTo>
                      <a:pt x="126" y="0"/>
                    </a:moveTo>
                    <a:cubicBezTo>
                      <a:pt x="98" y="0"/>
                      <a:pt x="69" y="4"/>
                      <a:pt x="39" y="11"/>
                    </a:cubicBezTo>
                    <a:cubicBezTo>
                      <a:pt x="0" y="17"/>
                      <a:pt x="10" y="66"/>
                      <a:pt x="45" y="66"/>
                    </a:cubicBezTo>
                    <a:cubicBezTo>
                      <a:pt x="47" y="66"/>
                      <a:pt x="50" y="66"/>
                      <a:pt x="52" y="65"/>
                    </a:cubicBezTo>
                    <a:cubicBezTo>
                      <a:pt x="69" y="62"/>
                      <a:pt x="87" y="60"/>
                      <a:pt x="104" y="60"/>
                    </a:cubicBezTo>
                    <a:cubicBezTo>
                      <a:pt x="226" y="60"/>
                      <a:pt x="335" y="145"/>
                      <a:pt x="365" y="276"/>
                    </a:cubicBezTo>
                    <a:cubicBezTo>
                      <a:pt x="392" y="419"/>
                      <a:pt x="297" y="555"/>
                      <a:pt x="154" y="589"/>
                    </a:cubicBezTo>
                    <a:cubicBezTo>
                      <a:pt x="115" y="589"/>
                      <a:pt x="120" y="644"/>
                      <a:pt x="155" y="644"/>
                    </a:cubicBezTo>
                    <a:cubicBezTo>
                      <a:pt x="157" y="644"/>
                      <a:pt x="159" y="644"/>
                      <a:pt x="161" y="644"/>
                    </a:cubicBezTo>
                    <a:lnTo>
                      <a:pt x="168" y="644"/>
                    </a:lnTo>
                    <a:cubicBezTo>
                      <a:pt x="572" y="574"/>
                      <a:pt x="4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4"/>
              <p:cNvSpPr/>
              <p:nvPr/>
            </p:nvSpPr>
            <p:spPr>
              <a:xfrm>
                <a:off x="6619925" y="1528735"/>
                <a:ext cx="373486" cy="300417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2989" extrusionOk="0">
                    <a:moveTo>
                      <a:pt x="1841" y="1"/>
                    </a:moveTo>
                    <a:cubicBezTo>
                      <a:pt x="1610" y="1"/>
                      <a:pt x="1374" y="52"/>
                      <a:pt x="1075" y="158"/>
                    </a:cubicBezTo>
                    <a:cubicBezTo>
                      <a:pt x="483" y="369"/>
                      <a:pt x="177" y="804"/>
                      <a:pt x="75" y="1362"/>
                    </a:cubicBezTo>
                    <a:cubicBezTo>
                      <a:pt x="0" y="1913"/>
                      <a:pt x="68" y="2478"/>
                      <a:pt x="293" y="2988"/>
                    </a:cubicBezTo>
                    <a:cubicBezTo>
                      <a:pt x="354" y="2981"/>
                      <a:pt x="409" y="2954"/>
                      <a:pt x="443" y="2907"/>
                    </a:cubicBezTo>
                    <a:cubicBezTo>
                      <a:pt x="477" y="2866"/>
                      <a:pt x="511" y="2832"/>
                      <a:pt x="545" y="2791"/>
                    </a:cubicBezTo>
                    <a:cubicBezTo>
                      <a:pt x="674" y="2702"/>
                      <a:pt x="1089" y="2791"/>
                      <a:pt x="1164" y="2614"/>
                    </a:cubicBezTo>
                    <a:cubicBezTo>
                      <a:pt x="1245" y="2437"/>
                      <a:pt x="919" y="1872"/>
                      <a:pt x="919" y="1872"/>
                    </a:cubicBezTo>
                    <a:cubicBezTo>
                      <a:pt x="919" y="1872"/>
                      <a:pt x="1225" y="1798"/>
                      <a:pt x="1470" y="1328"/>
                    </a:cubicBezTo>
                    <a:cubicBezTo>
                      <a:pt x="1552" y="1172"/>
                      <a:pt x="1531" y="920"/>
                      <a:pt x="1688" y="750"/>
                    </a:cubicBezTo>
                    <a:cubicBezTo>
                      <a:pt x="1858" y="566"/>
                      <a:pt x="2171" y="587"/>
                      <a:pt x="2252" y="321"/>
                    </a:cubicBezTo>
                    <a:cubicBezTo>
                      <a:pt x="2314" y="450"/>
                      <a:pt x="2409" y="553"/>
                      <a:pt x="2531" y="614"/>
                    </a:cubicBezTo>
                    <a:cubicBezTo>
                      <a:pt x="2674" y="682"/>
                      <a:pt x="2838" y="661"/>
                      <a:pt x="2953" y="743"/>
                    </a:cubicBezTo>
                    <a:cubicBezTo>
                      <a:pt x="3069" y="831"/>
                      <a:pt x="3130" y="1056"/>
                      <a:pt x="3348" y="1138"/>
                    </a:cubicBezTo>
                    <a:cubicBezTo>
                      <a:pt x="3413" y="1164"/>
                      <a:pt x="3465" y="1174"/>
                      <a:pt x="3507" y="1174"/>
                    </a:cubicBezTo>
                    <a:cubicBezTo>
                      <a:pt x="3605" y="1174"/>
                      <a:pt x="3644" y="1122"/>
                      <a:pt x="3654" y="1117"/>
                    </a:cubicBezTo>
                    <a:cubicBezTo>
                      <a:pt x="3715" y="1083"/>
                      <a:pt x="3491" y="954"/>
                      <a:pt x="3484" y="879"/>
                    </a:cubicBezTo>
                    <a:cubicBezTo>
                      <a:pt x="3470" y="825"/>
                      <a:pt x="3443" y="777"/>
                      <a:pt x="3409" y="736"/>
                    </a:cubicBezTo>
                    <a:cubicBezTo>
                      <a:pt x="3191" y="464"/>
                      <a:pt x="2892" y="253"/>
                      <a:pt x="2559" y="144"/>
                    </a:cubicBezTo>
                    <a:cubicBezTo>
                      <a:pt x="2289" y="50"/>
                      <a:pt x="2067" y="1"/>
                      <a:pt x="1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4"/>
              <p:cNvSpPr/>
              <p:nvPr/>
            </p:nvSpPr>
            <p:spPr>
              <a:xfrm>
                <a:off x="6626056" y="1767340"/>
                <a:ext cx="99904" cy="9598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55" extrusionOk="0">
                    <a:moveTo>
                      <a:pt x="399" y="0"/>
                    </a:moveTo>
                    <a:cubicBezTo>
                      <a:pt x="320" y="0"/>
                      <a:pt x="246" y="23"/>
                      <a:pt x="184" y="70"/>
                    </a:cubicBezTo>
                    <a:cubicBezTo>
                      <a:pt x="7" y="213"/>
                      <a:pt x="1" y="505"/>
                      <a:pt x="178" y="730"/>
                    </a:cubicBezTo>
                    <a:cubicBezTo>
                      <a:pt x="287" y="875"/>
                      <a:pt x="445" y="954"/>
                      <a:pt x="591" y="954"/>
                    </a:cubicBezTo>
                    <a:cubicBezTo>
                      <a:pt x="671" y="954"/>
                      <a:pt x="747" y="930"/>
                      <a:pt x="810" y="880"/>
                    </a:cubicBezTo>
                    <a:cubicBezTo>
                      <a:pt x="987" y="743"/>
                      <a:pt x="994" y="451"/>
                      <a:pt x="817" y="226"/>
                    </a:cubicBezTo>
                    <a:cubicBezTo>
                      <a:pt x="706" y="80"/>
                      <a:pt x="546" y="0"/>
                      <a:pt x="399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645856" y="1797693"/>
                <a:ext cx="48244" cy="41711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15" extrusionOk="0">
                    <a:moveTo>
                      <a:pt x="178" y="1"/>
                    </a:moveTo>
                    <a:cubicBezTo>
                      <a:pt x="171" y="1"/>
                      <a:pt x="164" y="3"/>
                      <a:pt x="157" y="6"/>
                    </a:cubicBezTo>
                    <a:cubicBezTo>
                      <a:pt x="1" y="149"/>
                      <a:pt x="96" y="407"/>
                      <a:pt x="307" y="414"/>
                    </a:cubicBezTo>
                    <a:cubicBezTo>
                      <a:pt x="362" y="407"/>
                      <a:pt x="416" y="387"/>
                      <a:pt x="464" y="353"/>
                    </a:cubicBezTo>
                    <a:cubicBezTo>
                      <a:pt x="479" y="332"/>
                      <a:pt x="463" y="303"/>
                      <a:pt x="442" y="303"/>
                    </a:cubicBezTo>
                    <a:cubicBezTo>
                      <a:pt x="436" y="303"/>
                      <a:pt x="429" y="306"/>
                      <a:pt x="423" y="312"/>
                    </a:cubicBezTo>
                    <a:cubicBezTo>
                      <a:pt x="387" y="343"/>
                      <a:pt x="349" y="357"/>
                      <a:pt x="313" y="357"/>
                    </a:cubicBezTo>
                    <a:cubicBezTo>
                      <a:pt x="174" y="357"/>
                      <a:pt x="58" y="165"/>
                      <a:pt x="198" y="47"/>
                    </a:cubicBezTo>
                    <a:cubicBezTo>
                      <a:pt x="205" y="33"/>
                      <a:pt x="205" y="20"/>
                      <a:pt x="198" y="6"/>
                    </a:cubicBezTo>
                    <a:cubicBezTo>
                      <a:pt x="191" y="3"/>
                      <a:pt x="185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05864" y="1734474"/>
                <a:ext cx="30253" cy="4161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14" extrusionOk="0">
                    <a:moveTo>
                      <a:pt x="111" y="1"/>
                    </a:moveTo>
                    <a:cubicBezTo>
                      <a:pt x="106" y="1"/>
                      <a:pt x="101" y="1"/>
                      <a:pt x="96" y="2"/>
                    </a:cubicBezTo>
                    <a:cubicBezTo>
                      <a:pt x="28" y="23"/>
                      <a:pt x="1" y="132"/>
                      <a:pt x="28" y="240"/>
                    </a:cubicBezTo>
                    <a:cubicBezTo>
                      <a:pt x="53" y="338"/>
                      <a:pt x="126" y="414"/>
                      <a:pt x="185" y="414"/>
                    </a:cubicBezTo>
                    <a:cubicBezTo>
                      <a:pt x="192" y="414"/>
                      <a:pt x="199" y="413"/>
                      <a:pt x="205" y="411"/>
                    </a:cubicBezTo>
                    <a:cubicBezTo>
                      <a:pt x="273" y="390"/>
                      <a:pt x="300" y="288"/>
                      <a:pt x="273" y="172"/>
                    </a:cubicBezTo>
                    <a:cubicBezTo>
                      <a:pt x="242" y="72"/>
                      <a:pt x="170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6920141" y="1703518"/>
                <a:ext cx="30856" cy="41108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09" extrusionOk="0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34" y="18"/>
                      <a:pt x="0" y="127"/>
                      <a:pt x="34" y="235"/>
                    </a:cubicBezTo>
                    <a:cubicBezTo>
                      <a:pt x="64" y="338"/>
                      <a:pt x="132" y="409"/>
                      <a:pt x="190" y="409"/>
                    </a:cubicBezTo>
                    <a:cubicBezTo>
                      <a:pt x="197" y="409"/>
                      <a:pt x="204" y="408"/>
                      <a:pt x="211" y="406"/>
                    </a:cubicBezTo>
                    <a:cubicBezTo>
                      <a:pt x="279" y="392"/>
                      <a:pt x="306" y="283"/>
                      <a:pt x="279" y="174"/>
                    </a:cubicBezTo>
                    <a:cubicBezTo>
                      <a:pt x="249" y="71"/>
                      <a:pt x="181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6578918" y="1531550"/>
                <a:ext cx="88246" cy="119101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85" extrusionOk="0">
                    <a:moveTo>
                      <a:pt x="851" y="1"/>
                    </a:moveTo>
                    <a:cubicBezTo>
                      <a:pt x="681" y="14"/>
                      <a:pt x="517" y="144"/>
                      <a:pt x="415" y="348"/>
                    </a:cubicBezTo>
                    <a:cubicBezTo>
                      <a:pt x="381" y="422"/>
                      <a:pt x="347" y="497"/>
                      <a:pt x="327" y="572"/>
                    </a:cubicBezTo>
                    <a:cubicBezTo>
                      <a:pt x="320" y="606"/>
                      <a:pt x="313" y="640"/>
                      <a:pt x="306" y="674"/>
                    </a:cubicBezTo>
                    <a:cubicBezTo>
                      <a:pt x="293" y="735"/>
                      <a:pt x="279" y="790"/>
                      <a:pt x="259" y="851"/>
                    </a:cubicBezTo>
                    <a:cubicBezTo>
                      <a:pt x="211" y="967"/>
                      <a:pt x="129" y="1069"/>
                      <a:pt x="21" y="1130"/>
                    </a:cubicBezTo>
                    <a:cubicBezTo>
                      <a:pt x="0" y="1150"/>
                      <a:pt x="7" y="1184"/>
                      <a:pt x="41" y="1184"/>
                    </a:cubicBezTo>
                    <a:lnTo>
                      <a:pt x="55" y="1184"/>
                    </a:lnTo>
                    <a:cubicBezTo>
                      <a:pt x="170" y="1110"/>
                      <a:pt x="266" y="1001"/>
                      <a:pt x="313" y="872"/>
                    </a:cubicBezTo>
                    <a:cubicBezTo>
                      <a:pt x="334" y="810"/>
                      <a:pt x="354" y="749"/>
                      <a:pt x="361" y="681"/>
                    </a:cubicBezTo>
                    <a:cubicBezTo>
                      <a:pt x="368" y="654"/>
                      <a:pt x="374" y="620"/>
                      <a:pt x="388" y="586"/>
                    </a:cubicBezTo>
                    <a:cubicBezTo>
                      <a:pt x="408" y="511"/>
                      <a:pt x="429" y="443"/>
                      <a:pt x="463" y="375"/>
                    </a:cubicBezTo>
                    <a:cubicBezTo>
                      <a:pt x="558" y="184"/>
                      <a:pt x="701" y="69"/>
                      <a:pt x="851" y="55"/>
                    </a:cubicBezTo>
                    <a:cubicBezTo>
                      <a:pt x="871" y="55"/>
                      <a:pt x="878" y="41"/>
                      <a:pt x="878" y="28"/>
                    </a:cubicBezTo>
                    <a:cubicBezTo>
                      <a:pt x="878" y="14"/>
                      <a:pt x="864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6619925" y="1652058"/>
                <a:ext cx="56887" cy="5256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23" extrusionOk="0">
                    <a:moveTo>
                      <a:pt x="526" y="1"/>
                    </a:moveTo>
                    <a:cubicBezTo>
                      <a:pt x="517" y="1"/>
                      <a:pt x="508" y="6"/>
                      <a:pt x="504" y="20"/>
                    </a:cubicBezTo>
                    <a:cubicBezTo>
                      <a:pt x="395" y="210"/>
                      <a:pt x="225" y="366"/>
                      <a:pt x="28" y="469"/>
                    </a:cubicBezTo>
                    <a:cubicBezTo>
                      <a:pt x="0" y="482"/>
                      <a:pt x="7" y="523"/>
                      <a:pt x="41" y="523"/>
                    </a:cubicBezTo>
                    <a:cubicBezTo>
                      <a:pt x="48" y="523"/>
                      <a:pt x="48" y="523"/>
                      <a:pt x="55" y="516"/>
                    </a:cubicBezTo>
                    <a:cubicBezTo>
                      <a:pt x="266" y="414"/>
                      <a:pt x="436" y="251"/>
                      <a:pt x="552" y="47"/>
                    </a:cubicBezTo>
                    <a:cubicBezTo>
                      <a:pt x="565" y="24"/>
                      <a:pt x="545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6833303" y="1471949"/>
                <a:ext cx="78697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61" extrusionOk="0">
                    <a:moveTo>
                      <a:pt x="282" y="0"/>
                    </a:moveTo>
                    <a:cubicBezTo>
                      <a:pt x="194" y="0"/>
                      <a:pt x="105" y="18"/>
                      <a:pt x="21" y="56"/>
                    </a:cubicBezTo>
                    <a:cubicBezTo>
                      <a:pt x="7" y="63"/>
                      <a:pt x="0" y="77"/>
                      <a:pt x="7" y="90"/>
                    </a:cubicBezTo>
                    <a:cubicBezTo>
                      <a:pt x="12" y="100"/>
                      <a:pt x="21" y="106"/>
                      <a:pt x="30" y="106"/>
                    </a:cubicBezTo>
                    <a:cubicBezTo>
                      <a:pt x="34" y="106"/>
                      <a:pt x="37" y="106"/>
                      <a:pt x="41" y="104"/>
                    </a:cubicBezTo>
                    <a:cubicBezTo>
                      <a:pt x="118" y="71"/>
                      <a:pt x="199" y="55"/>
                      <a:pt x="280" y="55"/>
                    </a:cubicBezTo>
                    <a:cubicBezTo>
                      <a:pt x="448" y="55"/>
                      <a:pt x="613" y="125"/>
                      <a:pt x="728" y="253"/>
                    </a:cubicBezTo>
                    <a:cubicBezTo>
                      <a:pt x="735" y="260"/>
                      <a:pt x="742" y="260"/>
                      <a:pt x="749" y="260"/>
                    </a:cubicBezTo>
                    <a:cubicBezTo>
                      <a:pt x="755" y="260"/>
                      <a:pt x="762" y="260"/>
                      <a:pt x="769" y="253"/>
                    </a:cubicBezTo>
                    <a:cubicBezTo>
                      <a:pt x="783" y="247"/>
                      <a:pt x="783" y="226"/>
                      <a:pt x="769" y="219"/>
                    </a:cubicBezTo>
                    <a:cubicBezTo>
                      <a:pt x="641" y="77"/>
                      <a:pt x="463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6950897" y="1590145"/>
                <a:ext cx="46334" cy="39399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2" extrusionOk="0">
                    <a:moveTo>
                      <a:pt x="33" y="0"/>
                    </a:moveTo>
                    <a:cubicBezTo>
                      <a:pt x="29" y="0"/>
                      <a:pt x="24" y="1"/>
                      <a:pt x="21" y="3"/>
                    </a:cubicBezTo>
                    <a:cubicBezTo>
                      <a:pt x="7" y="10"/>
                      <a:pt x="0" y="30"/>
                      <a:pt x="14" y="44"/>
                    </a:cubicBezTo>
                    <a:cubicBezTo>
                      <a:pt x="96" y="207"/>
                      <a:pt x="238" y="329"/>
                      <a:pt x="415" y="391"/>
                    </a:cubicBezTo>
                    <a:lnTo>
                      <a:pt x="422" y="391"/>
                    </a:lnTo>
                    <a:cubicBezTo>
                      <a:pt x="424" y="391"/>
                      <a:pt x="426" y="391"/>
                      <a:pt x="428" y="391"/>
                    </a:cubicBezTo>
                    <a:cubicBezTo>
                      <a:pt x="457" y="391"/>
                      <a:pt x="461" y="343"/>
                      <a:pt x="429" y="336"/>
                    </a:cubicBezTo>
                    <a:cubicBezTo>
                      <a:pt x="272" y="282"/>
                      <a:pt x="136" y="166"/>
                      <a:pt x="62" y="16"/>
                    </a:cubicBezTo>
                    <a:cubicBezTo>
                      <a:pt x="57" y="6"/>
                      <a:pt x="44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6751188" y="1531348"/>
                <a:ext cx="41108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6" extrusionOk="0">
                    <a:moveTo>
                      <a:pt x="377" y="0"/>
                    </a:moveTo>
                    <a:cubicBezTo>
                      <a:pt x="366" y="0"/>
                      <a:pt x="354" y="8"/>
                      <a:pt x="354" y="23"/>
                    </a:cubicBezTo>
                    <a:cubicBezTo>
                      <a:pt x="341" y="57"/>
                      <a:pt x="320" y="98"/>
                      <a:pt x="300" y="132"/>
                    </a:cubicBezTo>
                    <a:cubicBezTo>
                      <a:pt x="225" y="200"/>
                      <a:pt x="130" y="241"/>
                      <a:pt x="28" y="241"/>
                    </a:cubicBezTo>
                    <a:cubicBezTo>
                      <a:pt x="14" y="248"/>
                      <a:pt x="1" y="261"/>
                      <a:pt x="8" y="275"/>
                    </a:cubicBezTo>
                    <a:cubicBezTo>
                      <a:pt x="8" y="288"/>
                      <a:pt x="14" y="295"/>
                      <a:pt x="35" y="295"/>
                    </a:cubicBezTo>
                    <a:cubicBezTo>
                      <a:pt x="150" y="295"/>
                      <a:pt x="259" y="248"/>
                      <a:pt x="341" y="166"/>
                    </a:cubicBezTo>
                    <a:cubicBezTo>
                      <a:pt x="375" y="125"/>
                      <a:pt x="395" y="84"/>
                      <a:pt x="409" y="37"/>
                    </a:cubicBezTo>
                    <a:cubicBezTo>
                      <a:pt x="409" y="23"/>
                      <a:pt x="402" y="3"/>
                      <a:pt x="389" y="3"/>
                    </a:cubicBezTo>
                    <a:cubicBezTo>
                      <a:pt x="385" y="1"/>
                      <a:pt x="381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6448962" y="1989060"/>
                <a:ext cx="776219" cy="986682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9817" extrusionOk="0">
                    <a:moveTo>
                      <a:pt x="5994" y="0"/>
                    </a:moveTo>
                    <a:lnTo>
                      <a:pt x="5110" y="660"/>
                    </a:lnTo>
                    <a:cubicBezTo>
                      <a:pt x="4989" y="959"/>
                      <a:pt x="4651" y="1068"/>
                      <a:pt x="4256" y="1068"/>
                    </a:cubicBezTo>
                    <a:cubicBezTo>
                      <a:pt x="3744" y="1068"/>
                      <a:pt x="3137" y="885"/>
                      <a:pt x="2783" y="701"/>
                    </a:cubicBezTo>
                    <a:lnTo>
                      <a:pt x="1858" y="905"/>
                    </a:lnTo>
                    <a:lnTo>
                      <a:pt x="756" y="3150"/>
                    </a:lnTo>
                    <a:cubicBezTo>
                      <a:pt x="756" y="3150"/>
                      <a:pt x="1" y="9199"/>
                      <a:pt x="463" y="9593"/>
                    </a:cubicBezTo>
                    <a:cubicBezTo>
                      <a:pt x="620" y="9736"/>
                      <a:pt x="1708" y="9757"/>
                      <a:pt x="2661" y="9811"/>
                    </a:cubicBezTo>
                    <a:cubicBezTo>
                      <a:pt x="2728" y="9815"/>
                      <a:pt x="2797" y="9817"/>
                      <a:pt x="2868" y="9817"/>
                    </a:cubicBezTo>
                    <a:cubicBezTo>
                      <a:pt x="3558" y="9817"/>
                      <a:pt x="4405" y="9653"/>
                      <a:pt x="5096" y="9634"/>
                    </a:cubicBezTo>
                    <a:cubicBezTo>
                      <a:pt x="5333" y="9627"/>
                      <a:pt x="5558" y="9626"/>
                      <a:pt x="5767" y="9626"/>
                    </a:cubicBezTo>
                    <a:cubicBezTo>
                      <a:pt x="5960" y="9626"/>
                      <a:pt x="6139" y="9627"/>
                      <a:pt x="6303" y="9627"/>
                    </a:cubicBezTo>
                    <a:cubicBezTo>
                      <a:pt x="6850" y="9627"/>
                      <a:pt x="7221" y="9612"/>
                      <a:pt x="7321" y="9478"/>
                    </a:cubicBezTo>
                    <a:cubicBezTo>
                      <a:pt x="7723" y="8947"/>
                      <a:pt x="6607" y="4293"/>
                      <a:pt x="6947" y="2824"/>
                    </a:cubicBezTo>
                    <a:lnTo>
                      <a:pt x="59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6771692" y="2224850"/>
                <a:ext cx="289361" cy="278707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773" extrusionOk="0">
                    <a:moveTo>
                      <a:pt x="1332" y="0"/>
                    </a:moveTo>
                    <a:cubicBezTo>
                      <a:pt x="1271" y="0"/>
                      <a:pt x="1209" y="32"/>
                      <a:pt x="1178" y="90"/>
                    </a:cubicBezTo>
                    <a:lnTo>
                      <a:pt x="844" y="695"/>
                    </a:lnTo>
                    <a:cubicBezTo>
                      <a:pt x="824" y="729"/>
                      <a:pt x="797" y="757"/>
                      <a:pt x="763" y="770"/>
                    </a:cubicBezTo>
                    <a:lnTo>
                      <a:pt x="137" y="1056"/>
                    </a:lnTo>
                    <a:cubicBezTo>
                      <a:pt x="28" y="1110"/>
                      <a:pt x="1" y="1247"/>
                      <a:pt x="82" y="1335"/>
                    </a:cubicBezTo>
                    <a:lnTo>
                      <a:pt x="559" y="1838"/>
                    </a:lnTo>
                    <a:cubicBezTo>
                      <a:pt x="579" y="1866"/>
                      <a:pt x="600" y="1900"/>
                      <a:pt x="600" y="1940"/>
                    </a:cubicBezTo>
                    <a:lnTo>
                      <a:pt x="681" y="2621"/>
                    </a:lnTo>
                    <a:cubicBezTo>
                      <a:pt x="692" y="2711"/>
                      <a:pt x="773" y="2772"/>
                      <a:pt x="859" y="2772"/>
                    </a:cubicBezTo>
                    <a:cubicBezTo>
                      <a:pt x="884" y="2772"/>
                      <a:pt x="909" y="2767"/>
                      <a:pt x="933" y="2757"/>
                    </a:cubicBezTo>
                    <a:lnTo>
                      <a:pt x="1552" y="2464"/>
                    </a:lnTo>
                    <a:cubicBezTo>
                      <a:pt x="1574" y="2451"/>
                      <a:pt x="1598" y="2447"/>
                      <a:pt x="1621" y="2447"/>
                    </a:cubicBezTo>
                    <a:cubicBezTo>
                      <a:pt x="1635" y="2447"/>
                      <a:pt x="1648" y="2448"/>
                      <a:pt x="1661" y="2451"/>
                    </a:cubicBezTo>
                    <a:lnTo>
                      <a:pt x="2334" y="2587"/>
                    </a:lnTo>
                    <a:cubicBezTo>
                      <a:pt x="2346" y="2589"/>
                      <a:pt x="2357" y="2590"/>
                      <a:pt x="2367" y="2590"/>
                    </a:cubicBezTo>
                    <a:cubicBezTo>
                      <a:pt x="2475" y="2590"/>
                      <a:pt x="2558" y="2501"/>
                      <a:pt x="2545" y="2390"/>
                    </a:cubicBezTo>
                    <a:lnTo>
                      <a:pt x="2464" y="1709"/>
                    </a:lnTo>
                    <a:cubicBezTo>
                      <a:pt x="2457" y="1675"/>
                      <a:pt x="2464" y="1634"/>
                      <a:pt x="2484" y="1600"/>
                    </a:cubicBezTo>
                    <a:lnTo>
                      <a:pt x="2824" y="1002"/>
                    </a:lnTo>
                    <a:cubicBezTo>
                      <a:pt x="2879" y="900"/>
                      <a:pt x="2817" y="770"/>
                      <a:pt x="2702" y="750"/>
                    </a:cubicBezTo>
                    <a:lnTo>
                      <a:pt x="2021" y="621"/>
                    </a:lnTo>
                    <a:cubicBezTo>
                      <a:pt x="1987" y="614"/>
                      <a:pt x="1953" y="593"/>
                      <a:pt x="1926" y="566"/>
                    </a:cubicBezTo>
                    <a:lnTo>
                      <a:pt x="1457" y="56"/>
                    </a:lnTo>
                    <a:cubicBezTo>
                      <a:pt x="1425" y="18"/>
                      <a:pt x="1379" y="0"/>
                      <a:pt x="1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6211664" y="2080019"/>
                <a:ext cx="424041" cy="866676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8623" extrusionOk="0">
                    <a:moveTo>
                      <a:pt x="4219" y="0"/>
                    </a:moveTo>
                    <a:cubicBezTo>
                      <a:pt x="4219" y="0"/>
                      <a:pt x="3450" y="211"/>
                      <a:pt x="3035" y="524"/>
                    </a:cubicBezTo>
                    <a:cubicBezTo>
                      <a:pt x="2654" y="817"/>
                      <a:pt x="1021" y="4831"/>
                      <a:pt x="375" y="6566"/>
                    </a:cubicBezTo>
                    <a:cubicBezTo>
                      <a:pt x="307" y="6742"/>
                      <a:pt x="218" y="7171"/>
                      <a:pt x="218" y="7171"/>
                    </a:cubicBezTo>
                    <a:cubicBezTo>
                      <a:pt x="218" y="7171"/>
                      <a:pt x="1" y="7430"/>
                      <a:pt x="28" y="7702"/>
                    </a:cubicBezTo>
                    <a:cubicBezTo>
                      <a:pt x="41" y="7847"/>
                      <a:pt x="1202" y="8623"/>
                      <a:pt x="1362" y="8623"/>
                    </a:cubicBezTo>
                    <a:cubicBezTo>
                      <a:pt x="1368" y="8623"/>
                      <a:pt x="1372" y="8622"/>
                      <a:pt x="1375" y="8620"/>
                    </a:cubicBezTo>
                    <a:cubicBezTo>
                      <a:pt x="1593" y="8491"/>
                      <a:pt x="1606" y="8035"/>
                      <a:pt x="1606" y="8035"/>
                    </a:cubicBezTo>
                    <a:cubicBezTo>
                      <a:pt x="1742" y="7838"/>
                      <a:pt x="1878" y="7640"/>
                      <a:pt x="1994" y="7430"/>
                    </a:cubicBezTo>
                    <a:cubicBezTo>
                      <a:pt x="2123" y="7185"/>
                      <a:pt x="3579" y="3313"/>
                      <a:pt x="3579" y="3313"/>
                    </a:cubicBezTo>
                    <a:lnTo>
                      <a:pt x="42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7052108" y="1529439"/>
                <a:ext cx="660636" cy="944469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9397" extrusionOk="0">
                    <a:moveTo>
                      <a:pt x="5189" y="1"/>
                    </a:moveTo>
                    <a:cubicBezTo>
                      <a:pt x="5171" y="1"/>
                      <a:pt x="5156" y="3"/>
                      <a:pt x="5144" y="8"/>
                    </a:cubicBezTo>
                    <a:cubicBezTo>
                      <a:pt x="4933" y="83"/>
                      <a:pt x="4470" y="886"/>
                      <a:pt x="4470" y="886"/>
                    </a:cubicBezTo>
                    <a:cubicBezTo>
                      <a:pt x="4259" y="1056"/>
                      <a:pt x="4069" y="1260"/>
                      <a:pt x="3906" y="1478"/>
                    </a:cubicBezTo>
                    <a:cubicBezTo>
                      <a:pt x="3824" y="1607"/>
                      <a:pt x="2729" y="2981"/>
                      <a:pt x="2729" y="2981"/>
                    </a:cubicBezTo>
                    <a:lnTo>
                      <a:pt x="0" y="4573"/>
                    </a:lnTo>
                    <a:lnTo>
                      <a:pt x="653" y="9397"/>
                    </a:lnTo>
                    <a:cubicBezTo>
                      <a:pt x="653" y="9397"/>
                      <a:pt x="987" y="7614"/>
                      <a:pt x="1347" y="7172"/>
                    </a:cubicBezTo>
                    <a:cubicBezTo>
                      <a:pt x="1701" y="6723"/>
                      <a:pt x="3919" y="5424"/>
                      <a:pt x="4341" y="5043"/>
                    </a:cubicBezTo>
                    <a:cubicBezTo>
                      <a:pt x="4770" y="4655"/>
                      <a:pt x="5906" y="2525"/>
                      <a:pt x="5974" y="2362"/>
                    </a:cubicBezTo>
                    <a:cubicBezTo>
                      <a:pt x="6069" y="2110"/>
                      <a:pt x="6130" y="1852"/>
                      <a:pt x="6144" y="1580"/>
                    </a:cubicBezTo>
                    <a:cubicBezTo>
                      <a:pt x="6144" y="1580"/>
                      <a:pt x="6573" y="933"/>
                      <a:pt x="6511" y="756"/>
                    </a:cubicBezTo>
                    <a:cubicBezTo>
                      <a:pt x="6454" y="584"/>
                      <a:pt x="5474" y="1"/>
                      <a:pt x="51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6706060" y="2051274"/>
                <a:ext cx="260616" cy="74577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742" extrusionOk="0">
                    <a:moveTo>
                      <a:pt x="2552" y="0"/>
                    </a:moveTo>
                    <a:cubicBezTo>
                      <a:pt x="2532" y="0"/>
                      <a:pt x="2518" y="21"/>
                      <a:pt x="2518" y="41"/>
                    </a:cubicBezTo>
                    <a:cubicBezTo>
                      <a:pt x="2511" y="198"/>
                      <a:pt x="2443" y="347"/>
                      <a:pt x="2327" y="463"/>
                    </a:cubicBezTo>
                    <a:cubicBezTo>
                      <a:pt x="2197" y="594"/>
                      <a:pt x="1991" y="662"/>
                      <a:pt x="1728" y="662"/>
                    </a:cubicBezTo>
                    <a:cubicBezTo>
                      <a:pt x="1704" y="662"/>
                      <a:pt x="1679" y="661"/>
                      <a:pt x="1654" y="660"/>
                    </a:cubicBezTo>
                    <a:cubicBezTo>
                      <a:pt x="1089" y="647"/>
                      <a:pt x="538" y="477"/>
                      <a:pt x="69" y="170"/>
                    </a:cubicBezTo>
                    <a:cubicBezTo>
                      <a:pt x="61" y="165"/>
                      <a:pt x="52" y="163"/>
                      <a:pt x="44" y="163"/>
                    </a:cubicBezTo>
                    <a:cubicBezTo>
                      <a:pt x="30" y="163"/>
                      <a:pt x="18" y="169"/>
                      <a:pt x="14" y="177"/>
                    </a:cubicBezTo>
                    <a:cubicBezTo>
                      <a:pt x="1" y="198"/>
                      <a:pt x="1" y="218"/>
                      <a:pt x="21" y="232"/>
                    </a:cubicBezTo>
                    <a:cubicBezTo>
                      <a:pt x="48" y="252"/>
                      <a:pt x="661" y="701"/>
                      <a:pt x="1654" y="742"/>
                    </a:cubicBezTo>
                    <a:lnTo>
                      <a:pt x="1715" y="742"/>
                    </a:lnTo>
                    <a:cubicBezTo>
                      <a:pt x="2008" y="742"/>
                      <a:pt x="2232" y="660"/>
                      <a:pt x="2389" y="517"/>
                    </a:cubicBezTo>
                    <a:cubicBezTo>
                      <a:pt x="2511" y="388"/>
                      <a:pt x="2586" y="218"/>
                      <a:pt x="2593" y="41"/>
                    </a:cubicBezTo>
                    <a:cubicBezTo>
                      <a:pt x="2593" y="14"/>
                      <a:pt x="2572" y="0"/>
                      <a:pt x="2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7514442" y="1623313"/>
                <a:ext cx="151766" cy="6492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646" extrusionOk="0">
                    <a:moveTo>
                      <a:pt x="60" y="0"/>
                    </a:moveTo>
                    <a:cubicBezTo>
                      <a:pt x="23" y="0"/>
                      <a:pt x="1" y="57"/>
                      <a:pt x="47" y="74"/>
                    </a:cubicBezTo>
                    <a:cubicBezTo>
                      <a:pt x="707" y="380"/>
                      <a:pt x="1442" y="646"/>
                      <a:pt x="1449" y="646"/>
                    </a:cubicBezTo>
                    <a:lnTo>
                      <a:pt x="1462" y="646"/>
                    </a:lnTo>
                    <a:cubicBezTo>
                      <a:pt x="1476" y="646"/>
                      <a:pt x="1496" y="639"/>
                      <a:pt x="1503" y="618"/>
                    </a:cubicBezTo>
                    <a:cubicBezTo>
                      <a:pt x="1510" y="598"/>
                      <a:pt x="1496" y="578"/>
                      <a:pt x="1476" y="571"/>
                    </a:cubicBezTo>
                    <a:cubicBezTo>
                      <a:pt x="1469" y="571"/>
                      <a:pt x="734" y="312"/>
                      <a:pt x="81" y="6"/>
                    </a:cubicBezTo>
                    <a:cubicBezTo>
                      <a:pt x="74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7331920" y="1835082"/>
                <a:ext cx="31358" cy="96588"/>
              </a:xfrm>
              <a:custGeom>
                <a:avLst/>
                <a:gdLst/>
                <a:ahLst/>
                <a:cxnLst/>
                <a:rect l="l" t="t" r="r" b="b"/>
                <a:pathLst>
                  <a:path w="312" h="961" extrusionOk="0">
                    <a:moveTo>
                      <a:pt x="53" y="0"/>
                    </a:moveTo>
                    <a:cubicBezTo>
                      <a:pt x="26" y="0"/>
                      <a:pt x="1" y="28"/>
                      <a:pt x="19" y="56"/>
                    </a:cubicBezTo>
                    <a:cubicBezTo>
                      <a:pt x="74" y="151"/>
                      <a:pt x="128" y="246"/>
                      <a:pt x="183" y="342"/>
                    </a:cubicBezTo>
                    <a:cubicBezTo>
                      <a:pt x="155" y="328"/>
                      <a:pt x="135" y="314"/>
                      <a:pt x="108" y="308"/>
                    </a:cubicBezTo>
                    <a:cubicBezTo>
                      <a:pt x="101" y="304"/>
                      <a:pt x="94" y="303"/>
                      <a:pt x="88" y="303"/>
                    </a:cubicBezTo>
                    <a:cubicBezTo>
                      <a:pt x="82" y="303"/>
                      <a:pt x="77" y="304"/>
                      <a:pt x="74" y="308"/>
                    </a:cubicBezTo>
                    <a:cubicBezTo>
                      <a:pt x="60" y="314"/>
                      <a:pt x="53" y="321"/>
                      <a:pt x="53" y="335"/>
                    </a:cubicBezTo>
                    <a:cubicBezTo>
                      <a:pt x="40" y="532"/>
                      <a:pt x="53" y="729"/>
                      <a:pt x="81" y="927"/>
                    </a:cubicBezTo>
                    <a:cubicBezTo>
                      <a:pt x="81" y="947"/>
                      <a:pt x="101" y="961"/>
                      <a:pt x="121" y="961"/>
                    </a:cubicBezTo>
                    <a:cubicBezTo>
                      <a:pt x="149" y="961"/>
                      <a:pt x="162" y="940"/>
                      <a:pt x="155" y="920"/>
                    </a:cubicBezTo>
                    <a:cubicBezTo>
                      <a:pt x="135" y="750"/>
                      <a:pt x="121" y="573"/>
                      <a:pt x="128" y="403"/>
                    </a:cubicBezTo>
                    <a:lnTo>
                      <a:pt x="128" y="403"/>
                    </a:lnTo>
                    <a:cubicBezTo>
                      <a:pt x="169" y="423"/>
                      <a:pt x="203" y="444"/>
                      <a:pt x="244" y="471"/>
                    </a:cubicBezTo>
                    <a:cubicBezTo>
                      <a:pt x="251" y="478"/>
                      <a:pt x="264" y="478"/>
                      <a:pt x="278" y="478"/>
                    </a:cubicBezTo>
                    <a:cubicBezTo>
                      <a:pt x="285" y="471"/>
                      <a:pt x="298" y="464"/>
                      <a:pt x="298" y="457"/>
                    </a:cubicBezTo>
                    <a:cubicBezTo>
                      <a:pt x="312" y="430"/>
                      <a:pt x="305" y="403"/>
                      <a:pt x="291" y="382"/>
                    </a:cubicBezTo>
                    <a:cubicBezTo>
                      <a:pt x="230" y="260"/>
                      <a:pt x="162" y="138"/>
                      <a:pt x="87" y="22"/>
                    </a:cubicBezTo>
                    <a:cubicBezTo>
                      <a:pt x="79" y="7"/>
                      <a:pt x="66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7171711" y="2133589"/>
                <a:ext cx="51058" cy="13045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298" extrusionOk="0">
                    <a:moveTo>
                      <a:pt x="456" y="0"/>
                    </a:moveTo>
                    <a:cubicBezTo>
                      <a:pt x="442" y="0"/>
                      <a:pt x="428" y="8"/>
                      <a:pt x="423" y="25"/>
                    </a:cubicBezTo>
                    <a:cubicBezTo>
                      <a:pt x="416" y="32"/>
                      <a:pt x="171" y="705"/>
                      <a:pt x="8" y="1250"/>
                    </a:cubicBezTo>
                    <a:cubicBezTo>
                      <a:pt x="1" y="1270"/>
                      <a:pt x="15" y="1290"/>
                      <a:pt x="35" y="1297"/>
                    </a:cubicBezTo>
                    <a:lnTo>
                      <a:pt x="49" y="1297"/>
                    </a:lnTo>
                    <a:cubicBezTo>
                      <a:pt x="62" y="1297"/>
                      <a:pt x="76" y="1290"/>
                      <a:pt x="83" y="1270"/>
                    </a:cubicBezTo>
                    <a:cubicBezTo>
                      <a:pt x="246" y="726"/>
                      <a:pt x="491" y="59"/>
                      <a:pt x="491" y="52"/>
                    </a:cubicBezTo>
                    <a:cubicBezTo>
                      <a:pt x="508" y="22"/>
                      <a:pt x="482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6269958" y="2810005"/>
                <a:ext cx="96387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752" extrusionOk="0">
                    <a:moveTo>
                      <a:pt x="55" y="0"/>
                    </a:moveTo>
                    <a:cubicBezTo>
                      <a:pt x="24" y="0"/>
                      <a:pt x="1" y="44"/>
                      <a:pt x="33" y="71"/>
                    </a:cubicBezTo>
                    <a:lnTo>
                      <a:pt x="890" y="738"/>
                    </a:lnTo>
                    <a:cubicBezTo>
                      <a:pt x="897" y="745"/>
                      <a:pt x="904" y="752"/>
                      <a:pt x="917" y="752"/>
                    </a:cubicBezTo>
                    <a:cubicBezTo>
                      <a:pt x="931" y="752"/>
                      <a:pt x="938" y="745"/>
                      <a:pt x="945" y="738"/>
                    </a:cubicBezTo>
                    <a:cubicBezTo>
                      <a:pt x="958" y="718"/>
                      <a:pt x="958" y="690"/>
                      <a:pt x="938" y="684"/>
                    </a:cubicBezTo>
                    <a:lnTo>
                      <a:pt x="81" y="10"/>
                    </a:lnTo>
                    <a:cubicBezTo>
                      <a:pt x="72" y="3"/>
                      <a:pt x="64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6492683" y="2114191"/>
                <a:ext cx="117795" cy="503342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5008" extrusionOk="0">
                    <a:moveTo>
                      <a:pt x="620" y="0"/>
                    </a:moveTo>
                    <a:cubicBezTo>
                      <a:pt x="590" y="0"/>
                      <a:pt x="560" y="42"/>
                      <a:pt x="586" y="68"/>
                    </a:cubicBezTo>
                    <a:cubicBezTo>
                      <a:pt x="892" y="436"/>
                      <a:pt x="1062" y="885"/>
                      <a:pt x="1076" y="1361"/>
                    </a:cubicBezTo>
                    <a:cubicBezTo>
                      <a:pt x="1083" y="1871"/>
                      <a:pt x="804" y="2592"/>
                      <a:pt x="668" y="2939"/>
                    </a:cubicBezTo>
                    <a:cubicBezTo>
                      <a:pt x="634" y="3021"/>
                      <a:pt x="613" y="3082"/>
                      <a:pt x="600" y="3116"/>
                    </a:cubicBezTo>
                    <a:cubicBezTo>
                      <a:pt x="484" y="3497"/>
                      <a:pt x="8" y="4940"/>
                      <a:pt x="8" y="4953"/>
                    </a:cubicBezTo>
                    <a:cubicBezTo>
                      <a:pt x="1" y="4974"/>
                      <a:pt x="8" y="5001"/>
                      <a:pt x="28" y="5008"/>
                    </a:cubicBezTo>
                    <a:lnTo>
                      <a:pt x="42" y="5008"/>
                    </a:lnTo>
                    <a:cubicBezTo>
                      <a:pt x="62" y="5008"/>
                      <a:pt x="76" y="4994"/>
                      <a:pt x="83" y="4980"/>
                    </a:cubicBezTo>
                    <a:cubicBezTo>
                      <a:pt x="89" y="4967"/>
                      <a:pt x="559" y="3518"/>
                      <a:pt x="681" y="3137"/>
                    </a:cubicBezTo>
                    <a:cubicBezTo>
                      <a:pt x="688" y="3110"/>
                      <a:pt x="715" y="3048"/>
                      <a:pt x="743" y="2967"/>
                    </a:cubicBezTo>
                    <a:cubicBezTo>
                      <a:pt x="879" y="2620"/>
                      <a:pt x="1171" y="1885"/>
                      <a:pt x="1158" y="1361"/>
                    </a:cubicBezTo>
                    <a:cubicBezTo>
                      <a:pt x="1144" y="864"/>
                      <a:pt x="967" y="388"/>
                      <a:pt x="647" y="14"/>
                    </a:cubicBezTo>
                    <a:cubicBezTo>
                      <a:pt x="639" y="4"/>
                      <a:pt x="630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7008990" y="2019815"/>
                <a:ext cx="149153" cy="34815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464" extrusionOk="0">
                    <a:moveTo>
                      <a:pt x="48" y="0"/>
                    </a:moveTo>
                    <a:cubicBezTo>
                      <a:pt x="28" y="0"/>
                      <a:pt x="7" y="14"/>
                      <a:pt x="1" y="34"/>
                    </a:cubicBezTo>
                    <a:cubicBezTo>
                      <a:pt x="1" y="55"/>
                      <a:pt x="14" y="75"/>
                      <a:pt x="35" y="75"/>
                    </a:cubicBezTo>
                    <a:cubicBezTo>
                      <a:pt x="41" y="82"/>
                      <a:pt x="688" y="170"/>
                      <a:pt x="987" y="912"/>
                    </a:cubicBezTo>
                    <a:cubicBezTo>
                      <a:pt x="1402" y="1946"/>
                      <a:pt x="1205" y="3409"/>
                      <a:pt x="1205" y="3423"/>
                    </a:cubicBezTo>
                    <a:cubicBezTo>
                      <a:pt x="1205" y="3443"/>
                      <a:pt x="1218" y="3463"/>
                      <a:pt x="1239" y="3463"/>
                    </a:cubicBezTo>
                    <a:lnTo>
                      <a:pt x="1246" y="3463"/>
                    </a:lnTo>
                    <a:cubicBezTo>
                      <a:pt x="1266" y="3463"/>
                      <a:pt x="1280" y="3450"/>
                      <a:pt x="1287" y="3429"/>
                    </a:cubicBezTo>
                    <a:cubicBezTo>
                      <a:pt x="1287" y="3416"/>
                      <a:pt x="1484" y="1933"/>
                      <a:pt x="1055" y="885"/>
                    </a:cubicBezTo>
                    <a:cubicBezTo>
                      <a:pt x="742" y="102"/>
                      <a:pt x="55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" name="Google Shape;278;p34"/>
          <p:cNvGrpSpPr/>
          <p:nvPr/>
        </p:nvGrpSpPr>
        <p:grpSpPr>
          <a:xfrm>
            <a:off x="6627800" y="539500"/>
            <a:ext cx="489400" cy="529168"/>
            <a:chOff x="6627800" y="539500"/>
            <a:chExt cx="489400" cy="529168"/>
          </a:xfrm>
        </p:grpSpPr>
        <p:sp>
          <p:nvSpPr>
            <p:cNvPr id="279" name="Google Shape;279;p34"/>
            <p:cNvSpPr/>
            <p:nvPr/>
          </p:nvSpPr>
          <p:spPr>
            <a:xfrm>
              <a:off x="6627800" y="885668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6934200" y="5395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4"/>
          <p:cNvSpPr/>
          <p:nvPr/>
        </p:nvSpPr>
        <p:spPr>
          <a:xfrm>
            <a:off x="8247775" y="29832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636A4-5DD7-12D9-A765-5D75BC238E9D}"/>
              </a:ext>
            </a:extLst>
          </p:cNvPr>
          <p:cNvSpPr txBox="1"/>
          <p:nvPr/>
        </p:nvSpPr>
        <p:spPr>
          <a:xfrm>
            <a:off x="393556" y="2170907"/>
            <a:ext cx="5023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Nunito" pitchFamily="2" charset="0"/>
              </a:rPr>
              <a:t>TRAFFIC ANALYSIS OF LONDON</a:t>
            </a:r>
            <a:endParaRPr lang="en-IN" sz="2800" dirty="0">
              <a:latin typeface="Nunito" pitchFamily="2" charset="0"/>
            </a:endParaRPr>
          </a:p>
          <a:p>
            <a:endParaRPr lang="en-IN" sz="3000" dirty="0"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F0A6EB-6D62-E6D9-563C-77C0B415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14196"/>
            <a:ext cx="5023200" cy="730124"/>
          </a:xfrm>
        </p:spPr>
        <p:txBody>
          <a:bodyPr/>
          <a:lstStyle/>
          <a:p>
            <a:r>
              <a:rPr lang="en-IN" sz="2800" dirty="0"/>
              <a:t>MULTIVARIATE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3A90AA-0DB7-AF60-5ED7-1CD91A926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628" y="1113114"/>
            <a:ext cx="4297680" cy="1272243"/>
          </a:xfrm>
        </p:spPr>
        <p:txBody>
          <a:bodyPr/>
          <a:lstStyle/>
          <a:p>
            <a:r>
              <a:rPr lang="en-US" sz="1100" b="1" dirty="0"/>
              <a:t>PCA on Vehicle Types (First 2 Components)</a:t>
            </a:r>
          </a:p>
          <a:p>
            <a:endParaRPr lang="en-US" sz="1100" b="1" dirty="0"/>
          </a:p>
          <a:p>
            <a:r>
              <a:rPr lang="en-US" sz="1100" b="1" dirty="0"/>
              <a:t>Observation:</a:t>
            </a:r>
            <a:r>
              <a:rPr lang="en-US" sz="1100" dirty="0"/>
              <a:t> Data forms continuous gradient from high-volume mixed traffic (left) to low-volume specialized traffic (right); no distinct clusters visible.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58187-93D7-99D7-AD9A-011E26CA6D57}"/>
              </a:ext>
            </a:extLst>
          </p:cNvPr>
          <p:cNvSpPr txBox="1"/>
          <p:nvPr/>
        </p:nvSpPr>
        <p:spPr>
          <a:xfrm>
            <a:off x="731520" y="3837997"/>
            <a:ext cx="4811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Time-Space-Volume 3D Scatter</a:t>
            </a:r>
          </a:p>
          <a:p>
            <a:pPr algn="ctr"/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Observation: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Geographic clustering of traffic patterns with volume varying by London location; some high-volume outliers in specific coordinates.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7D6B5F-425F-A9D0-7270-11A12499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1026941"/>
            <a:ext cx="3798277" cy="236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EF02DA8-1687-22B9-0DEF-0CA225155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43" y="2758144"/>
            <a:ext cx="2806504" cy="21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9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44F6-A6FB-E359-E6FE-ED257297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483" y="318725"/>
            <a:ext cx="5575033" cy="575894"/>
          </a:xfrm>
        </p:spPr>
        <p:txBody>
          <a:bodyPr/>
          <a:lstStyle/>
          <a:p>
            <a:r>
              <a:rPr lang="en-IN" sz="2800" dirty="0"/>
              <a:t>NULL VALUE PERCENTAGE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18C0-1A00-DD5F-3953-D227FD61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833" y="1702190"/>
            <a:ext cx="2138289" cy="225786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300" dirty="0"/>
              <a:t>Total 11 features have null values</a:t>
            </a:r>
            <a:endParaRPr lang="en-IN" sz="900" dirty="0"/>
          </a:p>
          <a:p>
            <a:pPr algn="l">
              <a:buFont typeface="Wingdings" panose="05000000000000000000" pitchFamily="2" charset="2"/>
              <a:buChar char="Ø"/>
            </a:pPr>
            <a:endParaRPr lang="en-IN" sz="13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300" dirty="0"/>
              <a:t>3 features have 1 null value</a:t>
            </a:r>
            <a:endParaRPr lang="en-IN" sz="900" dirty="0"/>
          </a:p>
          <a:p>
            <a:pPr algn="l">
              <a:buFont typeface="Wingdings" panose="05000000000000000000" pitchFamily="2" charset="2"/>
              <a:buChar char="Ø"/>
            </a:pPr>
            <a:endParaRPr lang="en-IN" sz="13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300" dirty="0"/>
              <a:t>Rest 8 have 44% of null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CC77AE-F870-32DB-5C92-363A1AD7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9" y="1175972"/>
            <a:ext cx="5711483" cy="307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6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0914-77E5-1B6F-C7B4-3F640C49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123" y="331472"/>
            <a:ext cx="4477753" cy="512590"/>
          </a:xfrm>
        </p:spPr>
        <p:txBody>
          <a:bodyPr/>
          <a:lstStyle/>
          <a:p>
            <a:r>
              <a:rPr lang="en-IN" sz="2800" dirty="0"/>
              <a:t>HANDLE NULL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2A24A-C1A5-C5D5-09F4-BFBC2C26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780" y="2560310"/>
            <a:ext cx="3971316" cy="2096107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100" dirty="0"/>
              <a:t>4 null valued columns were dropped when dropping 14 repeated columns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11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100" dirty="0"/>
              <a:t>2 columns were useless, so dropped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11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100" dirty="0"/>
              <a:t>3 columns having 1 null value are imputed using its mean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11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100" dirty="0"/>
              <a:t>2 columns with 44% of null values are imputed using its median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B92E6-0D28-6180-2171-817F73F2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8" y="844062"/>
            <a:ext cx="3899344" cy="2764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47E84-D574-CF20-308C-9172A1DB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90" y="947523"/>
            <a:ext cx="3348111" cy="1183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26207-A2DC-0046-A24C-FE47384EA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8" y="3892354"/>
            <a:ext cx="2883273" cy="7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C7D1-1D91-EB4D-D70E-4EFE09666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324438"/>
            <a:ext cx="5023200" cy="505556"/>
          </a:xfrm>
        </p:spPr>
        <p:txBody>
          <a:bodyPr/>
          <a:lstStyle/>
          <a:p>
            <a:r>
              <a:rPr lang="en-IN" sz="2800" dirty="0"/>
              <a:t>OUTLIER HANDLING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1C9635C-144B-1D62-EEF8-80A52454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10322"/>
            <a:ext cx="6934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3C864F-07AC-FEFF-3009-34604ECFA429}"/>
              </a:ext>
            </a:extLst>
          </p:cNvPr>
          <p:cNvSpPr txBox="1">
            <a:spLocks/>
          </p:cNvSpPr>
          <p:nvPr/>
        </p:nvSpPr>
        <p:spPr>
          <a:xfrm>
            <a:off x="2060400" y="324438"/>
            <a:ext cx="5023200" cy="5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sz="2800" dirty="0"/>
              <a:t>OUTLIER HANDLING</a:t>
            </a:r>
          </a:p>
        </p:txBody>
      </p:sp>
      <p:pic>
        <p:nvPicPr>
          <p:cNvPr id="7" name="Picture 6" descr="A group of graphs showing different sizes of data&#10;&#10;AI-generated content may be incorrect.">
            <a:extLst>
              <a:ext uri="{FF2B5EF4-FFF2-40B4-BE49-F238E27FC236}">
                <a16:creationId xmlns:a16="http://schemas.microsoft.com/office/drawing/2014/main" id="{720EAEEB-79AA-57C3-7D1C-E7AEF9E5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97" y="887146"/>
            <a:ext cx="7481206" cy="38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72243B-B1F4-928A-3411-C745694AE2D7}"/>
              </a:ext>
            </a:extLst>
          </p:cNvPr>
          <p:cNvSpPr txBox="1">
            <a:spLocks/>
          </p:cNvSpPr>
          <p:nvPr/>
        </p:nvSpPr>
        <p:spPr>
          <a:xfrm>
            <a:off x="2060400" y="324438"/>
            <a:ext cx="5023200" cy="5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sz="2800" dirty="0"/>
              <a:t>SKEWNESS</a:t>
            </a:r>
          </a:p>
        </p:txBody>
      </p:sp>
      <p:pic>
        <p:nvPicPr>
          <p:cNvPr id="7" name="Picture 6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5D4D8E13-B857-BA90-4DDF-EA21CA86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829994"/>
            <a:ext cx="4572000" cy="1428750"/>
          </a:xfrm>
          <a:prstGeom prst="rect">
            <a:avLst/>
          </a:prstGeom>
        </p:spPr>
      </p:pic>
      <p:pic>
        <p:nvPicPr>
          <p:cNvPr id="8" name="Picture 7" descr="A graph and chart with numbers&#10;&#10;AI-generated content may be incorrect.">
            <a:extLst>
              <a:ext uri="{FF2B5EF4-FFF2-40B4-BE49-F238E27FC236}">
                <a16:creationId xmlns:a16="http://schemas.microsoft.com/office/drawing/2014/main" id="{014185D0-8A5D-2486-D618-BA126C20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00" y="2307981"/>
            <a:ext cx="6731392" cy="26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4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DA267-A6CB-0534-83E3-7C6E79FF25FB}"/>
              </a:ext>
            </a:extLst>
          </p:cNvPr>
          <p:cNvSpPr txBox="1">
            <a:spLocks/>
          </p:cNvSpPr>
          <p:nvPr/>
        </p:nvSpPr>
        <p:spPr>
          <a:xfrm>
            <a:off x="2067434" y="324438"/>
            <a:ext cx="5023200" cy="5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sz="2800" dirty="0"/>
              <a:t>SKEWNESS</a:t>
            </a:r>
          </a:p>
        </p:txBody>
      </p:sp>
      <p:pic>
        <p:nvPicPr>
          <p:cNvPr id="12" name="Picture 11" descr="A graph and a chart&#10;&#10;AI-generated content may be incorrect.">
            <a:extLst>
              <a:ext uri="{FF2B5EF4-FFF2-40B4-BE49-F238E27FC236}">
                <a16:creationId xmlns:a16="http://schemas.microsoft.com/office/drawing/2014/main" id="{91788CA6-2060-4467-7CBF-D53C28E9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2" y="1049888"/>
            <a:ext cx="8430775" cy="27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vehicle type distribution&#10;&#10;AI-generated content may be incorrect.">
            <a:extLst>
              <a:ext uri="{FF2B5EF4-FFF2-40B4-BE49-F238E27FC236}">
                <a16:creationId xmlns:a16="http://schemas.microsoft.com/office/drawing/2014/main" id="{B31A35D4-4A03-9D15-AD22-336CE4A6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883921"/>
            <a:ext cx="5314950" cy="3924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A35E9F-FD3A-34EB-7D6A-18E4C28B5154}"/>
              </a:ext>
            </a:extLst>
          </p:cNvPr>
          <p:cNvSpPr txBox="1">
            <a:spLocks/>
          </p:cNvSpPr>
          <p:nvPr/>
        </p:nvSpPr>
        <p:spPr>
          <a:xfrm>
            <a:off x="2060400" y="261134"/>
            <a:ext cx="5023200" cy="5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sz="28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20860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raffic by road type&#10;&#10;AI-generated content may be incorrect.">
            <a:extLst>
              <a:ext uri="{FF2B5EF4-FFF2-40B4-BE49-F238E27FC236}">
                <a16:creationId xmlns:a16="http://schemas.microsoft.com/office/drawing/2014/main" id="{7141B477-A312-EE14-63B8-292728ED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48" y="866041"/>
            <a:ext cx="5579304" cy="39843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9FFCBD-44DE-DCB9-0051-A64E59C22F73}"/>
              </a:ext>
            </a:extLst>
          </p:cNvPr>
          <p:cNvSpPr txBox="1">
            <a:spLocks/>
          </p:cNvSpPr>
          <p:nvPr/>
        </p:nvSpPr>
        <p:spPr>
          <a:xfrm>
            <a:off x="2060400" y="293152"/>
            <a:ext cx="5023200" cy="50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Nunito"/>
              <a:buNone/>
              <a:defRPr sz="5500" b="1" i="0" u="none" strike="noStrike" cap="none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sz="28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58060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0BE9-3093-91B4-C700-56C15A8CA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821" y="949568"/>
            <a:ext cx="5023200" cy="928469"/>
          </a:xfrm>
        </p:spPr>
        <p:txBody>
          <a:bodyPr/>
          <a:lstStyle/>
          <a:p>
            <a:r>
              <a:rPr lang="en-IN" sz="4000" dirty="0"/>
              <a:t>REVIEW 2</a:t>
            </a:r>
            <a:br>
              <a:rPr lang="en-IN" sz="4000" dirty="0"/>
            </a:br>
            <a:br>
              <a:rPr lang="en-IN" sz="4000" dirty="0"/>
            </a:br>
            <a:r>
              <a:rPr lang="en-US" sz="1800" b="0" dirty="0"/>
              <a:t>Model Building and Evaluation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93C32-440A-7D32-0F8F-2DE64528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681" y="1823378"/>
            <a:ext cx="5023200" cy="20609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- Linear, SVM, DT, RF,AB,ANN</a:t>
            </a:r>
          </a:p>
          <a:p>
            <a:endParaRPr lang="en-US" dirty="0"/>
          </a:p>
          <a:p>
            <a:r>
              <a:rPr lang="en-US" dirty="0"/>
              <a:t>Classification - Logistic, SVM, DT, RF,AB,ANN</a:t>
            </a:r>
          </a:p>
          <a:p>
            <a:endParaRPr lang="en-US" dirty="0"/>
          </a:p>
          <a:p>
            <a:r>
              <a:rPr lang="en-US" dirty="0"/>
              <a:t>Visualization of metrices, tabulation of results</a:t>
            </a:r>
          </a:p>
          <a:p>
            <a:endParaRPr lang="en-IN" dirty="0"/>
          </a:p>
        </p:txBody>
      </p:sp>
      <p:pic>
        <p:nvPicPr>
          <p:cNvPr id="5" name="Picture 4" descr="A graph with a red line and black dots&#10;&#10;AI-generated content may be incorrect.">
            <a:extLst>
              <a:ext uri="{FF2B5EF4-FFF2-40B4-BE49-F238E27FC236}">
                <a16:creationId xmlns:a16="http://schemas.microsoft.com/office/drawing/2014/main" id="{62D9F7E4-A488-9465-275C-EF256310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94881" y="2340806"/>
            <a:ext cx="2748280" cy="19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>
            <a:extLst>
              <a:ext uri="{FF2B5EF4-FFF2-40B4-BE49-F238E27FC236}">
                <a16:creationId xmlns:a16="http://schemas.microsoft.com/office/drawing/2014/main" id="{D9A58409-8059-A0F1-84E5-615F034A67F4}"/>
              </a:ext>
            </a:extLst>
          </p:cNvPr>
          <p:cNvSpPr txBox="1">
            <a:spLocks/>
          </p:cNvSpPr>
          <p:nvPr/>
        </p:nvSpPr>
        <p:spPr>
          <a:xfrm>
            <a:off x="713277" y="1102254"/>
            <a:ext cx="3675900" cy="35292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IN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 Source:  Road Traffic open data</a:t>
            </a:r>
          </a:p>
          <a:p>
            <a:pPr marL="139700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https://roadtraffic.dft.gov.uk/regions/6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Road traffic open data provides street-level data for every junction-to-junction link on the motorway and A road network</a:t>
            </a: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Datasets were chosen</a:t>
            </a: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Raw Counts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Vehicle counts recorded at this count point</a:t>
            </a: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Points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Count point in London details</a:t>
            </a: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1DD70-6E00-BC31-7412-23227FB1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24" y="1568604"/>
            <a:ext cx="3787010" cy="2767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B53B50-9E22-DB2F-1EFA-060D6802BF64}"/>
              </a:ext>
            </a:extLst>
          </p:cNvPr>
          <p:cNvSpPr txBox="1"/>
          <p:nvPr/>
        </p:nvSpPr>
        <p:spPr>
          <a:xfrm>
            <a:off x="2542478" y="364273"/>
            <a:ext cx="40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TRAFFIC DATASET</a:t>
            </a:r>
          </a:p>
        </p:txBody>
      </p:sp>
    </p:spTree>
    <p:extLst>
      <p:ext uri="{BB962C8B-B14F-4D97-AF65-F5344CB8AC3E}">
        <p14:creationId xmlns:p14="http://schemas.microsoft.com/office/powerpoint/2010/main" val="428566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49B0-7629-915B-7A24-00507918C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335429"/>
            <a:ext cx="5023200" cy="723605"/>
          </a:xfrm>
        </p:spPr>
        <p:txBody>
          <a:bodyPr/>
          <a:lstStyle/>
          <a:p>
            <a:r>
              <a:rPr lang="en-IN" sz="2800" dirty="0"/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9F74E-C9DD-2801-4B08-059D1F6F3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25" y="1254442"/>
            <a:ext cx="5023200" cy="1864217"/>
          </a:xfrm>
        </p:spPr>
        <p:txBody>
          <a:bodyPr/>
          <a:lstStyle/>
          <a:p>
            <a:r>
              <a:rPr lang="en-IN" sz="1400" dirty="0"/>
              <a:t>cars_and_taxi feature is chosen to be output for both regression and classification task</a:t>
            </a:r>
          </a:p>
          <a:p>
            <a:endParaRPr lang="en-IN" sz="1400" dirty="0"/>
          </a:p>
          <a:p>
            <a:r>
              <a:rPr lang="en-IN" sz="1400" dirty="0"/>
              <a:t>This represents largest proportion of vehicles travelling in London roads</a:t>
            </a:r>
          </a:p>
          <a:p>
            <a:endParaRPr lang="en-IN" sz="1400" dirty="0"/>
          </a:p>
          <a:p>
            <a:r>
              <a:rPr lang="en-IN" sz="1400" dirty="0"/>
              <a:t>Useful for urban management and congestion control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8BE58-D916-A49B-FAE2-E6D94FFB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05" y="3187457"/>
            <a:ext cx="4030395" cy="162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FA93-A393-6100-3B14-35BF783C6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046" y="303336"/>
            <a:ext cx="4445908" cy="639199"/>
          </a:xfrm>
        </p:spPr>
        <p:txBody>
          <a:bodyPr/>
          <a:lstStyle/>
          <a:p>
            <a:r>
              <a:rPr lang="en-IN" sz="2800" dirty="0"/>
              <a:t>REGRESSION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8333E-5D30-8B90-BBD0-ABA5ABF6E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216" y="3547613"/>
            <a:ext cx="5335882" cy="1215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500" dirty="0"/>
              <a:t>Multilayer Perceptron gave best classification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500" dirty="0"/>
              <a:t>Random Forest Tree gave second best results</a:t>
            </a:r>
          </a:p>
          <a:p>
            <a:endParaRPr lang="en-IN" sz="1500" dirty="0"/>
          </a:p>
          <a:p>
            <a:endParaRPr lang="en-IN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2743A-D019-4C5E-4DE9-049766C6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8" y="1051203"/>
            <a:ext cx="8265163" cy="22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AB1-68CD-F3E0-0871-59D4FB30E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399" y="409722"/>
            <a:ext cx="5023200" cy="457200"/>
          </a:xfrm>
        </p:spPr>
        <p:txBody>
          <a:bodyPr/>
          <a:lstStyle/>
          <a:p>
            <a:r>
              <a:rPr lang="en-IN" sz="2800" dirty="0"/>
              <a:t>REGRESSION METRICS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E3B6BC-D9BE-F792-B1B9-C774E465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" y="1197388"/>
            <a:ext cx="7441809" cy="32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8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DD08-FA53-945F-541A-A8386C86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388183"/>
            <a:ext cx="5023200" cy="618097"/>
          </a:xfrm>
        </p:spPr>
        <p:txBody>
          <a:bodyPr/>
          <a:lstStyle/>
          <a:p>
            <a:r>
              <a:rPr lang="en-IN" sz="2800" dirty="0"/>
              <a:t>CLASSIFICATION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9C2B7-68C3-0620-9FC0-CA01679C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193" y="3701117"/>
            <a:ext cx="5423612" cy="105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400" dirty="0"/>
              <a:t>Random Forest Classifier gave best classification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/>
              <a:t>Multilayer Perceptron gave second best results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EABB-ABAC-8DD0-E58A-FFC1D7FC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7" y="1237293"/>
            <a:ext cx="830638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3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29C-0C04-C782-E040-1EF4B9B7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399" y="414997"/>
            <a:ext cx="5023200" cy="561826"/>
          </a:xfrm>
        </p:spPr>
        <p:txBody>
          <a:bodyPr/>
          <a:lstStyle/>
          <a:p>
            <a:r>
              <a:rPr lang="en-IN" sz="2800" dirty="0"/>
              <a:t>CLASSIFICATION METRICS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0ABEF7-22DA-FDB0-53A3-8F76F76A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" y="1096398"/>
            <a:ext cx="7441809" cy="354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4534-CF8E-7136-30A5-FC6D986B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02861"/>
            <a:ext cx="5023200" cy="730124"/>
          </a:xfrm>
        </p:spPr>
        <p:txBody>
          <a:bodyPr/>
          <a:lstStyle/>
          <a:p>
            <a:r>
              <a:rPr lang="en-IN" sz="2800" dirty="0"/>
              <a:t>UNIVARIATE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DD649-4F78-887B-FCB8-EBA55905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2" y="1176073"/>
            <a:ext cx="4297680" cy="1272243"/>
          </a:xfrm>
        </p:spPr>
        <p:txBody>
          <a:bodyPr/>
          <a:lstStyle/>
          <a:p>
            <a:r>
              <a:rPr lang="en-US" sz="1100" b="1" dirty="0"/>
              <a:t>Hourly Volume Distribution</a:t>
            </a:r>
          </a:p>
          <a:p>
            <a:endParaRPr lang="en-US" sz="1100" dirty="0"/>
          </a:p>
          <a:p>
            <a:pPr algn="l"/>
            <a:r>
              <a:rPr lang="en-US" sz="1100" b="1" dirty="0"/>
              <a:t>Observation</a:t>
            </a:r>
            <a:r>
              <a:rPr lang="en-US" sz="1100" dirty="0"/>
              <a:t>: Most hourly volumes are low (&lt;2000 vehicles), with very few extreme high values.</a:t>
            </a:r>
          </a:p>
          <a:p>
            <a:pPr algn="l"/>
            <a:r>
              <a:rPr lang="en-US" sz="1100" b="1" dirty="0"/>
              <a:t>Importance</a:t>
            </a:r>
            <a:r>
              <a:rPr lang="en-US" sz="1100" dirty="0"/>
              <a:t>: Indicates strong right skew; modeling may require scaling or log transform.</a:t>
            </a:r>
          </a:p>
          <a:p>
            <a:pPr algn="l"/>
            <a:endParaRPr lang="en-IN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16A52-AF54-9D4E-1EF9-2A4189EE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1154434"/>
            <a:ext cx="3608364" cy="20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39EDA-6652-1673-6AB1-83CDBB5F50AB}"/>
              </a:ext>
            </a:extLst>
          </p:cNvPr>
          <p:cNvSpPr txBox="1"/>
          <p:nvPr/>
        </p:nvSpPr>
        <p:spPr>
          <a:xfrm>
            <a:off x="878643" y="3742200"/>
            <a:ext cx="481115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 of Road Types</a:t>
            </a:r>
          </a:p>
          <a:p>
            <a:pPr algn="ctr">
              <a:buNone/>
            </a:pPr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Not much of a class imbalance. 55%-45%</a:t>
            </a:r>
          </a:p>
          <a:p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Importance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Count points are present in all types of roads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5A4FD54-6657-634F-B142-0D3639F3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42" y="2569178"/>
            <a:ext cx="3159296" cy="22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2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AB4ADB-6E29-6412-8D45-26B6302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199225"/>
            <a:ext cx="5023200" cy="730124"/>
          </a:xfrm>
        </p:spPr>
        <p:txBody>
          <a:bodyPr/>
          <a:lstStyle/>
          <a:p>
            <a:r>
              <a:rPr lang="en-IN" sz="2800" dirty="0"/>
              <a:t>UNIVARIATE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B50986-70A1-7021-6C17-C74ADE83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313" y="1794511"/>
            <a:ext cx="3221501" cy="1722411"/>
          </a:xfrm>
        </p:spPr>
        <p:txBody>
          <a:bodyPr/>
          <a:lstStyle/>
          <a:p>
            <a:r>
              <a:rPr lang="en-US" sz="1300" b="1" dirty="0"/>
              <a:t>Local Authority</a:t>
            </a:r>
          </a:p>
          <a:p>
            <a:endParaRPr lang="en-US" sz="1300" dirty="0"/>
          </a:p>
          <a:p>
            <a:r>
              <a:rPr lang="en-US" sz="1300" b="1" dirty="0"/>
              <a:t>Observation</a:t>
            </a:r>
            <a:r>
              <a:rPr lang="en-US" sz="1300" dirty="0"/>
              <a:t>: Few localities have higher traffic volume than others</a:t>
            </a:r>
          </a:p>
          <a:p>
            <a:endParaRPr lang="en-US" sz="1300" dirty="0"/>
          </a:p>
          <a:p>
            <a:r>
              <a:rPr lang="en-US" sz="1300" b="1" dirty="0"/>
              <a:t>Importance</a:t>
            </a:r>
            <a:r>
              <a:rPr lang="en-US" sz="1300" dirty="0"/>
              <a:t>: Signifies which locality to give importance to</a:t>
            </a:r>
          </a:p>
          <a:p>
            <a:endParaRPr lang="en-IN" sz="1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745E99-12E6-7E8D-F65A-A4707CAB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7" y="1316212"/>
            <a:ext cx="5173955" cy="29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0EAD1F-8B46-FDA6-068F-76EE77DC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34395"/>
            <a:ext cx="5023200" cy="730124"/>
          </a:xfrm>
        </p:spPr>
        <p:txBody>
          <a:bodyPr/>
          <a:lstStyle/>
          <a:p>
            <a:r>
              <a:rPr lang="en-IN" sz="2800" dirty="0"/>
              <a:t>UNIVARIATE ANALYSIS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B962FB1-7F9F-43ED-FA2F-450F9F99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3433" y="1779712"/>
            <a:ext cx="3376247" cy="1948226"/>
          </a:xfrm>
        </p:spPr>
        <p:txBody>
          <a:bodyPr/>
          <a:lstStyle/>
          <a:p>
            <a:r>
              <a:rPr lang="en-US" sz="1300" b="1" dirty="0"/>
              <a:t>Vehicle Composition</a:t>
            </a:r>
          </a:p>
          <a:p>
            <a:endParaRPr lang="en-US" sz="1300" dirty="0"/>
          </a:p>
          <a:p>
            <a:r>
              <a:rPr lang="en-US" sz="1300" b="1" dirty="0"/>
              <a:t>Observation</a:t>
            </a:r>
            <a:r>
              <a:rPr lang="en-US" sz="1300" dirty="0"/>
              <a:t>: Cars and taxis have 70% of traffic volume in London</a:t>
            </a:r>
          </a:p>
          <a:p>
            <a:endParaRPr lang="en-US" sz="1300" dirty="0"/>
          </a:p>
          <a:p>
            <a:r>
              <a:rPr lang="en-US" sz="1300" b="1" dirty="0"/>
              <a:t>Importance</a:t>
            </a:r>
            <a:r>
              <a:rPr lang="en-US" sz="1300" dirty="0"/>
              <a:t>: Can indicate class imbalance</a:t>
            </a:r>
          </a:p>
          <a:p>
            <a:pPr algn="l"/>
            <a:endParaRPr lang="en-IN" sz="11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35A16D-2E32-3BE8-D3E1-698805AE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7" y="1234857"/>
            <a:ext cx="5023201" cy="283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EB7E4A-FF7E-4447-9166-D3E0666C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44750"/>
            <a:ext cx="5023200" cy="730124"/>
          </a:xfrm>
        </p:spPr>
        <p:txBody>
          <a:bodyPr/>
          <a:lstStyle/>
          <a:p>
            <a:r>
              <a:rPr lang="en-IN" sz="2800" dirty="0"/>
              <a:t>BIVARIATE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0EFD203-F9C5-5C6B-9DE5-D956BBEC8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465" y="1131468"/>
            <a:ext cx="4079629" cy="1272243"/>
          </a:xfrm>
        </p:spPr>
        <p:txBody>
          <a:bodyPr/>
          <a:lstStyle/>
          <a:p>
            <a:r>
              <a:rPr lang="en-US" sz="1100" b="1" dirty="0"/>
              <a:t>Volume vs Time of Day (7-18h)</a:t>
            </a:r>
          </a:p>
          <a:p>
            <a:endParaRPr lang="en-US" sz="1100" b="1" dirty="0"/>
          </a:p>
          <a:p>
            <a:r>
              <a:rPr lang="en-US" sz="1100" b="1" dirty="0"/>
              <a:t>Observation:</a:t>
            </a:r>
            <a:r>
              <a:rPr lang="en-US" sz="1100" dirty="0"/>
              <a:t> Sensor did not pick before 7am and after 6pm</a:t>
            </a:r>
          </a:p>
          <a:p>
            <a:endParaRPr lang="en-US" sz="1100" dirty="0"/>
          </a:p>
          <a:p>
            <a:r>
              <a:rPr lang="en-US" sz="1100" b="1" dirty="0"/>
              <a:t>Importance:</a:t>
            </a:r>
            <a:r>
              <a:rPr lang="en-US" sz="1100" dirty="0"/>
              <a:t> Essential for traffic signal optimization and workforce scheduling decisions.</a:t>
            </a:r>
          </a:p>
          <a:p>
            <a:pPr algn="l"/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437BE-390D-0F05-E9FB-06CC4087715B}"/>
              </a:ext>
            </a:extLst>
          </p:cNvPr>
          <p:cNvSpPr txBox="1"/>
          <p:nvPr/>
        </p:nvSpPr>
        <p:spPr>
          <a:xfrm>
            <a:off x="1209821" y="3741352"/>
            <a:ext cx="358022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Volume vs Day of Week</a:t>
            </a:r>
          </a:p>
          <a:p>
            <a:pPr algn="ctr"/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Observation: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Saturday and Sunday are not counted</a:t>
            </a:r>
          </a:p>
          <a:p>
            <a:pPr algn="ctr"/>
            <a:b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Importance: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Shows sensor and data source limitations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EF4D23-BDC5-7E3D-121C-1A0F7933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10" y="2662418"/>
            <a:ext cx="3509890" cy="21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9DB8C6-2858-B8C7-35A3-B8CDB80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06" y="1104227"/>
            <a:ext cx="3509890" cy="20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9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B15BF11-3AFF-3AFD-589A-79D2C4B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34396"/>
            <a:ext cx="5023200" cy="730124"/>
          </a:xfrm>
        </p:spPr>
        <p:txBody>
          <a:bodyPr/>
          <a:lstStyle/>
          <a:p>
            <a:r>
              <a:rPr lang="en-IN" sz="2800" dirty="0"/>
              <a:t>BIVARIATE ANALYSIS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176E39D-7256-974E-E49A-90CF2207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8253"/>
            <a:ext cx="5188634" cy="2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030025F-3DD5-815F-B0C9-2047BD47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03" y="1454956"/>
            <a:ext cx="313947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Traffic Volume at 9 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ew peaks in traffic counts are visible around 9 AM, indicating rush-hour spikes.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Capturing these peak periods is important for planning traffic management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44559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8BB8-CA4D-395A-67DF-9E9B25EBB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18930"/>
            <a:ext cx="5023200" cy="688436"/>
          </a:xfrm>
        </p:spPr>
        <p:txBody>
          <a:bodyPr/>
          <a:lstStyle/>
          <a:p>
            <a:r>
              <a:rPr lang="en-IN" sz="2800" dirty="0"/>
              <a:t>BIVARIATE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79C7-1721-D731-B332-C02DA632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46" y="2002446"/>
            <a:ext cx="3557736" cy="1929473"/>
          </a:xfrm>
        </p:spPr>
        <p:txBody>
          <a:bodyPr/>
          <a:lstStyle/>
          <a:p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3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Observation:</a:t>
            </a: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Outliers in major road type. Has unusually high traffic volumes in major roads</a:t>
            </a:r>
          </a:p>
          <a:p>
            <a:endParaRPr lang="en-US" sz="13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3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Importance:</a:t>
            </a: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/>
              <a:t>Outliers can skew analysis and model performance. </a:t>
            </a: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apply transformations</a:t>
            </a:r>
          </a:p>
          <a:p>
            <a:endParaRPr lang="en-IN" sz="11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38CA79C-80EF-A8F2-F7F2-CE464FD93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3" y="1202129"/>
            <a:ext cx="4535439" cy="329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6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43E9F-09A7-E823-C842-0218EA7B4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13490"/>
            <a:ext cx="5023200" cy="730124"/>
          </a:xfrm>
        </p:spPr>
        <p:txBody>
          <a:bodyPr/>
          <a:lstStyle/>
          <a:p>
            <a:r>
              <a:rPr lang="en-IN" sz="2800" dirty="0"/>
              <a:t>MULTIVARIATE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EE8E7A8-6141-7D15-C221-88056B6D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1495" y="1154433"/>
            <a:ext cx="4171072" cy="1254561"/>
          </a:xfrm>
        </p:spPr>
        <p:txBody>
          <a:bodyPr/>
          <a:lstStyle/>
          <a:p>
            <a:r>
              <a:rPr lang="en-US" sz="1100" b="1" dirty="0"/>
              <a:t>Correlation Heatmap of Vehicle Types and Derived Metrics</a:t>
            </a:r>
          </a:p>
          <a:p>
            <a:endParaRPr lang="en-US" sz="1100" b="1" dirty="0"/>
          </a:p>
          <a:p>
            <a:pPr algn="l"/>
            <a:r>
              <a:rPr lang="en-US" sz="1100" b="1" dirty="0"/>
              <a:t>Observation:</a:t>
            </a:r>
            <a:r>
              <a:rPr lang="en-US" sz="1100" dirty="0"/>
              <a:t> Strong positive correlations (0.9+) between total volume and individual vehicle counts; truck percentage negatively correlates with cars share (-0.78).</a:t>
            </a:r>
            <a:br>
              <a:rPr lang="en-US" sz="1100" dirty="0"/>
            </a:b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91879-261F-9827-7FEB-834B9B8738C8}"/>
              </a:ext>
            </a:extLst>
          </p:cNvPr>
          <p:cNvSpPr txBox="1"/>
          <p:nvPr/>
        </p:nvSpPr>
        <p:spPr>
          <a:xfrm>
            <a:off x="512778" y="3879618"/>
            <a:ext cx="4811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Pairplot (Volume, Truck %, Cars Share, Hour)</a:t>
            </a:r>
          </a:p>
          <a:p>
            <a:pPr algn="ctr"/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Observation: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Clear diagonal clustering in truck vs cars relationship; hourly patterns show bimodal distribution with day-of-week variations.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14E213-67BB-6DFD-CB38-D53088E5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8" y="1017568"/>
            <a:ext cx="3468380" cy="24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5647AB-0A16-EF0A-E9DA-43177307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929" y="2482948"/>
            <a:ext cx="3307293" cy="24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92953"/>
      </p:ext>
    </p:extLst>
  </p:cSld>
  <p:clrMapOvr>
    <a:masterClrMapping/>
  </p:clrMapOvr>
</p:sld>
</file>

<file path=ppt/theme/theme1.xml><?xml version="1.0" encoding="utf-8"?>
<a:theme xmlns:a="http://schemas.openxmlformats.org/drawingml/2006/main" name="Traffic Signs and Rules Lesson for Elementary by Slidesgo">
  <a:themeElements>
    <a:clrScheme name="Simple Light">
      <a:dk1>
        <a:srgbClr val="000000"/>
      </a:dk1>
      <a:lt1>
        <a:srgbClr val="CFAF9E"/>
      </a:lt1>
      <a:dk2>
        <a:srgbClr val="F1EAE2"/>
      </a:dk2>
      <a:lt2>
        <a:srgbClr val="CD4B4B"/>
      </a:lt2>
      <a:accent1>
        <a:srgbClr val="EFA500"/>
      </a:accent1>
      <a:accent2>
        <a:srgbClr val="C9F190"/>
      </a:accent2>
      <a:accent3>
        <a:srgbClr val="13ABD4"/>
      </a:accent3>
      <a:accent4>
        <a:srgbClr val="506B8D"/>
      </a:accent4>
      <a:accent5>
        <a:srgbClr val="81898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629</Words>
  <Application>Microsoft Office PowerPoint</Application>
  <PresentationFormat>On-screen Show (16:9)</PresentationFormat>
  <Paragraphs>118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Nunito</vt:lpstr>
      <vt:lpstr>Nunito Medium</vt:lpstr>
      <vt:lpstr>Wingdings</vt:lpstr>
      <vt:lpstr>Lato</vt:lpstr>
      <vt:lpstr>Traffic Signs and Rules Lesson for Elementary by Slidesgo</vt:lpstr>
      <vt:lpstr>FOUNDATION OF DATA SCIENCE</vt:lpstr>
      <vt:lpstr>PowerPoint Presentation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MULTIVARIATE ANALYSIS</vt:lpstr>
      <vt:lpstr>MULTIVARIATE ANALYSIS</vt:lpstr>
      <vt:lpstr>NULL VALUE PERCENTAGE</vt:lpstr>
      <vt:lpstr>HANDLE NULL VALUES</vt:lpstr>
      <vt:lpstr>OUTLIER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2  Model Building and Evaluation </vt:lpstr>
      <vt:lpstr>MODEL BUILDING</vt:lpstr>
      <vt:lpstr>REGRESSION METRICS</vt:lpstr>
      <vt:lpstr>REGRESSION METRICS</vt:lpstr>
      <vt:lpstr>CLASSIFICATION METRICS</vt:lpstr>
      <vt:lpstr>CLASSIFICATION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ashwinkvr</dc:creator>
  <cp:lastModifiedBy>Ashwin V</cp:lastModifiedBy>
  <cp:revision>20</cp:revision>
  <dcterms:modified xsi:type="dcterms:W3CDTF">2025-10-28T02:48:42Z</dcterms:modified>
</cp:coreProperties>
</file>